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Lst>
  <p:notesMasterIdLst>
    <p:notesMasterId r:id="rId20"/>
  </p:notesMasterIdLst>
  <p:sldIdLst>
    <p:sldId id="256" r:id="rId2"/>
    <p:sldId id="259" r:id="rId3"/>
    <p:sldId id="261" r:id="rId4"/>
    <p:sldId id="260" r:id="rId5"/>
    <p:sldId id="294" r:id="rId6"/>
    <p:sldId id="284" r:id="rId7"/>
    <p:sldId id="271" r:id="rId8"/>
    <p:sldId id="266" r:id="rId9"/>
    <p:sldId id="274" r:id="rId10"/>
    <p:sldId id="275" r:id="rId11"/>
    <p:sldId id="276" r:id="rId12"/>
    <p:sldId id="293" r:id="rId13"/>
    <p:sldId id="267" r:id="rId14"/>
    <p:sldId id="278" r:id="rId15"/>
    <p:sldId id="281" r:id="rId16"/>
    <p:sldId id="285" r:id="rId17"/>
    <p:sldId id="295" r:id="rId18"/>
    <p:sldId id="291"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6FB322-C527-4C94-A180-ABC2A4E9B064}">
  <a:tblStyle styleId="{0F6FB322-C527-4C94-A180-ABC2A4E9B06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266"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3"/>
        <p:cNvGrpSpPr/>
        <p:nvPr/>
      </p:nvGrpSpPr>
      <p:grpSpPr>
        <a:xfrm>
          <a:off x="0" y="0"/>
          <a:ext cx="0" cy="0"/>
          <a:chOff x="0" y="0"/>
          <a:chExt cx="0" cy="0"/>
        </a:xfrm>
      </p:grpSpPr>
      <p:sp>
        <p:nvSpPr>
          <p:cNvPr id="3074" name="Google Shape;3074;g1146fec9ecd_0_4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5" name="Google Shape;3075;g1146fec9ecd_0_4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5"/>
        <p:cNvGrpSpPr/>
        <p:nvPr/>
      </p:nvGrpSpPr>
      <p:grpSpPr>
        <a:xfrm>
          <a:off x="0" y="0"/>
          <a:ext cx="0" cy="0"/>
          <a:chOff x="0" y="0"/>
          <a:chExt cx="0" cy="0"/>
        </a:xfrm>
      </p:grpSpPr>
      <p:sp>
        <p:nvSpPr>
          <p:cNvPr id="3196" name="Google Shape;3196;g1146fec9ecd_0_4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7" name="Google Shape;3197;g1146fec9ecd_0_4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7">
          <a:extLst>
            <a:ext uri="{FF2B5EF4-FFF2-40B4-BE49-F238E27FC236}">
              <a16:creationId xmlns:a16="http://schemas.microsoft.com/office/drawing/2014/main" id="{C3A0E887-947B-CA17-6743-7FE4D562B3B2}"/>
            </a:ext>
          </a:extLst>
        </p:cNvPr>
        <p:cNvGrpSpPr/>
        <p:nvPr/>
      </p:nvGrpSpPr>
      <p:grpSpPr>
        <a:xfrm>
          <a:off x="0" y="0"/>
          <a:ext cx="0" cy="0"/>
          <a:chOff x="0" y="0"/>
          <a:chExt cx="0" cy="0"/>
        </a:xfrm>
      </p:grpSpPr>
      <p:sp>
        <p:nvSpPr>
          <p:cNvPr id="2988" name="Google Shape;2988;g1146fec9ecd_0_4237:notes">
            <a:extLst>
              <a:ext uri="{FF2B5EF4-FFF2-40B4-BE49-F238E27FC236}">
                <a16:creationId xmlns:a16="http://schemas.microsoft.com/office/drawing/2014/main" id="{400C4B6E-FB9A-04CF-740E-7FEB49F4DB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9" name="Google Shape;2989;g1146fec9ecd_0_4237:notes">
            <a:extLst>
              <a:ext uri="{FF2B5EF4-FFF2-40B4-BE49-F238E27FC236}">
                <a16:creationId xmlns:a16="http://schemas.microsoft.com/office/drawing/2014/main" id="{E41586AD-531F-FD92-02F2-60D300E1DC2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421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0"/>
        <p:cNvGrpSpPr/>
        <p:nvPr/>
      </p:nvGrpSpPr>
      <p:grpSpPr>
        <a:xfrm>
          <a:off x="0" y="0"/>
          <a:ext cx="0" cy="0"/>
          <a:chOff x="0" y="0"/>
          <a:chExt cx="0" cy="0"/>
        </a:xfrm>
      </p:grpSpPr>
      <p:sp>
        <p:nvSpPr>
          <p:cNvPr id="2341" name="Google Shape;2341;g1146fec9ecd_0_3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2" name="Google Shape;2342;g1146fec9ecd_0_3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8"/>
        <p:cNvGrpSpPr/>
        <p:nvPr/>
      </p:nvGrpSpPr>
      <p:grpSpPr>
        <a:xfrm>
          <a:off x="0" y="0"/>
          <a:ext cx="0" cy="0"/>
          <a:chOff x="0" y="0"/>
          <a:chExt cx="0" cy="0"/>
        </a:xfrm>
      </p:grpSpPr>
      <p:sp>
        <p:nvSpPr>
          <p:cNvPr id="3419" name="Google Shape;3419;g1146fec9ecd_0_4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0" name="Google Shape;3420;g1146fec9ecd_0_4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2"/>
        <p:cNvGrpSpPr/>
        <p:nvPr/>
      </p:nvGrpSpPr>
      <p:grpSpPr>
        <a:xfrm>
          <a:off x="0" y="0"/>
          <a:ext cx="0" cy="0"/>
          <a:chOff x="0" y="0"/>
          <a:chExt cx="0" cy="0"/>
        </a:xfrm>
      </p:grpSpPr>
      <p:sp>
        <p:nvSpPr>
          <p:cNvPr id="3713" name="Google Shape;3713;g1146fec9ecd_0_49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4" name="Google Shape;3714;g1146fec9ecd_0_49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1"/>
        <p:cNvGrpSpPr/>
        <p:nvPr/>
      </p:nvGrpSpPr>
      <p:grpSpPr>
        <a:xfrm>
          <a:off x="0" y="0"/>
          <a:ext cx="0" cy="0"/>
          <a:chOff x="0" y="0"/>
          <a:chExt cx="0" cy="0"/>
        </a:xfrm>
      </p:grpSpPr>
      <p:sp>
        <p:nvSpPr>
          <p:cNvPr id="4102" name="Google Shape;4102;g1146fec9ecd_0_5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3" name="Google Shape;4103;g1146fec9ecd_0_5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1">
          <a:extLst>
            <a:ext uri="{FF2B5EF4-FFF2-40B4-BE49-F238E27FC236}">
              <a16:creationId xmlns:a16="http://schemas.microsoft.com/office/drawing/2014/main" id="{503F4799-F199-E05F-A34A-97E5D01896E9}"/>
            </a:ext>
          </a:extLst>
        </p:cNvPr>
        <p:cNvGrpSpPr/>
        <p:nvPr/>
      </p:nvGrpSpPr>
      <p:grpSpPr>
        <a:xfrm>
          <a:off x="0" y="0"/>
          <a:ext cx="0" cy="0"/>
          <a:chOff x="0" y="0"/>
          <a:chExt cx="0" cy="0"/>
        </a:xfrm>
      </p:grpSpPr>
      <p:sp>
        <p:nvSpPr>
          <p:cNvPr id="4102" name="Google Shape;4102;g1146fec9ecd_0_5354:notes">
            <a:extLst>
              <a:ext uri="{FF2B5EF4-FFF2-40B4-BE49-F238E27FC236}">
                <a16:creationId xmlns:a16="http://schemas.microsoft.com/office/drawing/2014/main" id="{890EFC82-6308-73FF-7862-44E15CA177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3" name="Google Shape;4103;g1146fec9ecd_0_5354:notes">
            <a:extLst>
              <a:ext uri="{FF2B5EF4-FFF2-40B4-BE49-F238E27FC236}">
                <a16:creationId xmlns:a16="http://schemas.microsoft.com/office/drawing/2014/main" id="{76E68ED1-C119-88EA-0F23-485327411D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2564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2"/>
        <p:cNvGrpSpPr/>
        <p:nvPr/>
      </p:nvGrpSpPr>
      <p:grpSpPr>
        <a:xfrm>
          <a:off x="0" y="0"/>
          <a:ext cx="0" cy="0"/>
          <a:chOff x="0" y="0"/>
          <a:chExt cx="0" cy="0"/>
        </a:xfrm>
      </p:grpSpPr>
      <p:sp>
        <p:nvSpPr>
          <p:cNvPr id="4773" name="Google Shape;4773;g1146fec9ecd_0_6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4" name="Google Shape;4774;g1146fec9ecd_0_6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1146fec9ecd_0_26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1146fec9ecd_0_26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g1146fec9ecd_0_28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3" name="Google Shape;1583;g1146fec9ecd_0_28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g1146fec9ecd_0_2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3" name="Google Shape;1403;g1146fec9ecd_0_2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a:extLst>
            <a:ext uri="{FF2B5EF4-FFF2-40B4-BE49-F238E27FC236}">
              <a16:creationId xmlns:a16="http://schemas.microsoft.com/office/drawing/2014/main" id="{1807549F-B02F-81FA-DE67-B7DF7775AC53}"/>
            </a:ext>
          </a:extLst>
        </p:cNvPr>
        <p:cNvGrpSpPr/>
        <p:nvPr/>
      </p:nvGrpSpPr>
      <p:grpSpPr>
        <a:xfrm>
          <a:off x="0" y="0"/>
          <a:ext cx="0" cy="0"/>
          <a:chOff x="0" y="0"/>
          <a:chExt cx="0" cy="0"/>
        </a:xfrm>
      </p:grpSpPr>
      <p:sp>
        <p:nvSpPr>
          <p:cNvPr id="1402" name="Google Shape;1402;g1146fec9ecd_0_2657:notes">
            <a:extLst>
              <a:ext uri="{FF2B5EF4-FFF2-40B4-BE49-F238E27FC236}">
                <a16:creationId xmlns:a16="http://schemas.microsoft.com/office/drawing/2014/main" id="{6E8DC00E-ABFB-FF25-B677-F8767FF9B6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3" name="Google Shape;1403;g1146fec9ecd_0_2657:notes">
            <a:extLst>
              <a:ext uri="{FF2B5EF4-FFF2-40B4-BE49-F238E27FC236}">
                <a16:creationId xmlns:a16="http://schemas.microsoft.com/office/drawing/2014/main" id="{0981983E-4C29-683C-5D3F-12CB9907284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0330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7"/>
        <p:cNvGrpSpPr/>
        <p:nvPr/>
      </p:nvGrpSpPr>
      <p:grpSpPr>
        <a:xfrm>
          <a:off x="0" y="0"/>
          <a:ext cx="0" cy="0"/>
          <a:chOff x="0" y="0"/>
          <a:chExt cx="0" cy="0"/>
        </a:xfrm>
      </p:grpSpPr>
      <p:sp>
        <p:nvSpPr>
          <p:cNvPr id="4048" name="Google Shape;4048;g1146fec9ecd_0_5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9" name="Google Shape;4049;g1146fec9ecd_0_5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7"/>
        <p:cNvGrpSpPr/>
        <p:nvPr/>
      </p:nvGrpSpPr>
      <p:grpSpPr>
        <a:xfrm>
          <a:off x="0" y="0"/>
          <a:ext cx="0" cy="0"/>
          <a:chOff x="0" y="0"/>
          <a:chExt cx="0" cy="0"/>
        </a:xfrm>
      </p:grpSpPr>
      <p:sp>
        <p:nvSpPr>
          <p:cNvPr id="2718" name="Google Shape;2718;g1146fec9ecd_0_39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9" name="Google Shape;2719;g1146fec9ecd_0_3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9"/>
        <p:cNvGrpSpPr/>
        <p:nvPr/>
      </p:nvGrpSpPr>
      <p:grpSpPr>
        <a:xfrm>
          <a:off x="0" y="0"/>
          <a:ext cx="0" cy="0"/>
          <a:chOff x="0" y="0"/>
          <a:chExt cx="0" cy="0"/>
        </a:xfrm>
      </p:grpSpPr>
      <p:sp>
        <p:nvSpPr>
          <p:cNvPr id="2240" name="Google Shape;2240;g1146fec9ecd_0_3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1" name="Google Shape;2241;g1146fec9ecd_0_3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7"/>
        <p:cNvGrpSpPr/>
        <p:nvPr/>
      </p:nvGrpSpPr>
      <p:grpSpPr>
        <a:xfrm>
          <a:off x="0" y="0"/>
          <a:ext cx="0" cy="0"/>
          <a:chOff x="0" y="0"/>
          <a:chExt cx="0" cy="0"/>
        </a:xfrm>
      </p:grpSpPr>
      <p:sp>
        <p:nvSpPr>
          <p:cNvPr id="2988" name="Google Shape;2988;g1146fec9ecd_0_4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9" name="Google Shape;2989;g1146fec9ecd_0_4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mt="2000"/>
          </a:blip>
          <a:srcRect t="7798" b="7807"/>
          <a:stretch/>
        </p:blipFill>
        <p:spPr>
          <a:xfrm flipH="1">
            <a:off x="-225" y="-30925"/>
            <a:ext cx="9144003" cy="5143501"/>
          </a:xfrm>
          <a:prstGeom prst="rect">
            <a:avLst/>
          </a:prstGeom>
          <a:noFill/>
          <a:ln>
            <a:noFill/>
          </a:ln>
        </p:spPr>
      </p:pic>
      <p:sp>
        <p:nvSpPr>
          <p:cNvPr id="11" name="Google Shape;11;p2"/>
          <p:cNvSpPr txBox="1">
            <a:spLocks noGrp="1"/>
          </p:cNvSpPr>
          <p:nvPr>
            <p:ph type="ctrTitle"/>
          </p:nvPr>
        </p:nvSpPr>
        <p:spPr>
          <a:xfrm rot="847">
            <a:off x="1434700" y="978525"/>
            <a:ext cx="4869300" cy="264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8000">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rot="1104">
            <a:off x="2000800" y="3510700"/>
            <a:ext cx="3737100" cy="46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PT Serif"/>
              <a:buNone/>
              <a:defRPr sz="1600">
                <a:solidFill>
                  <a:schemeClr val="dk1"/>
                </a:solidFill>
              </a:defRPr>
            </a:lvl1pPr>
            <a:lvl2pPr lvl="1" algn="ctr" rtl="0">
              <a:lnSpc>
                <a:spcPct val="100000"/>
              </a:lnSpc>
              <a:spcBef>
                <a:spcPts val="0"/>
              </a:spcBef>
              <a:spcAft>
                <a:spcPts val="0"/>
              </a:spcAft>
              <a:buSzPts val="2800"/>
              <a:buFont typeface="PT Serif"/>
              <a:buNone/>
              <a:defRPr sz="2800">
                <a:latin typeface="PT Serif"/>
                <a:ea typeface="PT Serif"/>
                <a:cs typeface="PT Serif"/>
                <a:sym typeface="PT Serif"/>
              </a:defRPr>
            </a:lvl2pPr>
            <a:lvl3pPr lvl="2" algn="ctr" rtl="0">
              <a:lnSpc>
                <a:spcPct val="100000"/>
              </a:lnSpc>
              <a:spcBef>
                <a:spcPts val="0"/>
              </a:spcBef>
              <a:spcAft>
                <a:spcPts val="0"/>
              </a:spcAft>
              <a:buSzPts val="2800"/>
              <a:buFont typeface="PT Serif"/>
              <a:buNone/>
              <a:defRPr sz="2800">
                <a:latin typeface="PT Serif"/>
                <a:ea typeface="PT Serif"/>
                <a:cs typeface="PT Serif"/>
                <a:sym typeface="PT Serif"/>
              </a:defRPr>
            </a:lvl3pPr>
            <a:lvl4pPr lvl="3" algn="ctr" rtl="0">
              <a:lnSpc>
                <a:spcPct val="100000"/>
              </a:lnSpc>
              <a:spcBef>
                <a:spcPts val="0"/>
              </a:spcBef>
              <a:spcAft>
                <a:spcPts val="0"/>
              </a:spcAft>
              <a:buSzPts val="2800"/>
              <a:buFont typeface="PT Serif"/>
              <a:buNone/>
              <a:defRPr sz="2800">
                <a:latin typeface="PT Serif"/>
                <a:ea typeface="PT Serif"/>
                <a:cs typeface="PT Serif"/>
                <a:sym typeface="PT Serif"/>
              </a:defRPr>
            </a:lvl4pPr>
            <a:lvl5pPr lvl="4" algn="ctr" rtl="0">
              <a:lnSpc>
                <a:spcPct val="100000"/>
              </a:lnSpc>
              <a:spcBef>
                <a:spcPts val="0"/>
              </a:spcBef>
              <a:spcAft>
                <a:spcPts val="0"/>
              </a:spcAft>
              <a:buSzPts val="2800"/>
              <a:buFont typeface="PT Serif"/>
              <a:buNone/>
              <a:defRPr sz="2800">
                <a:latin typeface="PT Serif"/>
                <a:ea typeface="PT Serif"/>
                <a:cs typeface="PT Serif"/>
                <a:sym typeface="PT Serif"/>
              </a:defRPr>
            </a:lvl5pPr>
            <a:lvl6pPr lvl="5" algn="ctr" rtl="0">
              <a:lnSpc>
                <a:spcPct val="100000"/>
              </a:lnSpc>
              <a:spcBef>
                <a:spcPts val="0"/>
              </a:spcBef>
              <a:spcAft>
                <a:spcPts val="0"/>
              </a:spcAft>
              <a:buSzPts val="2800"/>
              <a:buFont typeface="PT Serif"/>
              <a:buNone/>
              <a:defRPr sz="2800">
                <a:latin typeface="PT Serif"/>
                <a:ea typeface="PT Serif"/>
                <a:cs typeface="PT Serif"/>
                <a:sym typeface="PT Serif"/>
              </a:defRPr>
            </a:lvl6pPr>
            <a:lvl7pPr lvl="6" algn="ctr" rtl="0">
              <a:lnSpc>
                <a:spcPct val="100000"/>
              </a:lnSpc>
              <a:spcBef>
                <a:spcPts val="0"/>
              </a:spcBef>
              <a:spcAft>
                <a:spcPts val="0"/>
              </a:spcAft>
              <a:buSzPts val="2800"/>
              <a:buFont typeface="PT Serif"/>
              <a:buNone/>
              <a:defRPr sz="2800">
                <a:latin typeface="PT Serif"/>
                <a:ea typeface="PT Serif"/>
                <a:cs typeface="PT Serif"/>
                <a:sym typeface="PT Serif"/>
              </a:defRPr>
            </a:lvl7pPr>
            <a:lvl8pPr lvl="7" algn="ctr" rtl="0">
              <a:lnSpc>
                <a:spcPct val="100000"/>
              </a:lnSpc>
              <a:spcBef>
                <a:spcPts val="0"/>
              </a:spcBef>
              <a:spcAft>
                <a:spcPts val="0"/>
              </a:spcAft>
              <a:buSzPts val="2800"/>
              <a:buFont typeface="PT Serif"/>
              <a:buNone/>
              <a:defRPr sz="2800">
                <a:latin typeface="PT Serif"/>
                <a:ea typeface="PT Serif"/>
                <a:cs typeface="PT Serif"/>
                <a:sym typeface="PT Serif"/>
              </a:defRPr>
            </a:lvl8pPr>
            <a:lvl9pPr lvl="8" algn="ctr" rtl="0">
              <a:lnSpc>
                <a:spcPct val="100000"/>
              </a:lnSpc>
              <a:spcBef>
                <a:spcPts val="0"/>
              </a:spcBef>
              <a:spcAft>
                <a:spcPts val="0"/>
              </a:spcAft>
              <a:buSzPts val="2800"/>
              <a:buFont typeface="PT Serif"/>
              <a:buNone/>
              <a:defRPr sz="2800">
                <a:latin typeface="PT Serif"/>
                <a:ea typeface="PT Serif"/>
                <a:cs typeface="PT Serif"/>
                <a:sym typeface="PT Serif"/>
              </a:defRPr>
            </a:lvl9pPr>
          </a:lstStyle>
          <a:p>
            <a:endParaRPr/>
          </a:p>
        </p:txBody>
      </p:sp>
      <p:grpSp>
        <p:nvGrpSpPr>
          <p:cNvPr id="13" name="Google Shape;13;p2"/>
          <p:cNvGrpSpPr/>
          <p:nvPr/>
        </p:nvGrpSpPr>
        <p:grpSpPr>
          <a:xfrm>
            <a:off x="8611703" y="3629354"/>
            <a:ext cx="134275" cy="133874"/>
            <a:chOff x="7616903" y="1949217"/>
            <a:chExt cx="134275" cy="133874"/>
          </a:xfrm>
        </p:grpSpPr>
        <p:sp>
          <p:nvSpPr>
            <p:cNvPr id="14" name="Google Shape;14;p2"/>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1620297" y="4762446"/>
            <a:ext cx="98575" cy="98475"/>
            <a:chOff x="6046822" y="2565334"/>
            <a:chExt cx="98575" cy="98475"/>
          </a:xfrm>
        </p:grpSpPr>
        <p:sp>
          <p:nvSpPr>
            <p:cNvPr id="20" name="Google Shape;20;p2"/>
            <p:cNvSpPr/>
            <p:nvPr/>
          </p:nvSpPr>
          <p:spPr>
            <a:xfrm>
              <a:off x="6046922" y="2565735"/>
              <a:ext cx="98274" cy="98074"/>
            </a:xfrm>
            <a:custGeom>
              <a:avLst/>
              <a:gdLst/>
              <a:ahLst/>
              <a:cxnLst/>
              <a:rect l="l" t="t" r="r" b="b"/>
              <a:pathLst>
                <a:path w="980" h="978" extrusionOk="0">
                  <a:moveTo>
                    <a:pt x="494" y="139"/>
                  </a:moveTo>
                  <a:cubicBezTo>
                    <a:pt x="580" y="139"/>
                    <a:pt x="668" y="171"/>
                    <a:pt x="739" y="242"/>
                  </a:cubicBezTo>
                  <a:cubicBezTo>
                    <a:pt x="958" y="462"/>
                    <a:pt x="801" y="836"/>
                    <a:pt x="491" y="836"/>
                  </a:cubicBezTo>
                  <a:lnTo>
                    <a:pt x="491" y="908"/>
                  </a:lnTo>
                  <a:lnTo>
                    <a:pt x="490" y="837"/>
                  </a:lnTo>
                  <a:cubicBezTo>
                    <a:pt x="298" y="836"/>
                    <a:pt x="142" y="678"/>
                    <a:pt x="144" y="487"/>
                  </a:cubicBezTo>
                  <a:cubicBezTo>
                    <a:pt x="145" y="278"/>
                    <a:pt x="316" y="139"/>
                    <a:pt x="494" y="139"/>
                  </a:cubicBezTo>
                  <a:close/>
                  <a:moveTo>
                    <a:pt x="490" y="0"/>
                  </a:moveTo>
                  <a:cubicBezTo>
                    <a:pt x="221" y="0"/>
                    <a:pt x="2" y="220"/>
                    <a:pt x="2" y="488"/>
                  </a:cubicBezTo>
                  <a:cubicBezTo>
                    <a:pt x="1" y="758"/>
                    <a:pt x="220" y="978"/>
                    <a:pt x="490" y="978"/>
                  </a:cubicBezTo>
                  <a:lnTo>
                    <a:pt x="491" y="978"/>
                  </a:lnTo>
                  <a:cubicBezTo>
                    <a:pt x="761" y="978"/>
                    <a:pt x="979" y="758"/>
                    <a:pt x="979" y="488"/>
                  </a:cubicBezTo>
                  <a:cubicBezTo>
                    <a:pt x="979" y="220"/>
                    <a:pt x="760" y="0"/>
                    <a:pt x="49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046822" y="2565334"/>
              <a:ext cx="98575" cy="98475"/>
            </a:xfrm>
            <a:custGeom>
              <a:avLst/>
              <a:gdLst/>
              <a:ahLst/>
              <a:cxnLst/>
              <a:rect l="l" t="t" r="r" b="b"/>
              <a:pathLst>
                <a:path w="983" h="982" extrusionOk="0">
                  <a:moveTo>
                    <a:pt x="494" y="144"/>
                  </a:moveTo>
                  <a:cubicBezTo>
                    <a:pt x="684" y="149"/>
                    <a:pt x="835" y="304"/>
                    <a:pt x="835" y="492"/>
                  </a:cubicBezTo>
                  <a:cubicBezTo>
                    <a:pt x="833" y="682"/>
                    <a:pt x="682" y="836"/>
                    <a:pt x="492" y="840"/>
                  </a:cubicBezTo>
                  <a:lnTo>
                    <a:pt x="492" y="911"/>
                  </a:lnTo>
                  <a:lnTo>
                    <a:pt x="491" y="840"/>
                  </a:lnTo>
                  <a:cubicBezTo>
                    <a:pt x="301" y="836"/>
                    <a:pt x="150" y="680"/>
                    <a:pt x="151" y="491"/>
                  </a:cubicBezTo>
                  <a:cubicBezTo>
                    <a:pt x="153" y="301"/>
                    <a:pt x="305" y="148"/>
                    <a:pt x="494" y="144"/>
                  </a:cubicBezTo>
                  <a:close/>
                  <a:moveTo>
                    <a:pt x="491" y="0"/>
                  </a:moveTo>
                  <a:cubicBezTo>
                    <a:pt x="221" y="0"/>
                    <a:pt x="0" y="220"/>
                    <a:pt x="0" y="491"/>
                  </a:cubicBezTo>
                  <a:cubicBezTo>
                    <a:pt x="0" y="761"/>
                    <a:pt x="220" y="982"/>
                    <a:pt x="491" y="982"/>
                  </a:cubicBezTo>
                  <a:lnTo>
                    <a:pt x="492" y="982"/>
                  </a:lnTo>
                  <a:cubicBezTo>
                    <a:pt x="764" y="982"/>
                    <a:pt x="983" y="761"/>
                    <a:pt x="983" y="491"/>
                  </a:cubicBezTo>
                  <a:cubicBezTo>
                    <a:pt x="983" y="220"/>
                    <a:pt x="762" y="0"/>
                    <a:pt x="4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8718094" y="4762438"/>
            <a:ext cx="98676" cy="98475"/>
            <a:chOff x="7954244" y="2863063"/>
            <a:chExt cx="98676" cy="98475"/>
          </a:xfrm>
        </p:grpSpPr>
        <p:sp>
          <p:nvSpPr>
            <p:cNvPr id="23" name="Google Shape;23;p2"/>
            <p:cNvSpPr/>
            <p:nvPr/>
          </p:nvSpPr>
          <p:spPr>
            <a:xfrm>
              <a:off x="7954244" y="2863163"/>
              <a:ext cx="98676" cy="98375"/>
            </a:xfrm>
            <a:custGeom>
              <a:avLst/>
              <a:gdLst/>
              <a:ahLst/>
              <a:cxnLst/>
              <a:rect l="l" t="t" r="r" b="b"/>
              <a:pathLst>
                <a:path w="984" h="981" extrusionOk="0">
                  <a:moveTo>
                    <a:pt x="484" y="142"/>
                  </a:moveTo>
                  <a:cubicBezTo>
                    <a:pt x="488" y="142"/>
                    <a:pt x="491" y="142"/>
                    <a:pt x="494" y="143"/>
                  </a:cubicBezTo>
                  <a:cubicBezTo>
                    <a:pt x="687" y="144"/>
                    <a:pt x="842" y="300"/>
                    <a:pt x="842" y="493"/>
                  </a:cubicBezTo>
                  <a:cubicBezTo>
                    <a:pt x="840" y="684"/>
                    <a:pt x="684" y="839"/>
                    <a:pt x="493" y="839"/>
                  </a:cubicBezTo>
                  <a:lnTo>
                    <a:pt x="493" y="910"/>
                  </a:lnTo>
                  <a:lnTo>
                    <a:pt x="491" y="839"/>
                  </a:lnTo>
                  <a:cubicBezTo>
                    <a:pt x="489" y="839"/>
                    <a:pt x="487" y="839"/>
                    <a:pt x="484" y="839"/>
                  </a:cubicBezTo>
                  <a:cubicBezTo>
                    <a:pt x="292" y="839"/>
                    <a:pt x="136" y="683"/>
                    <a:pt x="137" y="490"/>
                  </a:cubicBezTo>
                  <a:cubicBezTo>
                    <a:pt x="138" y="297"/>
                    <a:pt x="294" y="142"/>
                    <a:pt x="484" y="142"/>
                  </a:cubicBezTo>
                  <a:close/>
                  <a:moveTo>
                    <a:pt x="493" y="1"/>
                  </a:moveTo>
                  <a:cubicBezTo>
                    <a:pt x="223" y="1"/>
                    <a:pt x="2" y="219"/>
                    <a:pt x="2" y="490"/>
                  </a:cubicBezTo>
                  <a:cubicBezTo>
                    <a:pt x="1" y="760"/>
                    <a:pt x="220" y="981"/>
                    <a:pt x="491" y="981"/>
                  </a:cubicBezTo>
                  <a:lnTo>
                    <a:pt x="493" y="981"/>
                  </a:lnTo>
                  <a:cubicBezTo>
                    <a:pt x="764" y="981"/>
                    <a:pt x="983" y="762"/>
                    <a:pt x="983" y="491"/>
                  </a:cubicBezTo>
                  <a:cubicBezTo>
                    <a:pt x="983" y="220"/>
                    <a:pt x="764" y="1"/>
                    <a:pt x="493"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954244" y="2863063"/>
              <a:ext cx="98676" cy="98475"/>
            </a:xfrm>
            <a:custGeom>
              <a:avLst/>
              <a:gdLst/>
              <a:ahLst/>
              <a:cxnLst/>
              <a:rect l="l" t="t" r="r" b="b"/>
              <a:pathLst>
                <a:path w="984" h="982" extrusionOk="0">
                  <a:moveTo>
                    <a:pt x="484" y="143"/>
                  </a:moveTo>
                  <a:cubicBezTo>
                    <a:pt x="488" y="143"/>
                    <a:pt x="491" y="143"/>
                    <a:pt x="494" y="144"/>
                  </a:cubicBezTo>
                  <a:cubicBezTo>
                    <a:pt x="687" y="145"/>
                    <a:pt x="842" y="301"/>
                    <a:pt x="842" y="494"/>
                  </a:cubicBezTo>
                  <a:cubicBezTo>
                    <a:pt x="840" y="685"/>
                    <a:pt x="684" y="840"/>
                    <a:pt x="493" y="840"/>
                  </a:cubicBezTo>
                  <a:lnTo>
                    <a:pt x="493" y="911"/>
                  </a:lnTo>
                  <a:lnTo>
                    <a:pt x="491" y="840"/>
                  </a:lnTo>
                  <a:cubicBezTo>
                    <a:pt x="489" y="840"/>
                    <a:pt x="487" y="840"/>
                    <a:pt x="484" y="840"/>
                  </a:cubicBezTo>
                  <a:cubicBezTo>
                    <a:pt x="292" y="840"/>
                    <a:pt x="136" y="684"/>
                    <a:pt x="137" y="491"/>
                  </a:cubicBezTo>
                  <a:cubicBezTo>
                    <a:pt x="138" y="298"/>
                    <a:pt x="294" y="143"/>
                    <a:pt x="484" y="143"/>
                  </a:cubicBezTo>
                  <a:close/>
                  <a:moveTo>
                    <a:pt x="491" y="1"/>
                  </a:moveTo>
                  <a:cubicBezTo>
                    <a:pt x="221" y="1"/>
                    <a:pt x="1" y="220"/>
                    <a:pt x="1" y="491"/>
                  </a:cubicBezTo>
                  <a:cubicBezTo>
                    <a:pt x="1" y="761"/>
                    <a:pt x="220" y="982"/>
                    <a:pt x="491" y="982"/>
                  </a:cubicBezTo>
                  <a:lnTo>
                    <a:pt x="493" y="982"/>
                  </a:lnTo>
                  <a:cubicBezTo>
                    <a:pt x="764" y="982"/>
                    <a:pt x="983" y="761"/>
                    <a:pt x="983" y="491"/>
                  </a:cubicBezTo>
                  <a:cubicBezTo>
                    <a:pt x="983" y="220"/>
                    <a:pt x="763" y="1"/>
                    <a:pt x="49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472056" y="1788432"/>
            <a:ext cx="159445" cy="160147"/>
            <a:chOff x="8424356" y="2349532"/>
            <a:chExt cx="159445" cy="160147"/>
          </a:xfrm>
        </p:grpSpPr>
        <p:sp>
          <p:nvSpPr>
            <p:cNvPr id="26" name="Google Shape;26;p2"/>
            <p:cNvSpPr/>
            <p:nvPr/>
          </p:nvSpPr>
          <p:spPr>
            <a:xfrm>
              <a:off x="8424356" y="2349632"/>
              <a:ext cx="159445" cy="160047"/>
            </a:xfrm>
            <a:custGeom>
              <a:avLst/>
              <a:gdLst/>
              <a:ahLst/>
              <a:cxnLst/>
              <a:rect l="l" t="t" r="r" b="b"/>
              <a:pathLst>
                <a:path w="1590" h="1596" extrusionOk="0">
                  <a:moveTo>
                    <a:pt x="850" y="205"/>
                  </a:moveTo>
                  <a:cubicBezTo>
                    <a:pt x="870" y="273"/>
                    <a:pt x="893" y="364"/>
                    <a:pt x="907" y="424"/>
                  </a:cubicBezTo>
                  <a:cubicBezTo>
                    <a:pt x="946" y="582"/>
                    <a:pt x="957" y="621"/>
                    <a:pt x="974" y="645"/>
                  </a:cubicBezTo>
                  <a:cubicBezTo>
                    <a:pt x="994" y="672"/>
                    <a:pt x="1024" y="684"/>
                    <a:pt x="1180" y="740"/>
                  </a:cubicBezTo>
                  <a:cubicBezTo>
                    <a:pt x="1235" y="760"/>
                    <a:pt x="1320" y="791"/>
                    <a:pt x="1382" y="816"/>
                  </a:cubicBezTo>
                  <a:cubicBezTo>
                    <a:pt x="1294" y="855"/>
                    <a:pt x="1151" y="910"/>
                    <a:pt x="1024" y="955"/>
                  </a:cubicBezTo>
                  <a:cubicBezTo>
                    <a:pt x="1005" y="962"/>
                    <a:pt x="990" y="975"/>
                    <a:pt x="982" y="992"/>
                  </a:cubicBezTo>
                  <a:cubicBezTo>
                    <a:pt x="919" y="1138"/>
                    <a:pt x="840" y="1303"/>
                    <a:pt x="790" y="1396"/>
                  </a:cubicBezTo>
                  <a:cubicBezTo>
                    <a:pt x="754" y="1296"/>
                    <a:pt x="704" y="1121"/>
                    <a:pt x="667" y="967"/>
                  </a:cubicBezTo>
                  <a:cubicBezTo>
                    <a:pt x="659" y="940"/>
                    <a:pt x="637" y="920"/>
                    <a:pt x="611" y="915"/>
                  </a:cubicBezTo>
                  <a:cubicBezTo>
                    <a:pt x="462" y="887"/>
                    <a:pt x="292" y="848"/>
                    <a:pt x="199" y="823"/>
                  </a:cubicBezTo>
                  <a:cubicBezTo>
                    <a:pt x="298" y="768"/>
                    <a:pt x="484" y="684"/>
                    <a:pt x="649" y="618"/>
                  </a:cubicBezTo>
                  <a:lnTo>
                    <a:pt x="648" y="618"/>
                  </a:lnTo>
                  <a:cubicBezTo>
                    <a:pt x="667" y="611"/>
                    <a:pt x="681" y="595"/>
                    <a:pt x="688" y="578"/>
                  </a:cubicBezTo>
                  <a:cubicBezTo>
                    <a:pt x="736" y="451"/>
                    <a:pt x="790" y="327"/>
                    <a:pt x="850" y="205"/>
                  </a:cubicBezTo>
                  <a:close/>
                  <a:moveTo>
                    <a:pt x="866" y="1"/>
                  </a:moveTo>
                  <a:cubicBezTo>
                    <a:pt x="823" y="1"/>
                    <a:pt x="758" y="1"/>
                    <a:pt x="566" y="498"/>
                  </a:cubicBezTo>
                  <a:cubicBezTo>
                    <a:pt x="34" y="713"/>
                    <a:pt x="16" y="783"/>
                    <a:pt x="6" y="812"/>
                  </a:cubicBezTo>
                  <a:cubicBezTo>
                    <a:pt x="1" y="836"/>
                    <a:pt x="5" y="863"/>
                    <a:pt x="20" y="883"/>
                  </a:cubicBezTo>
                  <a:cubicBezTo>
                    <a:pt x="33" y="902"/>
                    <a:pt x="74" y="958"/>
                    <a:pt x="540" y="1046"/>
                  </a:cubicBezTo>
                  <a:cubicBezTo>
                    <a:pt x="677" y="1595"/>
                    <a:pt x="728" y="1595"/>
                    <a:pt x="780" y="1595"/>
                  </a:cubicBezTo>
                  <a:lnTo>
                    <a:pt x="784" y="1595"/>
                  </a:lnTo>
                  <a:cubicBezTo>
                    <a:pt x="827" y="1594"/>
                    <a:pt x="875" y="1591"/>
                    <a:pt x="1101" y="1078"/>
                  </a:cubicBezTo>
                  <a:cubicBezTo>
                    <a:pt x="1239" y="1027"/>
                    <a:pt x="1503" y="930"/>
                    <a:pt x="1560" y="880"/>
                  </a:cubicBezTo>
                  <a:cubicBezTo>
                    <a:pt x="1580" y="860"/>
                    <a:pt x="1589" y="832"/>
                    <a:pt x="1586" y="804"/>
                  </a:cubicBezTo>
                  <a:cubicBezTo>
                    <a:pt x="1573" y="738"/>
                    <a:pt x="1502" y="705"/>
                    <a:pt x="1228" y="606"/>
                  </a:cubicBezTo>
                  <a:cubicBezTo>
                    <a:pt x="1177" y="589"/>
                    <a:pt x="1116" y="566"/>
                    <a:pt x="1088" y="554"/>
                  </a:cubicBezTo>
                  <a:cubicBezTo>
                    <a:pt x="1077" y="522"/>
                    <a:pt x="1060" y="450"/>
                    <a:pt x="1045" y="390"/>
                  </a:cubicBezTo>
                  <a:cubicBezTo>
                    <a:pt x="998" y="198"/>
                    <a:pt x="967" y="79"/>
                    <a:pt x="933" y="34"/>
                  </a:cubicBezTo>
                  <a:cubicBezTo>
                    <a:pt x="915" y="14"/>
                    <a:pt x="891" y="2"/>
                    <a:pt x="86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424356" y="2349532"/>
              <a:ext cx="159445" cy="160147"/>
            </a:xfrm>
            <a:custGeom>
              <a:avLst/>
              <a:gdLst/>
              <a:ahLst/>
              <a:cxnLst/>
              <a:rect l="l" t="t" r="r" b="b"/>
              <a:pathLst>
                <a:path w="1590" h="1597" extrusionOk="0">
                  <a:moveTo>
                    <a:pt x="851" y="206"/>
                  </a:moveTo>
                  <a:cubicBezTo>
                    <a:pt x="871" y="274"/>
                    <a:pt x="893" y="365"/>
                    <a:pt x="907" y="425"/>
                  </a:cubicBezTo>
                  <a:cubicBezTo>
                    <a:pt x="946" y="583"/>
                    <a:pt x="958" y="622"/>
                    <a:pt x="974" y="646"/>
                  </a:cubicBezTo>
                  <a:cubicBezTo>
                    <a:pt x="996" y="673"/>
                    <a:pt x="1024" y="685"/>
                    <a:pt x="1180" y="741"/>
                  </a:cubicBezTo>
                  <a:cubicBezTo>
                    <a:pt x="1236" y="761"/>
                    <a:pt x="1320" y="792"/>
                    <a:pt x="1383" y="817"/>
                  </a:cubicBezTo>
                  <a:cubicBezTo>
                    <a:pt x="1294" y="857"/>
                    <a:pt x="1151" y="911"/>
                    <a:pt x="1025" y="956"/>
                  </a:cubicBezTo>
                  <a:cubicBezTo>
                    <a:pt x="1006" y="963"/>
                    <a:pt x="990" y="976"/>
                    <a:pt x="983" y="995"/>
                  </a:cubicBezTo>
                  <a:cubicBezTo>
                    <a:pt x="919" y="1139"/>
                    <a:pt x="842" y="1305"/>
                    <a:pt x="790" y="1397"/>
                  </a:cubicBezTo>
                  <a:cubicBezTo>
                    <a:pt x="754" y="1297"/>
                    <a:pt x="704" y="1123"/>
                    <a:pt x="667" y="969"/>
                  </a:cubicBezTo>
                  <a:cubicBezTo>
                    <a:pt x="660" y="941"/>
                    <a:pt x="639" y="921"/>
                    <a:pt x="611" y="916"/>
                  </a:cubicBezTo>
                  <a:cubicBezTo>
                    <a:pt x="462" y="889"/>
                    <a:pt x="292" y="850"/>
                    <a:pt x="200" y="824"/>
                  </a:cubicBezTo>
                  <a:cubicBezTo>
                    <a:pt x="298" y="769"/>
                    <a:pt x="484" y="685"/>
                    <a:pt x="649" y="619"/>
                  </a:cubicBezTo>
                  <a:cubicBezTo>
                    <a:pt x="668" y="612"/>
                    <a:pt x="681" y="596"/>
                    <a:pt x="689" y="579"/>
                  </a:cubicBezTo>
                  <a:cubicBezTo>
                    <a:pt x="736" y="452"/>
                    <a:pt x="791" y="328"/>
                    <a:pt x="851" y="206"/>
                  </a:cubicBezTo>
                  <a:close/>
                  <a:moveTo>
                    <a:pt x="866" y="0"/>
                  </a:moveTo>
                  <a:cubicBezTo>
                    <a:pt x="823" y="0"/>
                    <a:pt x="759" y="0"/>
                    <a:pt x="566" y="499"/>
                  </a:cubicBezTo>
                  <a:cubicBezTo>
                    <a:pt x="34" y="714"/>
                    <a:pt x="16" y="784"/>
                    <a:pt x="6" y="813"/>
                  </a:cubicBezTo>
                  <a:cubicBezTo>
                    <a:pt x="1" y="837"/>
                    <a:pt x="5" y="862"/>
                    <a:pt x="20" y="884"/>
                  </a:cubicBezTo>
                  <a:cubicBezTo>
                    <a:pt x="33" y="903"/>
                    <a:pt x="74" y="957"/>
                    <a:pt x="540" y="1047"/>
                  </a:cubicBezTo>
                  <a:cubicBezTo>
                    <a:pt x="677" y="1596"/>
                    <a:pt x="728" y="1596"/>
                    <a:pt x="780" y="1596"/>
                  </a:cubicBezTo>
                  <a:lnTo>
                    <a:pt x="784" y="1596"/>
                  </a:lnTo>
                  <a:cubicBezTo>
                    <a:pt x="827" y="1594"/>
                    <a:pt x="875" y="1591"/>
                    <a:pt x="1101" y="1079"/>
                  </a:cubicBezTo>
                  <a:cubicBezTo>
                    <a:pt x="1240" y="1030"/>
                    <a:pt x="1505" y="931"/>
                    <a:pt x="1560" y="881"/>
                  </a:cubicBezTo>
                  <a:cubicBezTo>
                    <a:pt x="1580" y="861"/>
                    <a:pt x="1589" y="833"/>
                    <a:pt x="1586" y="804"/>
                  </a:cubicBezTo>
                  <a:cubicBezTo>
                    <a:pt x="1573" y="738"/>
                    <a:pt x="1502" y="706"/>
                    <a:pt x="1229" y="607"/>
                  </a:cubicBezTo>
                  <a:cubicBezTo>
                    <a:pt x="1177" y="588"/>
                    <a:pt x="1116" y="567"/>
                    <a:pt x="1088" y="554"/>
                  </a:cubicBezTo>
                  <a:cubicBezTo>
                    <a:pt x="1077" y="523"/>
                    <a:pt x="1060" y="451"/>
                    <a:pt x="1045" y="391"/>
                  </a:cubicBezTo>
                  <a:cubicBezTo>
                    <a:pt x="998" y="199"/>
                    <a:pt x="967" y="80"/>
                    <a:pt x="933" y="34"/>
                  </a:cubicBezTo>
                  <a:cubicBezTo>
                    <a:pt x="917" y="15"/>
                    <a:pt x="893"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a:off x="8376633" y="1264927"/>
            <a:ext cx="534793" cy="318389"/>
            <a:chOff x="7977008" y="2500152"/>
            <a:chExt cx="534793" cy="318389"/>
          </a:xfrm>
        </p:grpSpPr>
        <p:sp>
          <p:nvSpPr>
            <p:cNvPr id="29" name="Google Shape;29;p2"/>
            <p:cNvSpPr/>
            <p:nvPr/>
          </p:nvSpPr>
          <p:spPr>
            <a:xfrm>
              <a:off x="8000674" y="2500152"/>
              <a:ext cx="482447" cy="318389"/>
            </a:xfrm>
            <a:custGeom>
              <a:avLst/>
              <a:gdLst/>
              <a:ahLst/>
              <a:cxnLst/>
              <a:rect l="l" t="t" r="r" b="b"/>
              <a:pathLst>
                <a:path w="4811" h="3175" extrusionOk="0">
                  <a:moveTo>
                    <a:pt x="3008" y="1"/>
                  </a:moveTo>
                  <a:cubicBezTo>
                    <a:pt x="2785" y="1"/>
                    <a:pt x="2560" y="106"/>
                    <a:pt x="2384" y="292"/>
                  </a:cubicBezTo>
                  <a:cubicBezTo>
                    <a:pt x="2270" y="212"/>
                    <a:pt x="2146" y="151"/>
                    <a:pt x="2014" y="108"/>
                  </a:cubicBezTo>
                  <a:cubicBezTo>
                    <a:pt x="1871" y="60"/>
                    <a:pt x="1742" y="36"/>
                    <a:pt x="1628" y="36"/>
                  </a:cubicBezTo>
                  <a:cubicBezTo>
                    <a:pt x="1448" y="36"/>
                    <a:pt x="1306" y="95"/>
                    <a:pt x="1203" y="212"/>
                  </a:cubicBezTo>
                  <a:cubicBezTo>
                    <a:pt x="1052" y="383"/>
                    <a:pt x="1031" y="634"/>
                    <a:pt x="1032" y="781"/>
                  </a:cubicBezTo>
                  <a:cubicBezTo>
                    <a:pt x="991" y="771"/>
                    <a:pt x="947" y="764"/>
                    <a:pt x="904" y="764"/>
                  </a:cubicBezTo>
                  <a:cubicBezTo>
                    <a:pt x="595" y="764"/>
                    <a:pt x="253" y="1066"/>
                    <a:pt x="125" y="1453"/>
                  </a:cubicBezTo>
                  <a:cubicBezTo>
                    <a:pt x="0" y="1830"/>
                    <a:pt x="103" y="2177"/>
                    <a:pt x="409" y="2404"/>
                  </a:cubicBezTo>
                  <a:cubicBezTo>
                    <a:pt x="603" y="2549"/>
                    <a:pt x="804" y="2637"/>
                    <a:pt x="994" y="2661"/>
                  </a:cubicBezTo>
                  <a:cubicBezTo>
                    <a:pt x="1084" y="2982"/>
                    <a:pt x="1340" y="3168"/>
                    <a:pt x="1702" y="3174"/>
                  </a:cubicBezTo>
                  <a:lnTo>
                    <a:pt x="1766" y="3174"/>
                  </a:lnTo>
                  <a:cubicBezTo>
                    <a:pt x="2249" y="3174"/>
                    <a:pt x="2630" y="3077"/>
                    <a:pt x="2874" y="2892"/>
                  </a:cubicBezTo>
                  <a:cubicBezTo>
                    <a:pt x="2913" y="2938"/>
                    <a:pt x="2957" y="2981"/>
                    <a:pt x="3005" y="3018"/>
                  </a:cubicBezTo>
                  <a:cubicBezTo>
                    <a:pt x="3108" y="3100"/>
                    <a:pt x="3233" y="3141"/>
                    <a:pt x="3378" y="3141"/>
                  </a:cubicBezTo>
                  <a:cubicBezTo>
                    <a:pt x="3844" y="3141"/>
                    <a:pt x="4445" y="2696"/>
                    <a:pt x="4666" y="2188"/>
                  </a:cubicBezTo>
                  <a:cubicBezTo>
                    <a:pt x="4810" y="1854"/>
                    <a:pt x="4770" y="1541"/>
                    <a:pt x="4552" y="1310"/>
                  </a:cubicBezTo>
                  <a:cubicBezTo>
                    <a:pt x="4393" y="1138"/>
                    <a:pt x="4211" y="1049"/>
                    <a:pt x="4012" y="1044"/>
                  </a:cubicBezTo>
                  <a:cubicBezTo>
                    <a:pt x="3996" y="689"/>
                    <a:pt x="3790" y="356"/>
                    <a:pt x="3452" y="138"/>
                  </a:cubicBezTo>
                  <a:cubicBezTo>
                    <a:pt x="3310" y="48"/>
                    <a:pt x="3160" y="1"/>
                    <a:pt x="300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977008" y="2507272"/>
              <a:ext cx="534793" cy="304049"/>
            </a:xfrm>
            <a:custGeom>
              <a:avLst/>
              <a:gdLst/>
              <a:ahLst/>
              <a:cxnLst/>
              <a:rect l="l" t="t" r="r" b="b"/>
              <a:pathLst>
                <a:path w="5333" h="3032" extrusionOk="0">
                  <a:moveTo>
                    <a:pt x="3245" y="1"/>
                  </a:moveTo>
                  <a:cubicBezTo>
                    <a:pt x="2999" y="1"/>
                    <a:pt x="2780" y="137"/>
                    <a:pt x="2629" y="317"/>
                  </a:cubicBezTo>
                  <a:lnTo>
                    <a:pt x="2629" y="317"/>
                  </a:lnTo>
                  <a:cubicBezTo>
                    <a:pt x="2529" y="234"/>
                    <a:pt x="2397" y="160"/>
                    <a:pt x="2228" y="104"/>
                  </a:cubicBezTo>
                  <a:cubicBezTo>
                    <a:pt x="2086" y="56"/>
                    <a:pt x="1966" y="35"/>
                    <a:pt x="1865" y="35"/>
                  </a:cubicBezTo>
                  <a:cubicBezTo>
                    <a:pt x="1242" y="35"/>
                    <a:pt x="1346" y="823"/>
                    <a:pt x="1346" y="823"/>
                  </a:cubicBezTo>
                  <a:cubicBezTo>
                    <a:pt x="1281" y="783"/>
                    <a:pt x="1211" y="764"/>
                    <a:pt x="1139" y="764"/>
                  </a:cubicBezTo>
                  <a:cubicBezTo>
                    <a:pt x="611" y="764"/>
                    <a:pt x="0" y="1763"/>
                    <a:pt x="688" y="2277"/>
                  </a:cubicBezTo>
                  <a:cubicBezTo>
                    <a:pt x="905" y="2439"/>
                    <a:pt x="1112" y="2513"/>
                    <a:pt x="1288" y="2525"/>
                  </a:cubicBezTo>
                  <a:lnTo>
                    <a:pt x="1288" y="2525"/>
                  </a:lnTo>
                  <a:cubicBezTo>
                    <a:pt x="1346" y="2792"/>
                    <a:pt x="1536" y="3024"/>
                    <a:pt x="1941" y="3031"/>
                  </a:cubicBezTo>
                  <a:cubicBezTo>
                    <a:pt x="1962" y="3032"/>
                    <a:pt x="1982" y="3032"/>
                    <a:pt x="2003" y="3032"/>
                  </a:cubicBezTo>
                  <a:cubicBezTo>
                    <a:pt x="2547" y="3032"/>
                    <a:pt x="2913" y="2907"/>
                    <a:pt x="3121" y="2720"/>
                  </a:cubicBezTo>
                  <a:lnTo>
                    <a:pt x="3121" y="2720"/>
                  </a:lnTo>
                  <a:cubicBezTo>
                    <a:pt x="3164" y="2780"/>
                    <a:pt x="3219" y="2838"/>
                    <a:pt x="3287" y="2892"/>
                  </a:cubicBezTo>
                  <a:cubicBezTo>
                    <a:pt x="3380" y="2967"/>
                    <a:pt x="3493" y="3000"/>
                    <a:pt x="3616" y="3000"/>
                  </a:cubicBezTo>
                  <a:cubicBezTo>
                    <a:pt x="4317" y="3000"/>
                    <a:pt x="5332" y="1921"/>
                    <a:pt x="4737" y="1288"/>
                  </a:cubicBezTo>
                  <a:cubicBezTo>
                    <a:pt x="4571" y="1111"/>
                    <a:pt x="4394" y="1044"/>
                    <a:pt x="4228" y="1044"/>
                  </a:cubicBezTo>
                  <a:cubicBezTo>
                    <a:pt x="4212" y="1044"/>
                    <a:pt x="4195" y="1044"/>
                    <a:pt x="4179" y="1046"/>
                  </a:cubicBezTo>
                  <a:lnTo>
                    <a:pt x="4179" y="1046"/>
                  </a:lnTo>
                  <a:cubicBezTo>
                    <a:pt x="4187" y="734"/>
                    <a:pt x="4034" y="374"/>
                    <a:pt x="3650" y="128"/>
                  </a:cubicBezTo>
                  <a:cubicBezTo>
                    <a:pt x="3512" y="38"/>
                    <a:pt x="3374" y="1"/>
                    <a:pt x="3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00674" y="2500152"/>
              <a:ext cx="482547" cy="318389"/>
            </a:xfrm>
            <a:custGeom>
              <a:avLst/>
              <a:gdLst/>
              <a:ahLst/>
              <a:cxnLst/>
              <a:rect l="l" t="t" r="r" b="b"/>
              <a:pathLst>
                <a:path w="4812" h="3175" extrusionOk="0">
                  <a:moveTo>
                    <a:pt x="2404" y="490"/>
                  </a:moveTo>
                  <a:lnTo>
                    <a:pt x="2403" y="493"/>
                  </a:lnTo>
                  <a:cubicBezTo>
                    <a:pt x="2594" y="676"/>
                    <a:pt x="2631" y="894"/>
                    <a:pt x="2580" y="1034"/>
                  </a:cubicBezTo>
                  <a:cubicBezTo>
                    <a:pt x="2553" y="1110"/>
                    <a:pt x="2506" y="1151"/>
                    <a:pt x="2450" y="1151"/>
                  </a:cubicBezTo>
                  <a:cubicBezTo>
                    <a:pt x="2415" y="1151"/>
                    <a:pt x="2377" y="1135"/>
                    <a:pt x="2338" y="1102"/>
                  </a:cubicBezTo>
                  <a:cubicBezTo>
                    <a:pt x="2205" y="989"/>
                    <a:pt x="2237" y="724"/>
                    <a:pt x="2404" y="490"/>
                  </a:cubicBezTo>
                  <a:close/>
                  <a:moveTo>
                    <a:pt x="3865" y="1199"/>
                  </a:moveTo>
                  <a:lnTo>
                    <a:pt x="3865" y="1200"/>
                  </a:lnTo>
                  <a:cubicBezTo>
                    <a:pt x="3830" y="1458"/>
                    <a:pt x="3671" y="1650"/>
                    <a:pt x="3459" y="1677"/>
                  </a:cubicBezTo>
                  <a:cubicBezTo>
                    <a:pt x="3447" y="1678"/>
                    <a:pt x="3435" y="1678"/>
                    <a:pt x="3423" y="1680"/>
                  </a:cubicBezTo>
                  <a:cubicBezTo>
                    <a:pt x="3365" y="1680"/>
                    <a:pt x="3364" y="1661"/>
                    <a:pt x="3364" y="1648"/>
                  </a:cubicBezTo>
                  <a:cubicBezTo>
                    <a:pt x="3360" y="1538"/>
                    <a:pt x="3568" y="1265"/>
                    <a:pt x="3865" y="1199"/>
                  </a:cubicBezTo>
                  <a:close/>
                  <a:moveTo>
                    <a:pt x="1340" y="1856"/>
                  </a:moveTo>
                  <a:lnTo>
                    <a:pt x="1338" y="1858"/>
                  </a:lnTo>
                  <a:cubicBezTo>
                    <a:pt x="1376" y="1858"/>
                    <a:pt x="1411" y="1892"/>
                    <a:pt x="1433" y="1919"/>
                  </a:cubicBezTo>
                  <a:cubicBezTo>
                    <a:pt x="1536" y="2051"/>
                    <a:pt x="1562" y="2196"/>
                    <a:pt x="1503" y="2315"/>
                  </a:cubicBezTo>
                  <a:cubicBezTo>
                    <a:pt x="1440" y="2442"/>
                    <a:pt x="1292" y="2522"/>
                    <a:pt x="1111" y="2526"/>
                  </a:cubicBezTo>
                  <a:cubicBezTo>
                    <a:pt x="1078" y="2289"/>
                    <a:pt x="1146" y="2038"/>
                    <a:pt x="1241" y="1922"/>
                  </a:cubicBezTo>
                  <a:cubicBezTo>
                    <a:pt x="1274" y="1879"/>
                    <a:pt x="1309" y="1856"/>
                    <a:pt x="1340" y="1856"/>
                  </a:cubicBezTo>
                  <a:close/>
                  <a:moveTo>
                    <a:pt x="2933" y="2065"/>
                  </a:moveTo>
                  <a:lnTo>
                    <a:pt x="2933" y="2066"/>
                  </a:lnTo>
                  <a:cubicBezTo>
                    <a:pt x="2945" y="2066"/>
                    <a:pt x="2975" y="2094"/>
                    <a:pt x="2997" y="2168"/>
                  </a:cubicBezTo>
                  <a:cubicBezTo>
                    <a:pt x="3055" y="2356"/>
                    <a:pt x="3019" y="2535"/>
                    <a:pt x="2897" y="2678"/>
                  </a:cubicBezTo>
                  <a:cubicBezTo>
                    <a:pt x="2786" y="2479"/>
                    <a:pt x="2797" y="2268"/>
                    <a:pt x="2861" y="2144"/>
                  </a:cubicBezTo>
                  <a:cubicBezTo>
                    <a:pt x="2889" y="2086"/>
                    <a:pt x="2920" y="2065"/>
                    <a:pt x="2933" y="2065"/>
                  </a:cubicBezTo>
                  <a:close/>
                  <a:moveTo>
                    <a:pt x="3010" y="145"/>
                  </a:moveTo>
                  <a:cubicBezTo>
                    <a:pt x="3133" y="145"/>
                    <a:pt x="3258" y="181"/>
                    <a:pt x="3376" y="257"/>
                  </a:cubicBezTo>
                  <a:cubicBezTo>
                    <a:pt x="3676" y="450"/>
                    <a:pt x="3858" y="744"/>
                    <a:pt x="3872" y="1053"/>
                  </a:cubicBezTo>
                  <a:cubicBezTo>
                    <a:pt x="3503" y="1117"/>
                    <a:pt x="3214" y="1453"/>
                    <a:pt x="3223" y="1653"/>
                  </a:cubicBezTo>
                  <a:cubicBezTo>
                    <a:pt x="3226" y="1735"/>
                    <a:pt x="3279" y="1822"/>
                    <a:pt x="3423" y="1822"/>
                  </a:cubicBezTo>
                  <a:cubicBezTo>
                    <a:pt x="3440" y="1820"/>
                    <a:pt x="3459" y="1820"/>
                    <a:pt x="3476" y="1818"/>
                  </a:cubicBezTo>
                  <a:cubicBezTo>
                    <a:pt x="3763" y="1780"/>
                    <a:pt x="3976" y="1523"/>
                    <a:pt x="4009" y="1184"/>
                  </a:cubicBezTo>
                  <a:cubicBezTo>
                    <a:pt x="4168" y="1188"/>
                    <a:pt x="4317" y="1264"/>
                    <a:pt x="4451" y="1406"/>
                  </a:cubicBezTo>
                  <a:cubicBezTo>
                    <a:pt x="4676" y="1646"/>
                    <a:pt x="4622" y="1932"/>
                    <a:pt x="4536" y="2130"/>
                  </a:cubicBezTo>
                  <a:cubicBezTo>
                    <a:pt x="4340" y="2585"/>
                    <a:pt x="3789" y="2999"/>
                    <a:pt x="3380" y="2999"/>
                  </a:cubicBezTo>
                  <a:cubicBezTo>
                    <a:pt x="3267" y="2999"/>
                    <a:pt x="3173" y="2969"/>
                    <a:pt x="3096" y="2907"/>
                  </a:cubicBezTo>
                  <a:cubicBezTo>
                    <a:pt x="3055" y="2874"/>
                    <a:pt x="3016" y="2838"/>
                    <a:pt x="2981" y="2797"/>
                  </a:cubicBezTo>
                  <a:cubicBezTo>
                    <a:pt x="3152" y="2614"/>
                    <a:pt x="3209" y="2374"/>
                    <a:pt x="3134" y="2128"/>
                  </a:cubicBezTo>
                  <a:cubicBezTo>
                    <a:pt x="3079" y="1950"/>
                    <a:pt x="2984" y="1924"/>
                    <a:pt x="2933" y="1924"/>
                  </a:cubicBezTo>
                  <a:cubicBezTo>
                    <a:pt x="2856" y="1924"/>
                    <a:pt x="2784" y="1981"/>
                    <a:pt x="2734" y="2080"/>
                  </a:cubicBezTo>
                  <a:cubicBezTo>
                    <a:pt x="2647" y="2251"/>
                    <a:pt x="2635" y="2526"/>
                    <a:pt x="2790" y="2777"/>
                  </a:cubicBezTo>
                  <a:cubicBezTo>
                    <a:pt x="2627" y="2902"/>
                    <a:pt x="2324" y="3031"/>
                    <a:pt x="1768" y="3031"/>
                  </a:cubicBezTo>
                  <a:lnTo>
                    <a:pt x="1706" y="3031"/>
                  </a:lnTo>
                  <a:cubicBezTo>
                    <a:pt x="1358" y="3026"/>
                    <a:pt x="1209" y="2846"/>
                    <a:pt x="1146" y="2666"/>
                  </a:cubicBezTo>
                  <a:cubicBezTo>
                    <a:pt x="1365" y="2654"/>
                    <a:pt x="1546" y="2547"/>
                    <a:pt x="1630" y="2376"/>
                  </a:cubicBezTo>
                  <a:cubicBezTo>
                    <a:pt x="1713" y="2207"/>
                    <a:pt x="1681" y="2009"/>
                    <a:pt x="1544" y="1832"/>
                  </a:cubicBezTo>
                  <a:cubicBezTo>
                    <a:pt x="1468" y="1736"/>
                    <a:pt x="1391" y="1715"/>
                    <a:pt x="1338" y="1715"/>
                  </a:cubicBezTo>
                  <a:cubicBezTo>
                    <a:pt x="1264" y="1715"/>
                    <a:pt x="1191" y="1755"/>
                    <a:pt x="1130" y="1832"/>
                  </a:cubicBezTo>
                  <a:cubicBezTo>
                    <a:pt x="1019" y="1970"/>
                    <a:pt x="935" y="2237"/>
                    <a:pt x="965" y="2513"/>
                  </a:cubicBezTo>
                  <a:cubicBezTo>
                    <a:pt x="813" y="2483"/>
                    <a:pt x="651" y="2407"/>
                    <a:pt x="495" y="2291"/>
                  </a:cubicBezTo>
                  <a:cubicBezTo>
                    <a:pt x="134" y="2021"/>
                    <a:pt x="210" y="1645"/>
                    <a:pt x="261" y="1495"/>
                  </a:cubicBezTo>
                  <a:cubicBezTo>
                    <a:pt x="369" y="1169"/>
                    <a:pt x="658" y="904"/>
                    <a:pt x="904" y="904"/>
                  </a:cubicBezTo>
                  <a:cubicBezTo>
                    <a:pt x="964" y="904"/>
                    <a:pt x="1023" y="921"/>
                    <a:pt x="1074" y="953"/>
                  </a:cubicBezTo>
                  <a:cubicBezTo>
                    <a:pt x="1086" y="960"/>
                    <a:pt x="1098" y="963"/>
                    <a:pt x="1110" y="963"/>
                  </a:cubicBezTo>
                  <a:cubicBezTo>
                    <a:pt x="1151" y="963"/>
                    <a:pt x="1187" y="928"/>
                    <a:pt x="1181" y="882"/>
                  </a:cubicBezTo>
                  <a:cubicBezTo>
                    <a:pt x="1179" y="879"/>
                    <a:pt x="1133" y="506"/>
                    <a:pt x="1310" y="304"/>
                  </a:cubicBezTo>
                  <a:cubicBezTo>
                    <a:pt x="1386" y="218"/>
                    <a:pt x="1493" y="176"/>
                    <a:pt x="1630" y="176"/>
                  </a:cubicBezTo>
                  <a:cubicBezTo>
                    <a:pt x="1728" y="176"/>
                    <a:pt x="1841" y="197"/>
                    <a:pt x="1969" y="240"/>
                  </a:cubicBezTo>
                  <a:cubicBezTo>
                    <a:pt x="2084" y="278"/>
                    <a:pt x="2194" y="331"/>
                    <a:pt x="2294" y="401"/>
                  </a:cubicBezTo>
                  <a:cubicBezTo>
                    <a:pt x="2100" y="668"/>
                    <a:pt x="2031" y="1026"/>
                    <a:pt x="2246" y="1211"/>
                  </a:cubicBezTo>
                  <a:cubicBezTo>
                    <a:pt x="2310" y="1267"/>
                    <a:pt x="2382" y="1296"/>
                    <a:pt x="2451" y="1296"/>
                  </a:cubicBezTo>
                  <a:cubicBezTo>
                    <a:pt x="2566" y="1295"/>
                    <a:pt x="2666" y="1213"/>
                    <a:pt x="2713" y="1082"/>
                  </a:cubicBezTo>
                  <a:cubicBezTo>
                    <a:pt x="2781" y="894"/>
                    <a:pt x="2735" y="610"/>
                    <a:pt x="2495" y="382"/>
                  </a:cubicBezTo>
                  <a:cubicBezTo>
                    <a:pt x="2644" y="227"/>
                    <a:pt x="2825" y="145"/>
                    <a:pt x="3010" y="145"/>
                  </a:cubicBezTo>
                  <a:close/>
                  <a:moveTo>
                    <a:pt x="3009" y="1"/>
                  </a:moveTo>
                  <a:cubicBezTo>
                    <a:pt x="2785" y="1"/>
                    <a:pt x="2562" y="106"/>
                    <a:pt x="2385" y="292"/>
                  </a:cubicBezTo>
                  <a:cubicBezTo>
                    <a:pt x="2272" y="212"/>
                    <a:pt x="2147" y="151"/>
                    <a:pt x="2015" y="108"/>
                  </a:cubicBezTo>
                  <a:cubicBezTo>
                    <a:pt x="1872" y="60"/>
                    <a:pt x="1743" y="36"/>
                    <a:pt x="1629" y="36"/>
                  </a:cubicBezTo>
                  <a:cubicBezTo>
                    <a:pt x="1450" y="36"/>
                    <a:pt x="1307" y="95"/>
                    <a:pt x="1205" y="212"/>
                  </a:cubicBezTo>
                  <a:cubicBezTo>
                    <a:pt x="1055" y="383"/>
                    <a:pt x="1032" y="634"/>
                    <a:pt x="1032" y="783"/>
                  </a:cubicBezTo>
                  <a:cubicBezTo>
                    <a:pt x="991" y="771"/>
                    <a:pt x="948" y="764"/>
                    <a:pt x="904" y="764"/>
                  </a:cubicBezTo>
                  <a:cubicBezTo>
                    <a:pt x="597" y="764"/>
                    <a:pt x="254" y="1068"/>
                    <a:pt x="126" y="1453"/>
                  </a:cubicBezTo>
                  <a:cubicBezTo>
                    <a:pt x="0" y="1830"/>
                    <a:pt x="105" y="2176"/>
                    <a:pt x="411" y="2406"/>
                  </a:cubicBezTo>
                  <a:cubicBezTo>
                    <a:pt x="603" y="2550"/>
                    <a:pt x="804" y="2637"/>
                    <a:pt x="995" y="2662"/>
                  </a:cubicBezTo>
                  <a:cubicBezTo>
                    <a:pt x="1084" y="2982"/>
                    <a:pt x="1340" y="3168"/>
                    <a:pt x="1703" y="3174"/>
                  </a:cubicBezTo>
                  <a:lnTo>
                    <a:pt x="1768" y="3174"/>
                  </a:lnTo>
                  <a:cubicBezTo>
                    <a:pt x="2250" y="3174"/>
                    <a:pt x="2630" y="3077"/>
                    <a:pt x="2874" y="2892"/>
                  </a:cubicBezTo>
                  <a:cubicBezTo>
                    <a:pt x="2915" y="2938"/>
                    <a:pt x="2959" y="2981"/>
                    <a:pt x="3007" y="3019"/>
                  </a:cubicBezTo>
                  <a:cubicBezTo>
                    <a:pt x="3108" y="3101"/>
                    <a:pt x="3234" y="3142"/>
                    <a:pt x="3380" y="3142"/>
                  </a:cubicBezTo>
                  <a:cubicBezTo>
                    <a:pt x="3846" y="3142"/>
                    <a:pt x="4446" y="2696"/>
                    <a:pt x="4667" y="2188"/>
                  </a:cubicBezTo>
                  <a:cubicBezTo>
                    <a:pt x="4811" y="1854"/>
                    <a:pt x="4771" y="1542"/>
                    <a:pt x="4553" y="1311"/>
                  </a:cubicBezTo>
                  <a:cubicBezTo>
                    <a:pt x="4393" y="1140"/>
                    <a:pt x="4211" y="1050"/>
                    <a:pt x="4013" y="1045"/>
                  </a:cubicBezTo>
                  <a:cubicBezTo>
                    <a:pt x="3996" y="691"/>
                    <a:pt x="3791" y="356"/>
                    <a:pt x="3453" y="140"/>
                  </a:cubicBezTo>
                  <a:cubicBezTo>
                    <a:pt x="3310" y="48"/>
                    <a:pt x="3162" y="1"/>
                    <a:pt x="300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2"/>
          <p:cNvGrpSpPr/>
          <p:nvPr/>
        </p:nvGrpSpPr>
        <p:grpSpPr>
          <a:xfrm>
            <a:off x="468389" y="4390749"/>
            <a:ext cx="489857" cy="431295"/>
            <a:chOff x="5733925" y="3779352"/>
            <a:chExt cx="419866" cy="369671"/>
          </a:xfrm>
        </p:grpSpPr>
        <p:sp>
          <p:nvSpPr>
            <p:cNvPr id="33" name="Google Shape;33;p2"/>
            <p:cNvSpPr/>
            <p:nvPr/>
          </p:nvSpPr>
          <p:spPr>
            <a:xfrm>
              <a:off x="5733925" y="3779352"/>
              <a:ext cx="419780" cy="369671"/>
            </a:xfrm>
            <a:custGeom>
              <a:avLst/>
              <a:gdLst/>
              <a:ahLst/>
              <a:cxnLst/>
              <a:rect l="l" t="t" r="r" b="b"/>
              <a:pathLst>
                <a:path w="4884" h="4301" extrusionOk="0">
                  <a:moveTo>
                    <a:pt x="2088" y="1"/>
                  </a:moveTo>
                  <a:cubicBezTo>
                    <a:pt x="1794" y="1"/>
                    <a:pt x="1500" y="170"/>
                    <a:pt x="1345" y="586"/>
                  </a:cubicBezTo>
                  <a:cubicBezTo>
                    <a:pt x="1201" y="979"/>
                    <a:pt x="1284" y="1227"/>
                    <a:pt x="1411" y="1380"/>
                  </a:cubicBezTo>
                  <a:cubicBezTo>
                    <a:pt x="1269" y="1314"/>
                    <a:pt x="1133" y="1284"/>
                    <a:pt x="1006" y="1284"/>
                  </a:cubicBezTo>
                  <a:cubicBezTo>
                    <a:pt x="385" y="1284"/>
                    <a:pt x="1" y="1998"/>
                    <a:pt x="330" y="2571"/>
                  </a:cubicBezTo>
                  <a:cubicBezTo>
                    <a:pt x="491" y="2850"/>
                    <a:pt x="691" y="2939"/>
                    <a:pt x="882" y="2939"/>
                  </a:cubicBezTo>
                  <a:cubicBezTo>
                    <a:pt x="1072" y="2939"/>
                    <a:pt x="1253" y="2851"/>
                    <a:pt x="1376" y="2771"/>
                  </a:cubicBezTo>
                  <a:lnTo>
                    <a:pt x="1376" y="2771"/>
                  </a:lnTo>
                  <a:cubicBezTo>
                    <a:pt x="1046" y="3044"/>
                    <a:pt x="419" y="3725"/>
                    <a:pt x="1606" y="4224"/>
                  </a:cubicBezTo>
                  <a:cubicBezTo>
                    <a:pt x="1730" y="4277"/>
                    <a:pt x="1839" y="4300"/>
                    <a:pt x="1932" y="4300"/>
                  </a:cubicBezTo>
                  <a:cubicBezTo>
                    <a:pt x="2621" y="4300"/>
                    <a:pt x="2531" y="3046"/>
                    <a:pt x="2527" y="2997"/>
                  </a:cubicBezTo>
                  <a:lnTo>
                    <a:pt x="2527" y="2997"/>
                  </a:lnTo>
                  <a:cubicBezTo>
                    <a:pt x="2573" y="3578"/>
                    <a:pt x="2954" y="4079"/>
                    <a:pt x="3405" y="4079"/>
                  </a:cubicBezTo>
                  <a:cubicBezTo>
                    <a:pt x="3650" y="4079"/>
                    <a:pt x="3917" y="3930"/>
                    <a:pt x="4162" y="3565"/>
                  </a:cubicBezTo>
                  <a:cubicBezTo>
                    <a:pt x="4753" y="2685"/>
                    <a:pt x="3425" y="2429"/>
                    <a:pt x="3425" y="2429"/>
                  </a:cubicBezTo>
                  <a:lnTo>
                    <a:pt x="3425" y="2429"/>
                  </a:lnTo>
                  <a:cubicBezTo>
                    <a:pt x="3491" y="2436"/>
                    <a:pt x="3554" y="2439"/>
                    <a:pt x="3614" y="2439"/>
                  </a:cubicBezTo>
                  <a:cubicBezTo>
                    <a:pt x="4806" y="2439"/>
                    <a:pt x="4884" y="1158"/>
                    <a:pt x="4063" y="727"/>
                  </a:cubicBezTo>
                  <a:cubicBezTo>
                    <a:pt x="3884" y="634"/>
                    <a:pt x="3726" y="596"/>
                    <a:pt x="3587" y="596"/>
                  </a:cubicBezTo>
                  <a:cubicBezTo>
                    <a:pt x="3261" y="596"/>
                    <a:pt x="3040" y="806"/>
                    <a:pt x="2902" y="1011"/>
                  </a:cubicBezTo>
                  <a:cubicBezTo>
                    <a:pt x="3042" y="450"/>
                    <a:pt x="2567" y="1"/>
                    <a:pt x="208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734011" y="3779438"/>
              <a:ext cx="419780" cy="369585"/>
            </a:xfrm>
            <a:custGeom>
              <a:avLst/>
              <a:gdLst/>
              <a:ahLst/>
              <a:cxnLst/>
              <a:rect l="l" t="t" r="r" b="b"/>
              <a:pathLst>
                <a:path w="4884" h="4300" extrusionOk="0">
                  <a:moveTo>
                    <a:pt x="2089" y="0"/>
                  </a:moveTo>
                  <a:cubicBezTo>
                    <a:pt x="1795" y="0"/>
                    <a:pt x="1500" y="169"/>
                    <a:pt x="1345" y="585"/>
                  </a:cubicBezTo>
                  <a:cubicBezTo>
                    <a:pt x="1200" y="977"/>
                    <a:pt x="1282" y="1225"/>
                    <a:pt x="1409" y="1378"/>
                  </a:cubicBezTo>
                  <a:lnTo>
                    <a:pt x="1409" y="1378"/>
                  </a:lnTo>
                  <a:cubicBezTo>
                    <a:pt x="1268" y="1312"/>
                    <a:pt x="1132" y="1283"/>
                    <a:pt x="1006" y="1283"/>
                  </a:cubicBezTo>
                  <a:cubicBezTo>
                    <a:pt x="385" y="1283"/>
                    <a:pt x="1" y="1997"/>
                    <a:pt x="331" y="2570"/>
                  </a:cubicBezTo>
                  <a:cubicBezTo>
                    <a:pt x="491" y="2849"/>
                    <a:pt x="691" y="2938"/>
                    <a:pt x="882" y="2938"/>
                  </a:cubicBezTo>
                  <a:cubicBezTo>
                    <a:pt x="1072" y="2938"/>
                    <a:pt x="1252" y="2850"/>
                    <a:pt x="1376" y="2771"/>
                  </a:cubicBezTo>
                  <a:lnTo>
                    <a:pt x="1376" y="2771"/>
                  </a:lnTo>
                  <a:cubicBezTo>
                    <a:pt x="1045" y="3045"/>
                    <a:pt x="419" y="3723"/>
                    <a:pt x="1605" y="4223"/>
                  </a:cubicBezTo>
                  <a:cubicBezTo>
                    <a:pt x="1729" y="4276"/>
                    <a:pt x="1838" y="4299"/>
                    <a:pt x="1931" y="4299"/>
                  </a:cubicBezTo>
                  <a:cubicBezTo>
                    <a:pt x="2623" y="4299"/>
                    <a:pt x="2530" y="3036"/>
                    <a:pt x="2527" y="2996"/>
                  </a:cubicBezTo>
                  <a:lnTo>
                    <a:pt x="2527" y="2996"/>
                  </a:lnTo>
                  <a:cubicBezTo>
                    <a:pt x="2573" y="3577"/>
                    <a:pt x="2954" y="4078"/>
                    <a:pt x="3405" y="4078"/>
                  </a:cubicBezTo>
                  <a:cubicBezTo>
                    <a:pt x="3650" y="4078"/>
                    <a:pt x="3916" y="3929"/>
                    <a:pt x="4161" y="3564"/>
                  </a:cubicBezTo>
                  <a:cubicBezTo>
                    <a:pt x="4753" y="2684"/>
                    <a:pt x="3424" y="2428"/>
                    <a:pt x="3424" y="2428"/>
                  </a:cubicBezTo>
                  <a:lnTo>
                    <a:pt x="3424" y="2428"/>
                  </a:lnTo>
                  <a:cubicBezTo>
                    <a:pt x="3490" y="2435"/>
                    <a:pt x="3553" y="2438"/>
                    <a:pt x="3613" y="2438"/>
                  </a:cubicBezTo>
                  <a:cubicBezTo>
                    <a:pt x="4805" y="2438"/>
                    <a:pt x="4884" y="1157"/>
                    <a:pt x="4062" y="726"/>
                  </a:cubicBezTo>
                  <a:cubicBezTo>
                    <a:pt x="3883" y="633"/>
                    <a:pt x="3725" y="595"/>
                    <a:pt x="3586" y="595"/>
                  </a:cubicBezTo>
                  <a:cubicBezTo>
                    <a:pt x="3261" y="595"/>
                    <a:pt x="3040" y="804"/>
                    <a:pt x="2902" y="1008"/>
                  </a:cubicBezTo>
                  <a:lnTo>
                    <a:pt x="2902" y="1008"/>
                  </a:lnTo>
                  <a:cubicBezTo>
                    <a:pt x="3042" y="448"/>
                    <a:pt x="2567" y="0"/>
                    <a:pt x="20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909866" y="3851292"/>
              <a:ext cx="37388" cy="82426"/>
            </a:xfrm>
            <a:custGeom>
              <a:avLst/>
              <a:gdLst/>
              <a:ahLst/>
              <a:cxnLst/>
              <a:rect l="l" t="t" r="r" b="b"/>
              <a:pathLst>
                <a:path w="435" h="959" extrusionOk="0">
                  <a:moveTo>
                    <a:pt x="96" y="0"/>
                  </a:moveTo>
                  <a:cubicBezTo>
                    <a:pt x="47" y="0"/>
                    <a:pt x="0" y="51"/>
                    <a:pt x="32" y="107"/>
                  </a:cubicBezTo>
                  <a:cubicBezTo>
                    <a:pt x="35" y="112"/>
                    <a:pt x="281" y="543"/>
                    <a:pt x="291" y="889"/>
                  </a:cubicBezTo>
                  <a:cubicBezTo>
                    <a:pt x="293" y="928"/>
                    <a:pt x="323" y="958"/>
                    <a:pt x="362" y="958"/>
                  </a:cubicBezTo>
                  <a:lnTo>
                    <a:pt x="364" y="958"/>
                  </a:lnTo>
                  <a:cubicBezTo>
                    <a:pt x="404" y="957"/>
                    <a:pt x="434" y="924"/>
                    <a:pt x="433" y="885"/>
                  </a:cubicBezTo>
                  <a:cubicBezTo>
                    <a:pt x="421" y="503"/>
                    <a:pt x="167" y="56"/>
                    <a:pt x="156" y="37"/>
                  </a:cubicBezTo>
                  <a:cubicBezTo>
                    <a:pt x="141" y="11"/>
                    <a:pt x="118" y="0"/>
                    <a:pt x="9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838613" y="3947299"/>
              <a:ext cx="80019" cy="19940"/>
            </a:xfrm>
            <a:custGeom>
              <a:avLst/>
              <a:gdLst/>
              <a:ahLst/>
              <a:cxnLst/>
              <a:rect l="l" t="t" r="r" b="b"/>
              <a:pathLst>
                <a:path w="931" h="232" extrusionOk="0">
                  <a:moveTo>
                    <a:pt x="833" y="1"/>
                  </a:moveTo>
                  <a:cubicBezTo>
                    <a:pt x="828" y="1"/>
                    <a:pt x="823" y="1"/>
                    <a:pt x="818" y="2"/>
                  </a:cubicBezTo>
                  <a:cubicBezTo>
                    <a:pt x="483" y="78"/>
                    <a:pt x="99" y="90"/>
                    <a:pt x="95" y="90"/>
                  </a:cubicBezTo>
                  <a:cubicBezTo>
                    <a:pt x="1" y="91"/>
                    <a:pt x="3" y="232"/>
                    <a:pt x="96" y="232"/>
                  </a:cubicBezTo>
                  <a:cubicBezTo>
                    <a:pt x="97" y="232"/>
                    <a:pt x="97" y="232"/>
                    <a:pt x="98" y="232"/>
                  </a:cubicBezTo>
                  <a:lnTo>
                    <a:pt x="99" y="232"/>
                  </a:lnTo>
                  <a:cubicBezTo>
                    <a:pt x="115" y="231"/>
                    <a:pt x="500" y="220"/>
                    <a:pt x="849" y="141"/>
                  </a:cubicBezTo>
                  <a:cubicBezTo>
                    <a:pt x="931" y="118"/>
                    <a:pt x="909" y="1"/>
                    <a:pt x="83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890441" y="3980906"/>
              <a:ext cx="55266" cy="67815"/>
            </a:xfrm>
            <a:custGeom>
              <a:avLst/>
              <a:gdLst/>
              <a:ahLst/>
              <a:cxnLst/>
              <a:rect l="l" t="t" r="r" b="b"/>
              <a:pathLst>
                <a:path w="643" h="789" extrusionOk="0">
                  <a:moveTo>
                    <a:pt x="551" y="0"/>
                  </a:moveTo>
                  <a:cubicBezTo>
                    <a:pt x="526" y="0"/>
                    <a:pt x="501" y="13"/>
                    <a:pt x="488" y="44"/>
                  </a:cubicBezTo>
                  <a:cubicBezTo>
                    <a:pt x="352" y="372"/>
                    <a:pt x="49" y="664"/>
                    <a:pt x="47" y="667"/>
                  </a:cubicBezTo>
                  <a:cubicBezTo>
                    <a:pt x="0" y="712"/>
                    <a:pt x="33" y="789"/>
                    <a:pt x="95" y="789"/>
                  </a:cubicBezTo>
                  <a:cubicBezTo>
                    <a:pt x="95" y="789"/>
                    <a:pt x="96" y="789"/>
                    <a:pt x="96" y="789"/>
                  </a:cubicBezTo>
                  <a:cubicBezTo>
                    <a:pt x="115" y="789"/>
                    <a:pt x="132" y="782"/>
                    <a:pt x="146" y="770"/>
                  </a:cubicBezTo>
                  <a:cubicBezTo>
                    <a:pt x="159" y="757"/>
                    <a:pt x="471" y="454"/>
                    <a:pt x="619" y="99"/>
                  </a:cubicBezTo>
                  <a:cubicBezTo>
                    <a:pt x="642" y="43"/>
                    <a:pt x="597" y="0"/>
                    <a:pt x="55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967796" y="3979788"/>
              <a:ext cx="59649" cy="64205"/>
            </a:xfrm>
            <a:custGeom>
              <a:avLst/>
              <a:gdLst/>
              <a:ahLst/>
              <a:cxnLst/>
              <a:rect l="l" t="t" r="r" b="b"/>
              <a:pathLst>
                <a:path w="694" h="747" extrusionOk="0">
                  <a:moveTo>
                    <a:pt x="102" y="1"/>
                  </a:moveTo>
                  <a:cubicBezTo>
                    <a:pt x="48" y="1"/>
                    <a:pt x="1" y="70"/>
                    <a:pt x="50" y="121"/>
                  </a:cubicBezTo>
                  <a:cubicBezTo>
                    <a:pt x="53" y="125"/>
                    <a:pt x="393" y="477"/>
                    <a:pt x="544" y="713"/>
                  </a:cubicBezTo>
                  <a:cubicBezTo>
                    <a:pt x="557" y="733"/>
                    <a:pt x="579" y="747"/>
                    <a:pt x="604" y="747"/>
                  </a:cubicBezTo>
                  <a:lnTo>
                    <a:pt x="604" y="745"/>
                  </a:lnTo>
                  <a:cubicBezTo>
                    <a:pt x="659" y="745"/>
                    <a:pt x="693" y="684"/>
                    <a:pt x="663" y="637"/>
                  </a:cubicBezTo>
                  <a:cubicBezTo>
                    <a:pt x="505" y="389"/>
                    <a:pt x="167" y="38"/>
                    <a:pt x="152" y="24"/>
                  </a:cubicBezTo>
                  <a:cubicBezTo>
                    <a:pt x="136" y="7"/>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972610" y="3892463"/>
              <a:ext cx="81996" cy="45038"/>
            </a:xfrm>
            <a:custGeom>
              <a:avLst/>
              <a:gdLst/>
              <a:ahLst/>
              <a:cxnLst/>
              <a:rect l="l" t="t" r="r" b="b"/>
              <a:pathLst>
                <a:path w="954" h="524" extrusionOk="0">
                  <a:moveTo>
                    <a:pt x="852" y="1"/>
                  </a:moveTo>
                  <a:cubicBezTo>
                    <a:pt x="842" y="1"/>
                    <a:pt x="831" y="3"/>
                    <a:pt x="819" y="9"/>
                  </a:cubicBezTo>
                  <a:cubicBezTo>
                    <a:pt x="397" y="208"/>
                    <a:pt x="69" y="389"/>
                    <a:pt x="67" y="390"/>
                  </a:cubicBezTo>
                  <a:cubicBezTo>
                    <a:pt x="0" y="424"/>
                    <a:pt x="26" y="524"/>
                    <a:pt x="100" y="524"/>
                  </a:cubicBezTo>
                  <a:cubicBezTo>
                    <a:pt x="100" y="524"/>
                    <a:pt x="101" y="524"/>
                    <a:pt x="101" y="524"/>
                  </a:cubicBezTo>
                  <a:cubicBezTo>
                    <a:pt x="113" y="524"/>
                    <a:pt x="125" y="520"/>
                    <a:pt x="135" y="514"/>
                  </a:cubicBezTo>
                  <a:cubicBezTo>
                    <a:pt x="139" y="512"/>
                    <a:pt x="461" y="334"/>
                    <a:pt x="879" y="136"/>
                  </a:cubicBezTo>
                  <a:cubicBezTo>
                    <a:pt x="953" y="101"/>
                    <a:pt x="918" y="1"/>
                    <a:pt x="85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902388" y="3900800"/>
              <a:ext cx="101593" cy="101507"/>
            </a:xfrm>
            <a:custGeom>
              <a:avLst/>
              <a:gdLst/>
              <a:ahLst/>
              <a:cxnLst/>
              <a:rect l="l" t="t" r="r" b="b"/>
              <a:pathLst>
                <a:path w="1182" h="1181" extrusionOk="0">
                  <a:moveTo>
                    <a:pt x="591" y="0"/>
                  </a:moveTo>
                  <a:cubicBezTo>
                    <a:pt x="265" y="0"/>
                    <a:pt x="0" y="265"/>
                    <a:pt x="0" y="591"/>
                  </a:cubicBezTo>
                  <a:cubicBezTo>
                    <a:pt x="0" y="916"/>
                    <a:pt x="265" y="1181"/>
                    <a:pt x="591" y="1181"/>
                  </a:cubicBezTo>
                  <a:cubicBezTo>
                    <a:pt x="917" y="1181"/>
                    <a:pt x="1182" y="916"/>
                    <a:pt x="1182" y="591"/>
                  </a:cubicBezTo>
                  <a:cubicBezTo>
                    <a:pt x="1182" y="265"/>
                    <a:pt x="917" y="0"/>
                    <a:pt x="591" y="0"/>
                  </a:cubicBezTo>
                  <a:close/>
                </a:path>
              </a:pathLst>
            </a:custGeom>
            <a:solidFill>
              <a:srgbClr val="FF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a:off x="8182037" y="318792"/>
            <a:ext cx="497289" cy="436619"/>
            <a:chOff x="8157612" y="2958529"/>
            <a:chExt cx="497289" cy="436619"/>
          </a:xfrm>
        </p:grpSpPr>
        <p:sp>
          <p:nvSpPr>
            <p:cNvPr id="42" name="Google Shape;42;p2"/>
            <p:cNvSpPr/>
            <p:nvPr/>
          </p:nvSpPr>
          <p:spPr>
            <a:xfrm>
              <a:off x="8157612" y="2958529"/>
              <a:ext cx="497289" cy="436619"/>
            </a:xfrm>
            <a:custGeom>
              <a:avLst/>
              <a:gdLst/>
              <a:ahLst/>
              <a:cxnLst/>
              <a:rect l="l" t="t" r="r" b="b"/>
              <a:pathLst>
                <a:path w="4959" h="4354" extrusionOk="0">
                  <a:moveTo>
                    <a:pt x="2520" y="1"/>
                  </a:moveTo>
                  <a:cubicBezTo>
                    <a:pt x="2299" y="1"/>
                    <a:pt x="2064" y="105"/>
                    <a:pt x="1860" y="361"/>
                  </a:cubicBezTo>
                  <a:cubicBezTo>
                    <a:pt x="1600" y="689"/>
                    <a:pt x="1601" y="951"/>
                    <a:pt x="1673" y="1137"/>
                  </a:cubicBezTo>
                  <a:cubicBezTo>
                    <a:pt x="1482" y="957"/>
                    <a:pt x="1274" y="880"/>
                    <a:pt x="1078" y="880"/>
                  </a:cubicBezTo>
                  <a:cubicBezTo>
                    <a:pt x="581" y="880"/>
                    <a:pt x="160" y="1372"/>
                    <a:pt x="276" y="1931"/>
                  </a:cubicBezTo>
                  <a:cubicBezTo>
                    <a:pt x="369" y="2377"/>
                    <a:pt x="657" y="2488"/>
                    <a:pt x="918" y="2488"/>
                  </a:cubicBezTo>
                  <a:cubicBezTo>
                    <a:pt x="1024" y="2488"/>
                    <a:pt x="1125" y="2469"/>
                    <a:pt x="1208" y="2448"/>
                  </a:cubicBezTo>
                  <a:lnTo>
                    <a:pt x="1208" y="2448"/>
                  </a:lnTo>
                  <a:cubicBezTo>
                    <a:pt x="808" y="2604"/>
                    <a:pt x="1" y="3055"/>
                    <a:pt x="973" y="3900"/>
                  </a:cubicBezTo>
                  <a:cubicBezTo>
                    <a:pt x="1135" y="4042"/>
                    <a:pt x="1281" y="4099"/>
                    <a:pt x="1411" y="4099"/>
                  </a:cubicBezTo>
                  <a:cubicBezTo>
                    <a:pt x="1961" y="4099"/>
                    <a:pt x="2219" y="3067"/>
                    <a:pt x="2230" y="3022"/>
                  </a:cubicBezTo>
                  <a:lnTo>
                    <a:pt x="2230" y="3022"/>
                  </a:lnTo>
                  <a:cubicBezTo>
                    <a:pt x="2073" y="3669"/>
                    <a:pt x="2365" y="4354"/>
                    <a:pt x="2926" y="4354"/>
                  </a:cubicBezTo>
                  <a:cubicBezTo>
                    <a:pt x="3122" y="4354"/>
                    <a:pt x="3351" y="4270"/>
                    <a:pt x="3606" y="4071"/>
                  </a:cubicBezTo>
                  <a:cubicBezTo>
                    <a:pt x="4443" y="3419"/>
                    <a:pt x="3260" y="2761"/>
                    <a:pt x="3260" y="2761"/>
                  </a:cubicBezTo>
                  <a:lnTo>
                    <a:pt x="3260" y="2761"/>
                  </a:lnTo>
                  <a:cubicBezTo>
                    <a:pt x="3476" y="2858"/>
                    <a:pt x="3672" y="2900"/>
                    <a:pt x="3844" y="2900"/>
                  </a:cubicBezTo>
                  <a:cubicBezTo>
                    <a:pt x="4673" y="2900"/>
                    <a:pt x="4958" y="1923"/>
                    <a:pt x="4396" y="1344"/>
                  </a:cubicBezTo>
                  <a:cubicBezTo>
                    <a:pt x="4175" y="1116"/>
                    <a:pt x="3959" y="1034"/>
                    <a:pt x="3764" y="1034"/>
                  </a:cubicBezTo>
                  <a:cubicBezTo>
                    <a:pt x="3545" y="1034"/>
                    <a:pt x="3353" y="1137"/>
                    <a:pt x="3206" y="1250"/>
                  </a:cubicBezTo>
                  <a:cubicBezTo>
                    <a:pt x="3564" y="683"/>
                    <a:pt x="3087" y="1"/>
                    <a:pt x="252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157712" y="2958529"/>
              <a:ext cx="497188" cy="436619"/>
            </a:xfrm>
            <a:custGeom>
              <a:avLst/>
              <a:gdLst/>
              <a:ahLst/>
              <a:cxnLst/>
              <a:rect l="l" t="t" r="r" b="b"/>
              <a:pathLst>
                <a:path w="4958" h="4354" extrusionOk="0">
                  <a:moveTo>
                    <a:pt x="2520" y="0"/>
                  </a:moveTo>
                  <a:cubicBezTo>
                    <a:pt x="2299" y="0"/>
                    <a:pt x="2063" y="105"/>
                    <a:pt x="1859" y="361"/>
                  </a:cubicBezTo>
                  <a:cubicBezTo>
                    <a:pt x="1598" y="689"/>
                    <a:pt x="1600" y="951"/>
                    <a:pt x="1673" y="1136"/>
                  </a:cubicBezTo>
                  <a:lnTo>
                    <a:pt x="1673" y="1136"/>
                  </a:lnTo>
                  <a:cubicBezTo>
                    <a:pt x="1482" y="957"/>
                    <a:pt x="1274" y="880"/>
                    <a:pt x="1077" y="880"/>
                  </a:cubicBezTo>
                  <a:cubicBezTo>
                    <a:pt x="581" y="880"/>
                    <a:pt x="159" y="1372"/>
                    <a:pt x="275" y="1931"/>
                  </a:cubicBezTo>
                  <a:cubicBezTo>
                    <a:pt x="368" y="2378"/>
                    <a:pt x="656" y="2488"/>
                    <a:pt x="917" y="2488"/>
                  </a:cubicBezTo>
                  <a:cubicBezTo>
                    <a:pt x="1022" y="2488"/>
                    <a:pt x="1123" y="2470"/>
                    <a:pt x="1205" y="2449"/>
                  </a:cubicBezTo>
                  <a:lnTo>
                    <a:pt x="1205" y="2449"/>
                  </a:lnTo>
                  <a:cubicBezTo>
                    <a:pt x="806" y="2605"/>
                    <a:pt x="1" y="3054"/>
                    <a:pt x="972" y="3900"/>
                  </a:cubicBezTo>
                  <a:cubicBezTo>
                    <a:pt x="1134" y="4042"/>
                    <a:pt x="1280" y="4099"/>
                    <a:pt x="1410" y="4099"/>
                  </a:cubicBezTo>
                  <a:cubicBezTo>
                    <a:pt x="1964" y="4099"/>
                    <a:pt x="2222" y="3052"/>
                    <a:pt x="2229" y="3021"/>
                  </a:cubicBezTo>
                  <a:lnTo>
                    <a:pt x="2229" y="3021"/>
                  </a:lnTo>
                  <a:cubicBezTo>
                    <a:pt x="2073" y="3668"/>
                    <a:pt x="2364" y="4354"/>
                    <a:pt x="2925" y="4354"/>
                  </a:cubicBezTo>
                  <a:cubicBezTo>
                    <a:pt x="3121" y="4354"/>
                    <a:pt x="3350" y="4270"/>
                    <a:pt x="3605" y="4071"/>
                  </a:cubicBezTo>
                  <a:cubicBezTo>
                    <a:pt x="4442" y="3417"/>
                    <a:pt x="3259" y="2761"/>
                    <a:pt x="3259" y="2761"/>
                  </a:cubicBezTo>
                  <a:lnTo>
                    <a:pt x="3259" y="2761"/>
                  </a:lnTo>
                  <a:cubicBezTo>
                    <a:pt x="3475" y="2857"/>
                    <a:pt x="3670" y="2899"/>
                    <a:pt x="3842" y="2899"/>
                  </a:cubicBezTo>
                  <a:cubicBezTo>
                    <a:pt x="4672" y="2899"/>
                    <a:pt x="4958" y="1922"/>
                    <a:pt x="4395" y="1344"/>
                  </a:cubicBezTo>
                  <a:cubicBezTo>
                    <a:pt x="4174" y="1116"/>
                    <a:pt x="3958" y="1034"/>
                    <a:pt x="3763" y="1034"/>
                  </a:cubicBezTo>
                  <a:cubicBezTo>
                    <a:pt x="3545" y="1034"/>
                    <a:pt x="3352" y="1136"/>
                    <a:pt x="3205" y="1250"/>
                  </a:cubicBezTo>
                  <a:lnTo>
                    <a:pt x="3205" y="1250"/>
                  </a:lnTo>
                  <a:cubicBezTo>
                    <a:pt x="3563" y="683"/>
                    <a:pt x="3086" y="0"/>
                    <a:pt x="2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401492" y="3043065"/>
              <a:ext cx="26073" cy="100581"/>
            </a:xfrm>
            <a:custGeom>
              <a:avLst/>
              <a:gdLst/>
              <a:ahLst/>
              <a:cxnLst/>
              <a:rect l="l" t="t" r="r" b="b"/>
              <a:pathLst>
                <a:path w="260" h="1003" extrusionOk="0">
                  <a:moveTo>
                    <a:pt x="84" y="0"/>
                  </a:moveTo>
                  <a:cubicBezTo>
                    <a:pt x="43" y="0"/>
                    <a:pt x="1" y="33"/>
                    <a:pt x="14" y="88"/>
                  </a:cubicBezTo>
                  <a:cubicBezTo>
                    <a:pt x="15" y="93"/>
                    <a:pt x="113" y="578"/>
                    <a:pt x="15" y="911"/>
                  </a:cubicBezTo>
                  <a:cubicBezTo>
                    <a:pt x="4" y="949"/>
                    <a:pt x="26" y="989"/>
                    <a:pt x="63" y="999"/>
                  </a:cubicBezTo>
                  <a:cubicBezTo>
                    <a:pt x="70" y="1001"/>
                    <a:pt x="77" y="1002"/>
                    <a:pt x="83" y="1002"/>
                  </a:cubicBezTo>
                  <a:cubicBezTo>
                    <a:pt x="114" y="1002"/>
                    <a:pt x="142" y="982"/>
                    <a:pt x="151" y="951"/>
                  </a:cubicBezTo>
                  <a:cubicBezTo>
                    <a:pt x="260" y="585"/>
                    <a:pt x="157" y="81"/>
                    <a:pt x="151" y="60"/>
                  </a:cubicBezTo>
                  <a:cubicBezTo>
                    <a:pt x="145" y="19"/>
                    <a:pt x="114" y="0"/>
                    <a:pt x="8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283362" y="3132414"/>
              <a:ext cx="92759" cy="28780"/>
            </a:xfrm>
            <a:custGeom>
              <a:avLst/>
              <a:gdLst/>
              <a:ahLst/>
              <a:cxnLst/>
              <a:rect l="l" t="t" r="r" b="b"/>
              <a:pathLst>
                <a:path w="925" h="287" extrusionOk="0">
                  <a:moveTo>
                    <a:pt x="100" y="0"/>
                  </a:moveTo>
                  <a:cubicBezTo>
                    <a:pt x="27" y="0"/>
                    <a:pt x="1" y="112"/>
                    <a:pt x="79" y="139"/>
                  </a:cubicBezTo>
                  <a:cubicBezTo>
                    <a:pt x="96" y="143"/>
                    <a:pt x="464" y="253"/>
                    <a:pt x="821" y="286"/>
                  </a:cubicBezTo>
                  <a:lnTo>
                    <a:pt x="828" y="286"/>
                  </a:lnTo>
                  <a:cubicBezTo>
                    <a:pt x="918" y="286"/>
                    <a:pt x="924" y="154"/>
                    <a:pt x="835" y="145"/>
                  </a:cubicBezTo>
                  <a:cubicBezTo>
                    <a:pt x="493" y="112"/>
                    <a:pt x="124" y="4"/>
                    <a:pt x="120" y="3"/>
                  </a:cubicBezTo>
                  <a:cubicBezTo>
                    <a:pt x="113" y="1"/>
                    <a:pt x="106" y="0"/>
                    <a:pt x="10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11140" y="3194085"/>
              <a:ext cx="83934" cy="61873"/>
            </a:xfrm>
            <a:custGeom>
              <a:avLst/>
              <a:gdLst/>
              <a:ahLst/>
              <a:cxnLst/>
              <a:rect l="l" t="t" r="r" b="b"/>
              <a:pathLst>
                <a:path w="837" h="617" extrusionOk="0">
                  <a:moveTo>
                    <a:pt x="735" y="0"/>
                  </a:moveTo>
                  <a:cubicBezTo>
                    <a:pt x="717" y="0"/>
                    <a:pt x="699" y="8"/>
                    <a:pt x="683" y="26"/>
                  </a:cubicBezTo>
                  <a:cubicBezTo>
                    <a:pt x="449" y="296"/>
                    <a:pt x="73" y="480"/>
                    <a:pt x="69" y="481"/>
                  </a:cubicBezTo>
                  <a:cubicBezTo>
                    <a:pt x="0" y="513"/>
                    <a:pt x="24" y="616"/>
                    <a:pt x="99" y="616"/>
                  </a:cubicBezTo>
                  <a:cubicBezTo>
                    <a:pt x="110" y="616"/>
                    <a:pt x="121" y="614"/>
                    <a:pt x="131" y="608"/>
                  </a:cubicBezTo>
                  <a:cubicBezTo>
                    <a:pt x="147" y="600"/>
                    <a:pt x="538" y="411"/>
                    <a:pt x="790" y="119"/>
                  </a:cubicBezTo>
                  <a:cubicBezTo>
                    <a:pt x="836" y="65"/>
                    <a:pt x="788" y="0"/>
                    <a:pt x="73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418439" y="3206821"/>
              <a:ext cx="46430" cy="87745"/>
            </a:xfrm>
            <a:custGeom>
              <a:avLst/>
              <a:gdLst/>
              <a:ahLst/>
              <a:cxnLst/>
              <a:rect l="l" t="t" r="r" b="b"/>
              <a:pathLst>
                <a:path w="463" h="875" extrusionOk="0">
                  <a:moveTo>
                    <a:pt x="96" y="0"/>
                  </a:moveTo>
                  <a:cubicBezTo>
                    <a:pt x="49" y="0"/>
                    <a:pt x="0" y="48"/>
                    <a:pt x="31" y="104"/>
                  </a:cubicBezTo>
                  <a:cubicBezTo>
                    <a:pt x="33" y="110"/>
                    <a:pt x="246" y="550"/>
                    <a:pt x="315" y="821"/>
                  </a:cubicBezTo>
                  <a:cubicBezTo>
                    <a:pt x="323" y="853"/>
                    <a:pt x="351" y="874"/>
                    <a:pt x="383" y="874"/>
                  </a:cubicBezTo>
                  <a:cubicBezTo>
                    <a:pt x="390" y="874"/>
                    <a:pt x="395" y="873"/>
                    <a:pt x="401" y="872"/>
                  </a:cubicBezTo>
                  <a:cubicBezTo>
                    <a:pt x="440" y="862"/>
                    <a:pt x="462" y="824"/>
                    <a:pt x="453" y="786"/>
                  </a:cubicBezTo>
                  <a:cubicBezTo>
                    <a:pt x="379" y="500"/>
                    <a:pt x="167" y="62"/>
                    <a:pt x="159" y="43"/>
                  </a:cubicBezTo>
                  <a:cubicBezTo>
                    <a:pt x="145" y="13"/>
                    <a:pt x="121" y="0"/>
                    <a:pt x="9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443309" y="3135422"/>
              <a:ext cx="102687" cy="27076"/>
            </a:xfrm>
            <a:custGeom>
              <a:avLst/>
              <a:gdLst/>
              <a:ahLst/>
              <a:cxnLst/>
              <a:rect l="l" t="t" r="r" b="b"/>
              <a:pathLst>
                <a:path w="1024" h="270" extrusionOk="0">
                  <a:moveTo>
                    <a:pt x="925" y="1"/>
                  </a:moveTo>
                  <a:cubicBezTo>
                    <a:pt x="923" y="1"/>
                    <a:pt x="920" y="1"/>
                    <a:pt x="917" y="1"/>
                  </a:cubicBezTo>
                  <a:cubicBezTo>
                    <a:pt x="455" y="60"/>
                    <a:pt x="89" y="129"/>
                    <a:pt x="85" y="129"/>
                  </a:cubicBezTo>
                  <a:cubicBezTo>
                    <a:pt x="0" y="145"/>
                    <a:pt x="12" y="268"/>
                    <a:pt x="98" y="270"/>
                  </a:cubicBezTo>
                  <a:cubicBezTo>
                    <a:pt x="102" y="270"/>
                    <a:pt x="106" y="270"/>
                    <a:pt x="110" y="268"/>
                  </a:cubicBezTo>
                  <a:cubicBezTo>
                    <a:pt x="114" y="268"/>
                    <a:pt x="478" y="200"/>
                    <a:pt x="935" y="141"/>
                  </a:cubicBezTo>
                  <a:cubicBezTo>
                    <a:pt x="1023" y="128"/>
                    <a:pt x="1011" y="1"/>
                    <a:pt x="92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355263" y="3108246"/>
              <a:ext cx="118531" cy="118431"/>
            </a:xfrm>
            <a:custGeom>
              <a:avLst/>
              <a:gdLst/>
              <a:ahLst/>
              <a:cxnLst/>
              <a:rect l="l" t="t" r="r" b="b"/>
              <a:pathLst>
                <a:path w="1182" h="1181" extrusionOk="0">
                  <a:moveTo>
                    <a:pt x="591" y="1"/>
                  </a:moveTo>
                  <a:cubicBezTo>
                    <a:pt x="265" y="1"/>
                    <a:pt x="0" y="265"/>
                    <a:pt x="0" y="591"/>
                  </a:cubicBezTo>
                  <a:cubicBezTo>
                    <a:pt x="0" y="918"/>
                    <a:pt x="265" y="1181"/>
                    <a:pt x="591" y="1181"/>
                  </a:cubicBezTo>
                  <a:cubicBezTo>
                    <a:pt x="917" y="1181"/>
                    <a:pt x="1182" y="918"/>
                    <a:pt x="1182" y="591"/>
                  </a:cubicBezTo>
                  <a:cubicBezTo>
                    <a:pt x="1182" y="265"/>
                    <a:pt x="917" y="1"/>
                    <a:pt x="5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p:cSld name="CUSTOM_4">
    <p:spTree>
      <p:nvGrpSpPr>
        <p:cNvPr id="1" name="Shape 519"/>
        <p:cNvGrpSpPr/>
        <p:nvPr/>
      </p:nvGrpSpPr>
      <p:grpSpPr>
        <a:xfrm>
          <a:off x="0" y="0"/>
          <a:ext cx="0" cy="0"/>
          <a:chOff x="0" y="0"/>
          <a:chExt cx="0" cy="0"/>
        </a:xfrm>
      </p:grpSpPr>
      <p:pic>
        <p:nvPicPr>
          <p:cNvPr id="520" name="Google Shape;520;p19"/>
          <p:cNvPicPr preferRelativeResize="0"/>
          <p:nvPr/>
        </p:nvPicPr>
        <p:blipFill rotWithShape="1">
          <a:blip r:embed="rId2">
            <a:alphaModFix amt="2000"/>
          </a:blip>
          <a:srcRect t="7798" b="7807"/>
          <a:stretch/>
        </p:blipFill>
        <p:spPr>
          <a:xfrm rot="10800000">
            <a:off x="50" y="0"/>
            <a:ext cx="9144003" cy="5143501"/>
          </a:xfrm>
          <a:prstGeom prst="rect">
            <a:avLst/>
          </a:prstGeom>
          <a:noFill/>
          <a:ln>
            <a:noFill/>
          </a:ln>
        </p:spPr>
      </p:pic>
      <p:sp>
        <p:nvSpPr>
          <p:cNvPr id="521" name="Google Shape;521;p19"/>
          <p:cNvSpPr txBox="1">
            <a:spLocks noGrp="1"/>
          </p:cNvSpPr>
          <p:nvPr>
            <p:ph type="title" hasCustomPrompt="1"/>
          </p:nvPr>
        </p:nvSpPr>
        <p:spPr>
          <a:xfrm>
            <a:off x="3640775" y="932800"/>
            <a:ext cx="4854900" cy="821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60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522" name="Google Shape;522;p19"/>
          <p:cNvSpPr txBox="1">
            <a:spLocks noGrp="1"/>
          </p:cNvSpPr>
          <p:nvPr>
            <p:ph type="subTitle" idx="1"/>
          </p:nvPr>
        </p:nvSpPr>
        <p:spPr>
          <a:xfrm flipH="1">
            <a:off x="4357625" y="1498975"/>
            <a:ext cx="3421200" cy="572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23" name="Google Shape;523;p19"/>
          <p:cNvSpPr txBox="1">
            <a:spLocks noGrp="1"/>
          </p:cNvSpPr>
          <p:nvPr>
            <p:ph type="title" idx="2" hasCustomPrompt="1"/>
          </p:nvPr>
        </p:nvSpPr>
        <p:spPr>
          <a:xfrm>
            <a:off x="1156471" y="2907047"/>
            <a:ext cx="3517500" cy="965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60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524" name="Google Shape;524;p19"/>
          <p:cNvSpPr txBox="1">
            <a:spLocks noGrp="1"/>
          </p:cNvSpPr>
          <p:nvPr>
            <p:ph type="subTitle" idx="3"/>
          </p:nvPr>
        </p:nvSpPr>
        <p:spPr>
          <a:xfrm flipH="1">
            <a:off x="1204625" y="3605980"/>
            <a:ext cx="3421200" cy="572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525" name="Google Shape;525;p19"/>
          <p:cNvGrpSpPr/>
          <p:nvPr/>
        </p:nvGrpSpPr>
        <p:grpSpPr>
          <a:xfrm rot="10800000">
            <a:off x="1127167" y="4599257"/>
            <a:ext cx="224828" cy="208081"/>
            <a:chOff x="8121411" y="3511069"/>
            <a:chExt cx="224828" cy="208081"/>
          </a:xfrm>
        </p:grpSpPr>
        <p:sp>
          <p:nvSpPr>
            <p:cNvPr id="526" name="Google Shape;526;p19"/>
            <p:cNvSpPr/>
            <p:nvPr/>
          </p:nvSpPr>
          <p:spPr>
            <a:xfrm>
              <a:off x="8121411" y="3511069"/>
              <a:ext cx="224828" cy="208081"/>
            </a:xfrm>
            <a:custGeom>
              <a:avLst/>
              <a:gdLst/>
              <a:ahLst/>
              <a:cxnLst/>
              <a:rect l="l" t="t" r="r" b="b"/>
              <a:pathLst>
                <a:path w="2242" h="2075" extrusionOk="0">
                  <a:moveTo>
                    <a:pt x="1550" y="156"/>
                  </a:moveTo>
                  <a:lnTo>
                    <a:pt x="1550" y="156"/>
                  </a:lnTo>
                  <a:cubicBezTo>
                    <a:pt x="1553" y="228"/>
                    <a:pt x="1545" y="384"/>
                    <a:pt x="1510" y="640"/>
                  </a:cubicBezTo>
                  <a:cubicBezTo>
                    <a:pt x="1395" y="577"/>
                    <a:pt x="1275" y="513"/>
                    <a:pt x="1157" y="451"/>
                  </a:cubicBezTo>
                  <a:cubicBezTo>
                    <a:pt x="1391" y="251"/>
                    <a:pt x="1502" y="180"/>
                    <a:pt x="1550" y="156"/>
                  </a:cubicBezTo>
                  <a:close/>
                  <a:moveTo>
                    <a:pt x="422" y="244"/>
                  </a:moveTo>
                  <a:lnTo>
                    <a:pt x="422" y="244"/>
                  </a:lnTo>
                  <a:cubicBezTo>
                    <a:pt x="519" y="289"/>
                    <a:pt x="684" y="368"/>
                    <a:pt x="907" y="482"/>
                  </a:cubicBezTo>
                  <a:cubicBezTo>
                    <a:pt x="820" y="559"/>
                    <a:pt x="728" y="645"/>
                    <a:pt x="628" y="739"/>
                  </a:cubicBezTo>
                  <a:cubicBezTo>
                    <a:pt x="514" y="489"/>
                    <a:pt x="453" y="334"/>
                    <a:pt x="422" y="244"/>
                  </a:cubicBezTo>
                  <a:close/>
                  <a:moveTo>
                    <a:pt x="1620" y="863"/>
                  </a:moveTo>
                  <a:cubicBezTo>
                    <a:pt x="1838" y="985"/>
                    <a:pt x="1955" y="1059"/>
                    <a:pt x="2019" y="1105"/>
                  </a:cubicBezTo>
                  <a:cubicBezTo>
                    <a:pt x="1918" y="1126"/>
                    <a:pt x="1753" y="1160"/>
                    <a:pt x="1561" y="1196"/>
                  </a:cubicBezTo>
                  <a:cubicBezTo>
                    <a:pt x="1581" y="1086"/>
                    <a:pt x="1602" y="974"/>
                    <a:pt x="1620" y="863"/>
                  </a:cubicBezTo>
                  <a:close/>
                  <a:moveTo>
                    <a:pt x="1042" y="551"/>
                  </a:moveTo>
                  <a:cubicBezTo>
                    <a:pt x="1191" y="629"/>
                    <a:pt x="1344" y="711"/>
                    <a:pt x="1487" y="789"/>
                  </a:cubicBezTo>
                  <a:cubicBezTo>
                    <a:pt x="1466" y="934"/>
                    <a:pt x="1439" y="1082"/>
                    <a:pt x="1411" y="1224"/>
                  </a:cubicBezTo>
                  <a:cubicBezTo>
                    <a:pt x="1224" y="1257"/>
                    <a:pt x="1053" y="1285"/>
                    <a:pt x="900" y="1307"/>
                  </a:cubicBezTo>
                  <a:cubicBezTo>
                    <a:pt x="830" y="1165"/>
                    <a:pt x="757" y="1017"/>
                    <a:pt x="691" y="872"/>
                  </a:cubicBezTo>
                  <a:cubicBezTo>
                    <a:pt x="819" y="753"/>
                    <a:pt x="937" y="645"/>
                    <a:pt x="1042" y="551"/>
                  </a:cubicBezTo>
                  <a:close/>
                  <a:moveTo>
                    <a:pt x="582" y="977"/>
                  </a:moveTo>
                  <a:cubicBezTo>
                    <a:pt x="637" y="1094"/>
                    <a:pt x="695" y="1212"/>
                    <a:pt x="752" y="1328"/>
                  </a:cubicBezTo>
                  <a:cubicBezTo>
                    <a:pt x="556" y="1353"/>
                    <a:pt x="397" y="1362"/>
                    <a:pt x="292" y="1362"/>
                  </a:cubicBezTo>
                  <a:cubicBezTo>
                    <a:pt x="247" y="1362"/>
                    <a:pt x="213" y="1361"/>
                    <a:pt x="189" y="1358"/>
                  </a:cubicBezTo>
                  <a:cubicBezTo>
                    <a:pt x="269" y="1279"/>
                    <a:pt x="414" y="1137"/>
                    <a:pt x="582" y="977"/>
                  </a:cubicBezTo>
                  <a:close/>
                  <a:moveTo>
                    <a:pt x="1380" y="1374"/>
                  </a:moveTo>
                  <a:cubicBezTo>
                    <a:pt x="1313" y="1678"/>
                    <a:pt x="1257" y="1836"/>
                    <a:pt x="1225" y="1902"/>
                  </a:cubicBezTo>
                  <a:cubicBezTo>
                    <a:pt x="1178" y="1833"/>
                    <a:pt x="1094" y="1688"/>
                    <a:pt x="967" y="1440"/>
                  </a:cubicBezTo>
                  <a:cubicBezTo>
                    <a:pt x="1094" y="1422"/>
                    <a:pt x="1232" y="1399"/>
                    <a:pt x="1380" y="1374"/>
                  </a:cubicBezTo>
                  <a:close/>
                  <a:moveTo>
                    <a:pt x="1585" y="1"/>
                  </a:moveTo>
                  <a:cubicBezTo>
                    <a:pt x="1584" y="1"/>
                    <a:pt x="1583" y="1"/>
                    <a:pt x="1582" y="1"/>
                  </a:cubicBezTo>
                  <a:cubicBezTo>
                    <a:pt x="1521" y="1"/>
                    <a:pt x="1404" y="47"/>
                    <a:pt x="1019" y="382"/>
                  </a:cubicBezTo>
                  <a:cubicBezTo>
                    <a:pt x="784" y="261"/>
                    <a:pt x="418" y="78"/>
                    <a:pt x="351" y="63"/>
                  </a:cubicBezTo>
                  <a:cubicBezTo>
                    <a:pt x="347" y="63"/>
                    <a:pt x="343" y="63"/>
                    <a:pt x="340" y="63"/>
                  </a:cubicBezTo>
                  <a:cubicBezTo>
                    <a:pt x="312" y="63"/>
                    <a:pt x="285" y="76"/>
                    <a:pt x="268" y="98"/>
                  </a:cubicBezTo>
                  <a:cubicBezTo>
                    <a:pt x="244" y="136"/>
                    <a:pt x="215" y="182"/>
                    <a:pt x="517" y="842"/>
                  </a:cubicBezTo>
                  <a:cubicBezTo>
                    <a:pt x="247" y="1098"/>
                    <a:pt x="26" y="1320"/>
                    <a:pt x="23" y="1323"/>
                  </a:cubicBezTo>
                  <a:cubicBezTo>
                    <a:pt x="7" y="1339"/>
                    <a:pt x="1" y="1362"/>
                    <a:pt x="3" y="1384"/>
                  </a:cubicBezTo>
                  <a:cubicBezTo>
                    <a:pt x="21" y="1491"/>
                    <a:pt x="165" y="1506"/>
                    <a:pt x="303" y="1506"/>
                  </a:cubicBezTo>
                  <a:cubicBezTo>
                    <a:pt x="427" y="1506"/>
                    <a:pt x="601" y="1491"/>
                    <a:pt x="819" y="1462"/>
                  </a:cubicBezTo>
                  <a:cubicBezTo>
                    <a:pt x="923" y="1665"/>
                    <a:pt x="1084" y="1970"/>
                    <a:pt x="1154" y="2042"/>
                  </a:cubicBezTo>
                  <a:cubicBezTo>
                    <a:pt x="1173" y="2062"/>
                    <a:pt x="1199" y="2073"/>
                    <a:pt x="1225" y="2074"/>
                  </a:cubicBezTo>
                  <a:cubicBezTo>
                    <a:pt x="1283" y="2074"/>
                    <a:pt x="1378" y="2074"/>
                    <a:pt x="1530" y="1345"/>
                  </a:cubicBezTo>
                  <a:cubicBezTo>
                    <a:pt x="1883" y="1280"/>
                    <a:pt x="2156" y="1220"/>
                    <a:pt x="2158" y="1220"/>
                  </a:cubicBezTo>
                  <a:cubicBezTo>
                    <a:pt x="2193" y="1213"/>
                    <a:pt x="2220" y="1185"/>
                    <a:pt x="2225" y="1150"/>
                  </a:cubicBezTo>
                  <a:cubicBezTo>
                    <a:pt x="2235" y="1094"/>
                    <a:pt x="2241" y="1046"/>
                    <a:pt x="1641" y="713"/>
                  </a:cubicBezTo>
                  <a:cubicBezTo>
                    <a:pt x="1677" y="457"/>
                    <a:pt x="1711" y="154"/>
                    <a:pt x="1677" y="63"/>
                  </a:cubicBezTo>
                  <a:cubicBezTo>
                    <a:pt x="1663" y="26"/>
                    <a:pt x="1627" y="1"/>
                    <a:pt x="158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9"/>
            <p:cNvSpPr/>
            <p:nvPr/>
          </p:nvSpPr>
          <p:spPr>
            <a:xfrm>
              <a:off x="8121411" y="3511069"/>
              <a:ext cx="224828" cy="208081"/>
            </a:xfrm>
            <a:custGeom>
              <a:avLst/>
              <a:gdLst/>
              <a:ahLst/>
              <a:cxnLst/>
              <a:rect l="l" t="t" r="r" b="b"/>
              <a:pathLst>
                <a:path w="2242" h="2075" extrusionOk="0">
                  <a:moveTo>
                    <a:pt x="1551" y="154"/>
                  </a:moveTo>
                  <a:lnTo>
                    <a:pt x="1551" y="154"/>
                  </a:lnTo>
                  <a:cubicBezTo>
                    <a:pt x="1554" y="227"/>
                    <a:pt x="1545" y="383"/>
                    <a:pt x="1510" y="638"/>
                  </a:cubicBezTo>
                  <a:cubicBezTo>
                    <a:pt x="1395" y="575"/>
                    <a:pt x="1275" y="511"/>
                    <a:pt x="1157" y="451"/>
                  </a:cubicBezTo>
                  <a:cubicBezTo>
                    <a:pt x="1391" y="251"/>
                    <a:pt x="1502" y="180"/>
                    <a:pt x="1551" y="154"/>
                  </a:cubicBezTo>
                  <a:close/>
                  <a:moveTo>
                    <a:pt x="422" y="244"/>
                  </a:moveTo>
                  <a:lnTo>
                    <a:pt x="422" y="244"/>
                  </a:lnTo>
                  <a:cubicBezTo>
                    <a:pt x="520" y="288"/>
                    <a:pt x="684" y="368"/>
                    <a:pt x="907" y="481"/>
                  </a:cubicBezTo>
                  <a:cubicBezTo>
                    <a:pt x="822" y="558"/>
                    <a:pt x="728" y="644"/>
                    <a:pt x="628" y="737"/>
                  </a:cubicBezTo>
                  <a:cubicBezTo>
                    <a:pt x="515" y="489"/>
                    <a:pt x="453" y="334"/>
                    <a:pt x="422" y="244"/>
                  </a:cubicBezTo>
                  <a:close/>
                  <a:moveTo>
                    <a:pt x="1620" y="862"/>
                  </a:moveTo>
                  <a:lnTo>
                    <a:pt x="1620" y="863"/>
                  </a:lnTo>
                  <a:cubicBezTo>
                    <a:pt x="1838" y="985"/>
                    <a:pt x="1955" y="1059"/>
                    <a:pt x="2019" y="1104"/>
                  </a:cubicBezTo>
                  <a:cubicBezTo>
                    <a:pt x="1918" y="1126"/>
                    <a:pt x="1753" y="1160"/>
                    <a:pt x="1561" y="1196"/>
                  </a:cubicBezTo>
                  <a:cubicBezTo>
                    <a:pt x="1582" y="1085"/>
                    <a:pt x="1602" y="973"/>
                    <a:pt x="1620" y="862"/>
                  </a:cubicBezTo>
                  <a:close/>
                  <a:moveTo>
                    <a:pt x="1042" y="551"/>
                  </a:moveTo>
                  <a:cubicBezTo>
                    <a:pt x="1191" y="629"/>
                    <a:pt x="1344" y="711"/>
                    <a:pt x="1489" y="789"/>
                  </a:cubicBezTo>
                  <a:cubicBezTo>
                    <a:pt x="1466" y="934"/>
                    <a:pt x="1439" y="1082"/>
                    <a:pt x="1411" y="1224"/>
                  </a:cubicBezTo>
                  <a:cubicBezTo>
                    <a:pt x="1224" y="1257"/>
                    <a:pt x="1053" y="1285"/>
                    <a:pt x="900" y="1307"/>
                  </a:cubicBezTo>
                  <a:cubicBezTo>
                    <a:pt x="830" y="1165"/>
                    <a:pt x="758" y="1017"/>
                    <a:pt x="691" y="873"/>
                  </a:cubicBezTo>
                  <a:lnTo>
                    <a:pt x="691" y="873"/>
                  </a:lnTo>
                  <a:cubicBezTo>
                    <a:pt x="819" y="753"/>
                    <a:pt x="937" y="645"/>
                    <a:pt x="1042" y="551"/>
                  </a:cubicBezTo>
                  <a:close/>
                  <a:moveTo>
                    <a:pt x="582" y="977"/>
                  </a:moveTo>
                  <a:cubicBezTo>
                    <a:pt x="637" y="1093"/>
                    <a:pt x="695" y="1212"/>
                    <a:pt x="752" y="1327"/>
                  </a:cubicBezTo>
                  <a:cubicBezTo>
                    <a:pt x="556" y="1352"/>
                    <a:pt x="395" y="1362"/>
                    <a:pt x="290" y="1362"/>
                  </a:cubicBezTo>
                  <a:cubicBezTo>
                    <a:pt x="247" y="1362"/>
                    <a:pt x="212" y="1361"/>
                    <a:pt x="189" y="1358"/>
                  </a:cubicBezTo>
                  <a:cubicBezTo>
                    <a:pt x="269" y="1279"/>
                    <a:pt x="414" y="1137"/>
                    <a:pt x="582" y="977"/>
                  </a:cubicBezTo>
                  <a:close/>
                  <a:moveTo>
                    <a:pt x="1380" y="1374"/>
                  </a:moveTo>
                  <a:cubicBezTo>
                    <a:pt x="1313" y="1678"/>
                    <a:pt x="1259" y="1835"/>
                    <a:pt x="1225" y="1902"/>
                  </a:cubicBezTo>
                  <a:cubicBezTo>
                    <a:pt x="1178" y="1833"/>
                    <a:pt x="1094" y="1688"/>
                    <a:pt x="967" y="1440"/>
                  </a:cubicBezTo>
                  <a:cubicBezTo>
                    <a:pt x="1093" y="1422"/>
                    <a:pt x="1232" y="1399"/>
                    <a:pt x="1380" y="1374"/>
                  </a:cubicBezTo>
                  <a:close/>
                  <a:moveTo>
                    <a:pt x="1588" y="1"/>
                  </a:moveTo>
                  <a:cubicBezTo>
                    <a:pt x="1587" y="1"/>
                    <a:pt x="1586" y="1"/>
                    <a:pt x="1585" y="1"/>
                  </a:cubicBezTo>
                  <a:cubicBezTo>
                    <a:pt x="1522" y="1"/>
                    <a:pt x="1406" y="47"/>
                    <a:pt x="1021" y="382"/>
                  </a:cubicBezTo>
                  <a:cubicBezTo>
                    <a:pt x="785" y="261"/>
                    <a:pt x="419" y="78"/>
                    <a:pt x="352" y="63"/>
                  </a:cubicBezTo>
                  <a:cubicBezTo>
                    <a:pt x="349" y="63"/>
                    <a:pt x="345" y="63"/>
                    <a:pt x="341" y="63"/>
                  </a:cubicBezTo>
                  <a:cubicBezTo>
                    <a:pt x="313" y="63"/>
                    <a:pt x="286" y="76"/>
                    <a:pt x="269" y="98"/>
                  </a:cubicBezTo>
                  <a:cubicBezTo>
                    <a:pt x="245" y="136"/>
                    <a:pt x="216" y="182"/>
                    <a:pt x="519" y="840"/>
                  </a:cubicBezTo>
                  <a:cubicBezTo>
                    <a:pt x="247" y="1098"/>
                    <a:pt x="26" y="1320"/>
                    <a:pt x="23" y="1323"/>
                  </a:cubicBezTo>
                  <a:cubicBezTo>
                    <a:pt x="7" y="1339"/>
                    <a:pt x="1" y="1362"/>
                    <a:pt x="3" y="1384"/>
                  </a:cubicBezTo>
                  <a:cubicBezTo>
                    <a:pt x="21" y="1491"/>
                    <a:pt x="165" y="1506"/>
                    <a:pt x="303" y="1506"/>
                  </a:cubicBezTo>
                  <a:cubicBezTo>
                    <a:pt x="429" y="1506"/>
                    <a:pt x="602" y="1491"/>
                    <a:pt x="819" y="1462"/>
                  </a:cubicBezTo>
                  <a:cubicBezTo>
                    <a:pt x="923" y="1665"/>
                    <a:pt x="1084" y="1970"/>
                    <a:pt x="1154" y="2042"/>
                  </a:cubicBezTo>
                  <a:cubicBezTo>
                    <a:pt x="1173" y="2062"/>
                    <a:pt x="1199" y="2073"/>
                    <a:pt x="1225" y="2074"/>
                  </a:cubicBezTo>
                  <a:lnTo>
                    <a:pt x="1227" y="2074"/>
                  </a:lnTo>
                  <a:cubicBezTo>
                    <a:pt x="1284" y="2073"/>
                    <a:pt x="1379" y="2073"/>
                    <a:pt x="1533" y="1345"/>
                  </a:cubicBezTo>
                  <a:cubicBezTo>
                    <a:pt x="1884" y="1280"/>
                    <a:pt x="2158" y="1220"/>
                    <a:pt x="2161" y="1220"/>
                  </a:cubicBezTo>
                  <a:cubicBezTo>
                    <a:pt x="2194" y="1213"/>
                    <a:pt x="2221" y="1185"/>
                    <a:pt x="2228" y="1150"/>
                  </a:cubicBezTo>
                  <a:cubicBezTo>
                    <a:pt x="2235" y="1094"/>
                    <a:pt x="2241" y="1046"/>
                    <a:pt x="1642" y="712"/>
                  </a:cubicBezTo>
                  <a:cubicBezTo>
                    <a:pt x="1680" y="457"/>
                    <a:pt x="1712" y="154"/>
                    <a:pt x="1678" y="63"/>
                  </a:cubicBezTo>
                  <a:cubicBezTo>
                    <a:pt x="1664" y="26"/>
                    <a:pt x="1628" y="1"/>
                    <a:pt x="158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19"/>
          <p:cNvGrpSpPr/>
          <p:nvPr/>
        </p:nvGrpSpPr>
        <p:grpSpPr>
          <a:xfrm rot="10800000">
            <a:off x="8759336" y="433069"/>
            <a:ext cx="98676" cy="98475"/>
            <a:chOff x="7954244" y="2863063"/>
            <a:chExt cx="98676" cy="98475"/>
          </a:xfrm>
        </p:grpSpPr>
        <p:sp>
          <p:nvSpPr>
            <p:cNvPr id="529" name="Google Shape;529;p19"/>
            <p:cNvSpPr/>
            <p:nvPr/>
          </p:nvSpPr>
          <p:spPr>
            <a:xfrm>
              <a:off x="7954244" y="2863163"/>
              <a:ext cx="98676" cy="98375"/>
            </a:xfrm>
            <a:custGeom>
              <a:avLst/>
              <a:gdLst/>
              <a:ahLst/>
              <a:cxnLst/>
              <a:rect l="l" t="t" r="r" b="b"/>
              <a:pathLst>
                <a:path w="984" h="981" extrusionOk="0">
                  <a:moveTo>
                    <a:pt x="484" y="142"/>
                  </a:moveTo>
                  <a:cubicBezTo>
                    <a:pt x="488" y="142"/>
                    <a:pt x="491" y="142"/>
                    <a:pt x="494" y="143"/>
                  </a:cubicBezTo>
                  <a:cubicBezTo>
                    <a:pt x="687" y="144"/>
                    <a:pt x="842" y="300"/>
                    <a:pt x="842" y="493"/>
                  </a:cubicBezTo>
                  <a:cubicBezTo>
                    <a:pt x="840" y="684"/>
                    <a:pt x="684" y="839"/>
                    <a:pt x="493" y="839"/>
                  </a:cubicBezTo>
                  <a:lnTo>
                    <a:pt x="493" y="910"/>
                  </a:lnTo>
                  <a:lnTo>
                    <a:pt x="491" y="839"/>
                  </a:lnTo>
                  <a:cubicBezTo>
                    <a:pt x="489" y="839"/>
                    <a:pt x="487" y="839"/>
                    <a:pt x="484" y="839"/>
                  </a:cubicBezTo>
                  <a:cubicBezTo>
                    <a:pt x="292" y="839"/>
                    <a:pt x="136" y="683"/>
                    <a:pt x="137" y="490"/>
                  </a:cubicBezTo>
                  <a:cubicBezTo>
                    <a:pt x="138" y="297"/>
                    <a:pt x="294" y="142"/>
                    <a:pt x="484" y="142"/>
                  </a:cubicBezTo>
                  <a:close/>
                  <a:moveTo>
                    <a:pt x="493" y="1"/>
                  </a:moveTo>
                  <a:cubicBezTo>
                    <a:pt x="223" y="1"/>
                    <a:pt x="2" y="219"/>
                    <a:pt x="2" y="490"/>
                  </a:cubicBezTo>
                  <a:cubicBezTo>
                    <a:pt x="1" y="760"/>
                    <a:pt x="220" y="981"/>
                    <a:pt x="491" y="981"/>
                  </a:cubicBezTo>
                  <a:lnTo>
                    <a:pt x="493" y="981"/>
                  </a:lnTo>
                  <a:cubicBezTo>
                    <a:pt x="764" y="981"/>
                    <a:pt x="983" y="762"/>
                    <a:pt x="983" y="491"/>
                  </a:cubicBezTo>
                  <a:cubicBezTo>
                    <a:pt x="983" y="220"/>
                    <a:pt x="764" y="1"/>
                    <a:pt x="493"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9"/>
            <p:cNvSpPr/>
            <p:nvPr/>
          </p:nvSpPr>
          <p:spPr>
            <a:xfrm>
              <a:off x="7954244" y="2863063"/>
              <a:ext cx="98676" cy="98475"/>
            </a:xfrm>
            <a:custGeom>
              <a:avLst/>
              <a:gdLst/>
              <a:ahLst/>
              <a:cxnLst/>
              <a:rect l="l" t="t" r="r" b="b"/>
              <a:pathLst>
                <a:path w="984" h="982" extrusionOk="0">
                  <a:moveTo>
                    <a:pt x="484" y="143"/>
                  </a:moveTo>
                  <a:cubicBezTo>
                    <a:pt x="488" y="143"/>
                    <a:pt x="491" y="143"/>
                    <a:pt x="494" y="144"/>
                  </a:cubicBezTo>
                  <a:cubicBezTo>
                    <a:pt x="687" y="145"/>
                    <a:pt x="842" y="301"/>
                    <a:pt x="842" y="494"/>
                  </a:cubicBezTo>
                  <a:cubicBezTo>
                    <a:pt x="840" y="685"/>
                    <a:pt x="684" y="840"/>
                    <a:pt x="493" y="840"/>
                  </a:cubicBezTo>
                  <a:lnTo>
                    <a:pt x="493" y="911"/>
                  </a:lnTo>
                  <a:lnTo>
                    <a:pt x="491" y="840"/>
                  </a:lnTo>
                  <a:cubicBezTo>
                    <a:pt x="489" y="840"/>
                    <a:pt x="487" y="840"/>
                    <a:pt x="484" y="840"/>
                  </a:cubicBezTo>
                  <a:cubicBezTo>
                    <a:pt x="292" y="840"/>
                    <a:pt x="136" y="684"/>
                    <a:pt x="137" y="491"/>
                  </a:cubicBezTo>
                  <a:cubicBezTo>
                    <a:pt x="138" y="298"/>
                    <a:pt x="294" y="143"/>
                    <a:pt x="484" y="143"/>
                  </a:cubicBezTo>
                  <a:close/>
                  <a:moveTo>
                    <a:pt x="491" y="1"/>
                  </a:moveTo>
                  <a:cubicBezTo>
                    <a:pt x="221" y="1"/>
                    <a:pt x="1" y="220"/>
                    <a:pt x="1" y="491"/>
                  </a:cubicBezTo>
                  <a:cubicBezTo>
                    <a:pt x="1" y="761"/>
                    <a:pt x="220" y="982"/>
                    <a:pt x="491" y="982"/>
                  </a:cubicBezTo>
                  <a:lnTo>
                    <a:pt x="493" y="982"/>
                  </a:lnTo>
                  <a:cubicBezTo>
                    <a:pt x="764" y="982"/>
                    <a:pt x="983" y="761"/>
                    <a:pt x="983" y="491"/>
                  </a:cubicBezTo>
                  <a:cubicBezTo>
                    <a:pt x="983" y="220"/>
                    <a:pt x="763" y="1"/>
                    <a:pt x="49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 name="Google Shape;531;p19"/>
          <p:cNvGrpSpPr/>
          <p:nvPr/>
        </p:nvGrpSpPr>
        <p:grpSpPr>
          <a:xfrm rot="10800000">
            <a:off x="301117" y="3512502"/>
            <a:ext cx="159445" cy="160147"/>
            <a:chOff x="8424356" y="2349532"/>
            <a:chExt cx="159445" cy="160147"/>
          </a:xfrm>
        </p:grpSpPr>
        <p:sp>
          <p:nvSpPr>
            <p:cNvPr id="532" name="Google Shape;532;p19"/>
            <p:cNvSpPr/>
            <p:nvPr/>
          </p:nvSpPr>
          <p:spPr>
            <a:xfrm>
              <a:off x="8424356" y="2349632"/>
              <a:ext cx="159445" cy="160047"/>
            </a:xfrm>
            <a:custGeom>
              <a:avLst/>
              <a:gdLst/>
              <a:ahLst/>
              <a:cxnLst/>
              <a:rect l="l" t="t" r="r" b="b"/>
              <a:pathLst>
                <a:path w="1590" h="1596" extrusionOk="0">
                  <a:moveTo>
                    <a:pt x="850" y="205"/>
                  </a:moveTo>
                  <a:cubicBezTo>
                    <a:pt x="870" y="273"/>
                    <a:pt x="893" y="364"/>
                    <a:pt x="907" y="424"/>
                  </a:cubicBezTo>
                  <a:cubicBezTo>
                    <a:pt x="946" y="582"/>
                    <a:pt x="957" y="621"/>
                    <a:pt x="974" y="645"/>
                  </a:cubicBezTo>
                  <a:cubicBezTo>
                    <a:pt x="994" y="672"/>
                    <a:pt x="1024" y="684"/>
                    <a:pt x="1180" y="740"/>
                  </a:cubicBezTo>
                  <a:cubicBezTo>
                    <a:pt x="1235" y="760"/>
                    <a:pt x="1320" y="791"/>
                    <a:pt x="1382" y="816"/>
                  </a:cubicBezTo>
                  <a:cubicBezTo>
                    <a:pt x="1294" y="855"/>
                    <a:pt x="1151" y="910"/>
                    <a:pt x="1024" y="955"/>
                  </a:cubicBezTo>
                  <a:cubicBezTo>
                    <a:pt x="1005" y="962"/>
                    <a:pt x="990" y="975"/>
                    <a:pt x="982" y="992"/>
                  </a:cubicBezTo>
                  <a:cubicBezTo>
                    <a:pt x="919" y="1138"/>
                    <a:pt x="840" y="1303"/>
                    <a:pt x="790" y="1396"/>
                  </a:cubicBezTo>
                  <a:cubicBezTo>
                    <a:pt x="754" y="1296"/>
                    <a:pt x="704" y="1121"/>
                    <a:pt x="667" y="967"/>
                  </a:cubicBezTo>
                  <a:cubicBezTo>
                    <a:pt x="659" y="940"/>
                    <a:pt x="637" y="920"/>
                    <a:pt x="611" y="915"/>
                  </a:cubicBezTo>
                  <a:cubicBezTo>
                    <a:pt x="462" y="887"/>
                    <a:pt x="292" y="848"/>
                    <a:pt x="199" y="823"/>
                  </a:cubicBezTo>
                  <a:cubicBezTo>
                    <a:pt x="298" y="768"/>
                    <a:pt x="484" y="684"/>
                    <a:pt x="649" y="618"/>
                  </a:cubicBezTo>
                  <a:lnTo>
                    <a:pt x="648" y="618"/>
                  </a:lnTo>
                  <a:cubicBezTo>
                    <a:pt x="667" y="611"/>
                    <a:pt x="681" y="595"/>
                    <a:pt x="688" y="578"/>
                  </a:cubicBezTo>
                  <a:cubicBezTo>
                    <a:pt x="736" y="451"/>
                    <a:pt x="790" y="327"/>
                    <a:pt x="850" y="205"/>
                  </a:cubicBezTo>
                  <a:close/>
                  <a:moveTo>
                    <a:pt x="866" y="1"/>
                  </a:moveTo>
                  <a:cubicBezTo>
                    <a:pt x="823" y="1"/>
                    <a:pt x="758" y="1"/>
                    <a:pt x="566" y="498"/>
                  </a:cubicBezTo>
                  <a:cubicBezTo>
                    <a:pt x="34" y="713"/>
                    <a:pt x="16" y="783"/>
                    <a:pt x="6" y="812"/>
                  </a:cubicBezTo>
                  <a:cubicBezTo>
                    <a:pt x="1" y="836"/>
                    <a:pt x="5" y="863"/>
                    <a:pt x="20" y="883"/>
                  </a:cubicBezTo>
                  <a:cubicBezTo>
                    <a:pt x="33" y="902"/>
                    <a:pt x="74" y="958"/>
                    <a:pt x="540" y="1046"/>
                  </a:cubicBezTo>
                  <a:cubicBezTo>
                    <a:pt x="677" y="1595"/>
                    <a:pt x="728" y="1595"/>
                    <a:pt x="780" y="1595"/>
                  </a:cubicBezTo>
                  <a:lnTo>
                    <a:pt x="784" y="1595"/>
                  </a:lnTo>
                  <a:cubicBezTo>
                    <a:pt x="827" y="1594"/>
                    <a:pt x="875" y="1591"/>
                    <a:pt x="1101" y="1078"/>
                  </a:cubicBezTo>
                  <a:cubicBezTo>
                    <a:pt x="1239" y="1027"/>
                    <a:pt x="1503" y="930"/>
                    <a:pt x="1560" y="880"/>
                  </a:cubicBezTo>
                  <a:cubicBezTo>
                    <a:pt x="1580" y="860"/>
                    <a:pt x="1589" y="832"/>
                    <a:pt x="1586" y="804"/>
                  </a:cubicBezTo>
                  <a:cubicBezTo>
                    <a:pt x="1573" y="738"/>
                    <a:pt x="1502" y="705"/>
                    <a:pt x="1228" y="606"/>
                  </a:cubicBezTo>
                  <a:cubicBezTo>
                    <a:pt x="1177" y="589"/>
                    <a:pt x="1116" y="566"/>
                    <a:pt x="1088" y="554"/>
                  </a:cubicBezTo>
                  <a:cubicBezTo>
                    <a:pt x="1077" y="522"/>
                    <a:pt x="1060" y="450"/>
                    <a:pt x="1045" y="390"/>
                  </a:cubicBezTo>
                  <a:cubicBezTo>
                    <a:pt x="998" y="198"/>
                    <a:pt x="967" y="79"/>
                    <a:pt x="933" y="34"/>
                  </a:cubicBezTo>
                  <a:cubicBezTo>
                    <a:pt x="915" y="14"/>
                    <a:pt x="891" y="2"/>
                    <a:pt x="86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9"/>
            <p:cNvSpPr/>
            <p:nvPr/>
          </p:nvSpPr>
          <p:spPr>
            <a:xfrm>
              <a:off x="8424356" y="2349532"/>
              <a:ext cx="159445" cy="160147"/>
            </a:xfrm>
            <a:custGeom>
              <a:avLst/>
              <a:gdLst/>
              <a:ahLst/>
              <a:cxnLst/>
              <a:rect l="l" t="t" r="r" b="b"/>
              <a:pathLst>
                <a:path w="1590" h="1597" extrusionOk="0">
                  <a:moveTo>
                    <a:pt x="851" y="206"/>
                  </a:moveTo>
                  <a:cubicBezTo>
                    <a:pt x="871" y="274"/>
                    <a:pt x="893" y="365"/>
                    <a:pt x="907" y="425"/>
                  </a:cubicBezTo>
                  <a:cubicBezTo>
                    <a:pt x="946" y="583"/>
                    <a:pt x="958" y="622"/>
                    <a:pt x="974" y="646"/>
                  </a:cubicBezTo>
                  <a:cubicBezTo>
                    <a:pt x="996" y="673"/>
                    <a:pt x="1024" y="685"/>
                    <a:pt x="1180" y="741"/>
                  </a:cubicBezTo>
                  <a:cubicBezTo>
                    <a:pt x="1236" y="761"/>
                    <a:pt x="1320" y="792"/>
                    <a:pt x="1383" y="817"/>
                  </a:cubicBezTo>
                  <a:cubicBezTo>
                    <a:pt x="1294" y="857"/>
                    <a:pt x="1151" y="911"/>
                    <a:pt x="1025" y="956"/>
                  </a:cubicBezTo>
                  <a:cubicBezTo>
                    <a:pt x="1006" y="963"/>
                    <a:pt x="990" y="976"/>
                    <a:pt x="983" y="995"/>
                  </a:cubicBezTo>
                  <a:cubicBezTo>
                    <a:pt x="919" y="1139"/>
                    <a:pt x="842" y="1305"/>
                    <a:pt x="790" y="1397"/>
                  </a:cubicBezTo>
                  <a:cubicBezTo>
                    <a:pt x="754" y="1297"/>
                    <a:pt x="704" y="1123"/>
                    <a:pt x="667" y="969"/>
                  </a:cubicBezTo>
                  <a:cubicBezTo>
                    <a:pt x="660" y="941"/>
                    <a:pt x="639" y="921"/>
                    <a:pt x="611" y="916"/>
                  </a:cubicBezTo>
                  <a:cubicBezTo>
                    <a:pt x="462" y="889"/>
                    <a:pt x="292" y="850"/>
                    <a:pt x="200" y="824"/>
                  </a:cubicBezTo>
                  <a:cubicBezTo>
                    <a:pt x="298" y="769"/>
                    <a:pt x="484" y="685"/>
                    <a:pt x="649" y="619"/>
                  </a:cubicBezTo>
                  <a:cubicBezTo>
                    <a:pt x="668" y="612"/>
                    <a:pt x="681" y="596"/>
                    <a:pt x="689" y="579"/>
                  </a:cubicBezTo>
                  <a:cubicBezTo>
                    <a:pt x="736" y="452"/>
                    <a:pt x="791" y="328"/>
                    <a:pt x="851" y="206"/>
                  </a:cubicBezTo>
                  <a:close/>
                  <a:moveTo>
                    <a:pt x="866" y="0"/>
                  </a:moveTo>
                  <a:cubicBezTo>
                    <a:pt x="823" y="0"/>
                    <a:pt x="759" y="0"/>
                    <a:pt x="566" y="499"/>
                  </a:cubicBezTo>
                  <a:cubicBezTo>
                    <a:pt x="34" y="714"/>
                    <a:pt x="16" y="784"/>
                    <a:pt x="6" y="813"/>
                  </a:cubicBezTo>
                  <a:cubicBezTo>
                    <a:pt x="1" y="837"/>
                    <a:pt x="5" y="862"/>
                    <a:pt x="20" y="884"/>
                  </a:cubicBezTo>
                  <a:cubicBezTo>
                    <a:pt x="33" y="903"/>
                    <a:pt x="74" y="957"/>
                    <a:pt x="540" y="1047"/>
                  </a:cubicBezTo>
                  <a:cubicBezTo>
                    <a:pt x="677" y="1596"/>
                    <a:pt x="728" y="1596"/>
                    <a:pt x="780" y="1596"/>
                  </a:cubicBezTo>
                  <a:lnTo>
                    <a:pt x="784" y="1596"/>
                  </a:lnTo>
                  <a:cubicBezTo>
                    <a:pt x="827" y="1594"/>
                    <a:pt x="875" y="1591"/>
                    <a:pt x="1101" y="1079"/>
                  </a:cubicBezTo>
                  <a:cubicBezTo>
                    <a:pt x="1240" y="1030"/>
                    <a:pt x="1505" y="931"/>
                    <a:pt x="1560" y="881"/>
                  </a:cubicBezTo>
                  <a:cubicBezTo>
                    <a:pt x="1580" y="861"/>
                    <a:pt x="1589" y="833"/>
                    <a:pt x="1586" y="804"/>
                  </a:cubicBezTo>
                  <a:cubicBezTo>
                    <a:pt x="1573" y="738"/>
                    <a:pt x="1502" y="706"/>
                    <a:pt x="1229" y="607"/>
                  </a:cubicBezTo>
                  <a:cubicBezTo>
                    <a:pt x="1177" y="588"/>
                    <a:pt x="1116" y="567"/>
                    <a:pt x="1088" y="554"/>
                  </a:cubicBezTo>
                  <a:cubicBezTo>
                    <a:pt x="1077" y="523"/>
                    <a:pt x="1060" y="451"/>
                    <a:pt x="1045" y="391"/>
                  </a:cubicBezTo>
                  <a:cubicBezTo>
                    <a:pt x="998" y="199"/>
                    <a:pt x="967" y="80"/>
                    <a:pt x="933" y="34"/>
                  </a:cubicBezTo>
                  <a:cubicBezTo>
                    <a:pt x="917" y="15"/>
                    <a:pt x="893"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19"/>
          <p:cNvGrpSpPr/>
          <p:nvPr/>
        </p:nvGrpSpPr>
        <p:grpSpPr>
          <a:xfrm rot="10800000">
            <a:off x="8626019" y="983999"/>
            <a:ext cx="159345" cy="160247"/>
            <a:chOff x="6188217" y="2794873"/>
            <a:chExt cx="159345" cy="160247"/>
          </a:xfrm>
        </p:grpSpPr>
        <p:sp>
          <p:nvSpPr>
            <p:cNvPr id="535" name="Google Shape;535;p19"/>
            <p:cNvSpPr/>
            <p:nvPr/>
          </p:nvSpPr>
          <p:spPr>
            <a:xfrm>
              <a:off x="6188217" y="2794973"/>
              <a:ext cx="159345" cy="160147"/>
            </a:xfrm>
            <a:custGeom>
              <a:avLst/>
              <a:gdLst/>
              <a:ahLst/>
              <a:cxnLst/>
              <a:rect l="l" t="t" r="r" b="b"/>
              <a:pathLst>
                <a:path w="1589" h="1597" extrusionOk="0">
                  <a:moveTo>
                    <a:pt x="851" y="205"/>
                  </a:moveTo>
                  <a:cubicBezTo>
                    <a:pt x="871" y="273"/>
                    <a:pt x="892" y="364"/>
                    <a:pt x="907" y="424"/>
                  </a:cubicBezTo>
                  <a:cubicBezTo>
                    <a:pt x="946" y="582"/>
                    <a:pt x="958" y="621"/>
                    <a:pt x="974" y="645"/>
                  </a:cubicBezTo>
                  <a:cubicBezTo>
                    <a:pt x="994" y="672"/>
                    <a:pt x="1025" y="684"/>
                    <a:pt x="1180" y="740"/>
                  </a:cubicBezTo>
                  <a:cubicBezTo>
                    <a:pt x="1236" y="760"/>
                    <a:pt x="1320" y="790"/>
                    <a:pt x="1383" y="817"/>
                  </a:cubicBezTo>
                  <a:cubicBezTo>
                    <a:pt x="1293" y="856"/>
                    <a:pt x="1150" y="911"/>
                    <a:pt x="1023" y="955"/>
                  </a:cubicBezTo>
                  <a:cubicBezTo>
                    <a:pt x="1005" y="962"/>
                    <a:pt x="990" y="975"/>
                    <a:pt x="982" y="994"/>
                  </a:cubicBezTo>
                  <a:cubicBezTo>
                    <a:pt x="919" y="1138"/>
                    <a:pt x="840" y="1302"/>
                    <a:pt x="789" y="1396"/>
                  </a:cubicBezTo>
                  <a:cubicBezTo>
                    <a:pt x="753" y="1296"/>
                    <a:pt x="704" y="1122"/>
                    <a:pt x="666" y="968"/>
                  </a:cubicBezTo>
                  <a:cubicBezTo>
                    <a:pt x="660" y="940"/>
                    <a:pt x="637" y="920"/>
                    <a:pt x="610" y="915"/>
                  </a:cubicBezTo>
                  <a:cubicBezTo>
                    <a:pt x="462" y="888"/>
                    <a:pt x="293" y="848"/>
                    <a:pt x="199" y="823"/>
                  </a:cubicBezTo>
                  <a:cubicBezTo>
                    <a:pt x="296" y="768"/>
                    <a:pt x="483" y="684"/>
                    <a:pt x="648" y="618"/>
                  </a:cubicBezTo>
                  <a:lnTo>
                    <a:pt x="649" y="618"/>
                  </a:lnTo>
                  <a:cubicBezTo>
                    <a:pt x="666" y="611"/>
                    <a:pt x="681" y="597"/>
                    <a:pt x="689" y="578"/>
                  </a:cubicBezTo>
                  <a:cubicBezTo>
                    <a:pt x="736" y="451"/>
                    <a:pt x="789" y="327"/>
                    <a:pt x="851" y="205"/>
                  </a:cubicBezTo>
                  <a:close/>
                  <a:moveTo>
                    <a:pt x="866" y="0"/>
                  </a:moveTo>
                  <a:cubicBezTo>
                    <a:pt x="823" y="0"/>
                    <a:pt x="759" y="0"/>
                    <a:pt x="566" y="499"/>
                  </a:cubicBezTo>
                  <a:cubicBezTo>
                    <a:pt x="34" y="713"/>
                    <a:pt x="15" y="782"/>
                    <a:pt x="6" y="812"/>
                  </a:cubicBezTo>
                  <a:cubicBezTo>
                    <a:pt x="1" y="837"/>
                    <a:pt x="5" y="863"/>
                    <a:pt x="19" y="884"/>
                  </a:cubicBezTo>
                  <a:cubicBezTo>
                    <a:pt x="33" y="901"/>
                    <a:pt x="73" y="956"/>
                    <a:pt x="539" y="1046"/>
                  </a:cubicBezTo>
                  <a:cubicBezTo>
                    <a:pt x="678" y="1597"/>
                    <a:pt x="728" y="1597"/>
                    <a:pt x="780" y="1597"/>
                  </a:cubicBezTo>
                  <a:lnTo>
                    <a:pt x="784" y="1597"/>
                  </a:lnTo>
                  <a:cubicBezTo>
                    <a:pt x="827" y="1594"/>
                    <a:pt x="875" y="1591"/>
                    <a:pt x="1101" y="1078"/>
                  </a:cubicBezTo>
                  <a:cubicBezTo>
                    <a:pt x="1240" y="1028"/>
                    <a:pt x="1505" y="931"/>
                    <a:pt x="1559" y="880"/>
                  </a:cubicBezTo>
                  <a:cubicBezTo>
                    <a:pt x="1579" y="860"/>
                    <a:pt x="1589" y="832"/>
                    <a:pt x="1586" y="804"/>
                  </a:cubicBezTo>
                  <a:cubicBezTo>
                    <a:pt x="1573" y="738"/>
                    <a:pt x="1502" y="705"/>
                    <a:pt x="1229" y="606"/>
                  </a:cubicBezTo>
                  <a:cubicBezTo>
                    <a:pt x="1177" y="589"/>
                    <a:pt x="1116" y="566"/>
                    <a:pt x="1088" y="554"/>
                  </a:cubicBezTo>
                  <a:cubicBezTo>
                    <a:pt x="1077" y="522"/>
                    <a:pt x="1059" y="450"/>
                    <a:pt x="1045" y="389"/>
                  </a:cubicBezTo>
                  <a:cubicBezTo>
                    <a:pt x="998" y="198"/>
                    <a:pt x="967" y="79"/>
                    <a:pt x="932" y="34"/>
                  </a:cubicBezTo>
                  <a:cubicBezTo>
                    <a:pt x="916" y="14"/>
                    <a:pt x="892" y="2"/>
                    <a:pt x="866"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9"/>
            <p:cNvSpPr/>
            <p:nvPr/>
          </p:nvSpPr>
          <p:spPr>
            <a:xfrm>
              <a:off x="6188217" y="2794873"/>
              <a:ext cx="159345" cy="160247"/>
            </a:xfrm>
            <a:custGeom>
              <a:avLst/>
              <a:gdLst/>
              <a:ahLst/>
              <a:cxnLst/>
              <a:rect l="l" t="t" r="r" b="b"/>
              <a:pathLst>
                <a:path w="1589" h="1598" extrusionOk="0">
                  <a:moveTo>
                    <a:pt x="850" y="206"/>
                  </a:moveTo>
                  <a:cubicBezTo>
                    <a:pt x="870" y="274"/>
                    <a:pt x="892" y="365"/>
                    <a:pt x="907" y="425"/>
                  </a:cubicBezTo>
                  <a:cubicBezTo>
                    <a:pt x="946" y="583"/>
                    <a:pt x="958" y="622"/>
                    <a:pt x="974" y="646"/>
                  </a:cubicBezTo>
                  <a:cubicBezTo>
                    <a:pt x="994" y="673"/>
                    <a:pt x="1023" y="685"/>
                    <a:pt x="1180" y="741"/>
                  </a:cubicBezTo>
                  <a:cubicBezTo>
                    <a:pt x="1235" y="761"/>
                    <a:pt x="1320" y="791"/>
                    <a:pt x="1382" y="817"/>
                  </a:cubicBezTo>
                  <a:cubicBezTo>
                    <a:pt x="1293" y="857"/>
                    <a:pt x="1150" y="912"/>
                    <a:pt x="1023" y="956"/>
                  </a:cubicBezTo>
                  <a:cubicBezTo>
                    <a:pt x="1005" y="963"/>
                    <a:pt x="990" y="976"/>
                    <a:pt x="982" y="995"/>
                  </a:cubicBezTo>
                  <a:cubicBezTo>
                    <a:pt x="919" y="1139"/>
                    <a:pt x="840" y="1303"/>
                    <a:pt x="789" y="1397"/>
                  </a:cubicBezTo>
                  <a:cubicBezTo>
                    <a:pt x="753" y="1297"/>
                    <a:pt x="704" y="1123"/>
                    <a:pt x="666" y="969"/>
                  </a:cubicBezTo>
                  <a:cubicBezTo>
                    <a:pt x="660" y="941"/>
                    <a:pt x="637" y="921"/>
                    <a:pt x="610" y="916"/>
                  </a:cubicBezTo>
                  <a:cubicBezTo>
                    <a:pt x="462" y="889"/>
                    <a:pt x="292" y="850"/>
                    <a:pt x="199" y="824"/>
                  </a:cubicBezTo>
                  <a:cubicBezTo>
                    <a:pt x="296" y="769"/>
                    <a:pt x="483" y="685"/>
                    <a:pt x="648" y="619"/>
                  </a:cubicBezTo>
                  <a:cubicBezTo>
                    <a:pt x="666" y="612"/>
                    <a:pt x="681" y="596"/>
                    <a:pt x="688" y="579"/>
                  </a:cubicBezTo>
                  <a:cubicBezTo>
                    <a:pt x="736" y="452"/>
                    <a:pt x="789" y="328"/>
                    <a:pt x="850" y="206"/>
                  </a:cubicBezTo>
                  <a:close/>
                  <a:moveTo>
                    <a:pt x="866" y="0"/>
                  </a:moveTo>
                  <a:cubicBezTo>
                    <a:pt x="823" y="0"/>
                    <a:pt x="757" y="0"/>
                    <a:pt x="566" y="499"/>
                  </a:cubicBezTo>
                  <a:cubicBezTo>
                    <a:pt x="34" y="714"/>
                    <a:pt x="14" y="783"/>
                    <a:pt x="6" y="813"/>
                  </a:cubicBezTo>
                  <a:cubicBezTo>
                    <a:pt x="1" y="837"/>
                    <a:pt x="5" y="864"/>
                    <a:pt x="18" y="884"/>
                  </a:cubicBezTo>
                  <a:cubicBezTo>
                    <a:pt x="33" y="902"/>
                    <a:pt x="73" y="957"/>
                    <a:pt x="539" y="1047"/>
                  </a:cubicBezTo>
                  <a:cubicBezTo>
                    <a:pt x="677" y="1598"/>
                    <a:pt x="727" y="1598"/>
                    <a:pt x="779" y="1598"/>
                  </a:cubicBezTo>
                  <a:lnTo>
                    <a:pt x="784" y="1596"/>
                  </a:lnTo>
                  <a:cubicBezTo>
                    <a:pt x="827" y="1594"/>
                    <a:pt x="875" y="1591"/>
                    <a:pt x="1100" y="1079"/>
                  </a:cubicBezTo>
                  <a:cubicBezTo>
                    <a:pt x="1239" y="1029"/>
                    <a:pt x="1503" y="931"/>
                    <a:pt x="1559" y="881"/>
                  </a:cubicBezTo>
                  <a:cubicBezTo>
                    <a:pt x="1579" y="861"/>
                    <a:pt x="1589" y="833"/>
                    <a:pt x="1585" y="804"/>
                  </a:cubicBezTo>
                  <a:cubicBezTo>
                    <a:pt x="1573" y="739"/>
                    <a:pt x="1502" y="706"/>
                    <a:pt x="1228" y="607"/>
                  </a:cubicBezTo>
                  <a:cubicBezTo>
                    <a:pt x="1177" y="588"/>
                    <a:pt x="1116" y="567"/>
                    <a:pt x="1088" y="555"/>
                  </a:cubicBezTo>
                  <a:cubicBezTo>
                    <a:pt x="1078" y="523"/>
                    <a:pt x="1059" y="451"/>
                    <a:pt x="1045" y="390"/>
                  </a:cubicBezTo>
                  <a:cubicBezTo>
                    <a:pt x="998" y="199"/>
                    <a:pt x="967" y="80"/>
                    <a:pt x="932" y="34"/>
                  </a:cubicBezTo>
                  <a:cubicBezTo>
                    <a:pt x="915" y="15"/>
                    <a:pt x="891"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 name="Google Shape;537;p19"/>
          <p:cNvGrpSpPr/>
          <p:nvPr/>
        </p:nvGrpSpPr>
        <p:grpSpPr>
          <a:xfrm rot="10800000">
            <a:off x="7596096" y="4883036"/>
            <a:ext cx="98575" cy="98475"/>
            <a:chOff x="6046822" y="2565334"/>
            <a:chExt cx="98575" cy="98475"/>
          </a:xfrm>
        </p:grpSpPr>
        <p:sp>
          <p:nvSpPr>
            <p:cNvPr id="538" name="Google Shape;538;p19"/>
            <p:cNvSpPr/>
            <p:nvPr/>
          </p:nvSpPr>
          <p:spPr>
            <a:xfrm>
              <a:off x="6046922" y="2565735"/>
              <a:ext cx="98274" cy="98074"/>
            </a:xfrm>
            <a:custGeom>
              <a:avLst/>
              <a:gdLst/>
              <a:ahLst/>
              <a:cxnLst/>
              <a:rect l="l" t="t" r="r" b="b"/>
              <a:pathLst>
                <a:path w="980" h="978" extrusionOk="0">
                  <a:moveTo>
                    <a:pt x="494" y="139"/>
                  </a:moveTo>
                  <a:cubicBezTo>
                    <a:pt x="580" y="139"/>
                    <a:pt x="668" y="171"/>
                    <a:pt x="739" y="242"/>
                  </a:cubicBezTo>
                  <a:cubicBezTo>
                    <a:pt x="958" y="462"/>
                    <a:pt x="801" y="836"/>
                    <a:pt x="491" y="836"/>
                  </a:cubicBezTo>
                  <a:lnTo>
                    <a:pt x="491" y="908"/>
                  </a:lnTo>
                  <a:lnTo>
                    <a:pt x="490" y="837"/>
                  </a:lnTo>
                  <a:cubicBezTo>
                    <a:pt x="298" y="836"/>
                    <a:pt x="142" y="678"/>
                    <a:pt x="144" y="487"/>
                  </a:cubicBezTo>
                  <a:cubicBezTo>
                    <a:pt x="145" y="278"/>
                    <a:pt x="316" y="139"/>
                    <a:pt x="494" y="139"/>
                  </a:cubicBezTo>
                  <a:close/>
                  <a:moveTo>
                    <a:pt x="490" y="0"/>
                  </a:moveTo>
                  <a:cubicBezTo>
                    <a:pt x="221" y="0"/>
                    <a:pt x="2" y="220"/>
                    <a:pt x="2" y="488"/>
                  </a:cubicBezTo>
                  <a:cubicBezTo>
                    <a:pt x="1" y="758"/>
                    <a:pt x="220" y="978"/>
                    <a:pt x="490" y="978"/>
                  </a:cubicBezTo>
                  <a:lnTo>
                    <a:pt x="491" y="978"/>
                  </a:lnTo>
                  <a:cubicBezTo>
                    <a:pt x="761" y="978"/>
                    <a:pt x="979" y="758"/>
                    <a:pt x="979" y="488"/>
                  </a:cubicBezTo>
                  <a:cubicBezTo>
                    <a:pt x="979" y="220"/>
                    <a:pt x="760" y="0"/>
                    <a:pt x="49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9"/>
            <p:cNvSpPr/>
            <p:nvPr/>
          </p:nvSpPr>
          <p:spPr>
            <a:xfrm>
              <a:off x="6046822" y="2565334"/>
              <a:ext cx="98575" cy="98475"/>
            </a:xfrm>
            <a:custGeom>
              <a:avLst/>
              <a:gdLst/>
              <a:ahLst/>
              <a:cxnLst/>
              <a:rect l="l" t="t" r="r" b="b"/>
              <a:pathLst>
                <a:path w="983" h="982" extrusionOk="0">
                  <a:moveTo>
                    <a:pt x="494" y="144"/>
                  </a:moveTo>
                  <a:cubicBezTo>
                    <a:pt x="684" y="149"/>
                    <a:pt x="835" y="304"/>
                    <a:pt x="835" y="492"/>
                  </a:cubicBezTo>
                  <a:cubicBezTo>
                    <a:pt x="833" y="682"/>
                    <a:pt x="682" y="836"/>
                    <a:pt x="492" y="840"/>
                  </a:cubicBezTo>
                  <a:lnTo>
                    <a:pt x="492" y="911"/>
                  </a:lnTo>
                  <a:lnTo>
                    <a:pt x="491" y="840"/>
                  </a:lnTo>
                  <a:cubicBezTo>
                    <a:pt x="301" y="836"/>
                    <a:pt x="150" y="680"/>
                    <a:pt x="151" y="491"/>
                  </a:cubicBezTo>
                  <a:cubicBezTo>
                    <a:pt x="153" y="301"/>
                    <a:pt x="305" y="148"/>
                    <a:pt x="494" y="144"/>
                  </a:cubicBezTo>
                  <a:close/>
                  <a:moveTo>
                    <a:pt x="491" y="0"/>
                  </a:moveTo>
                  <a:cubicBezTo>
                    <a:pt x="221" y="0"/>
                    <a:pt x="0" y="220"/>
                    <a:pt x="0" y="491"/>
                  </a:cubicBezTo>
                  <a:cubicBezTo>
                    <a:pt x="0" y="761"/>
                    <a:pt x="220" y="982"/>
                    <a:pt x="491" y="982"/>
                  </a:cubicBezTo>
                  <a:lnTo>
                    <a:pt x="492" y="982"/>
                  </a:lnTo>
                  <a:cubicBezTo>
                    <a:pt x="764" y="982"/>
                    <a:pt x="983" y="761"/>
                    <a:pt x="983" y="491"/>
                  </a:cubicBezTo>
                  <a:cubicBezTo>
                    <a:pt x="983" y="220"/>
                    <a:pt x="762" y="0"/>
                    <a:pt x="4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_HEADER_2">
    <p:spTree>
      <p:nvGrpSpPr>
        <p:cNvPr id="1" name="Shape 540"/>
        <p:cNvGrpSpPr/>
        <p:nvPr/>
      </p:nvGrpSpPr>
      <p:grpSpPr>
        <a:xfrm>
          <a:off x="0" y="0"/>
          <a:ext cx="0" cy="0"/>
          <a:chOff x="0" y="0"/>
          <a:chExt cx="0" cy="0"/>
        </a:xfrm>
      </p:grpSpPr>
      <p:pic>
        <p:nvPicPr>
          <p:cNvPr id="541" name="Google Shape;541;p20"/>
          <p:cNvPicPr preferRelativeResize="0"/>
          <p:nvPr/>
        </p:nvPicPr>
        <p:blipFill rotWithShape="1">
          <a:blip r:embed="rId2">
            <a:alphaModFix amt="2000"/>
          </a:blip>
          <a:srcRect t="7798" b="7807"/>
          <a:stretch/>
        </p:blipFill>
        <p:spPr>
          <a:xfrm flipH="1">
            <a:off x="-225" y="-30925"/>
            <a:ext cx="9144003" cy="5143501"/>
          </a:xfrm>
          <a:prstGeom prst="rect">
            <a:avLst/>
          </a:prstGeom>
          <a:noFill/>
          <a:ln>
            <a:noFill/>
          </a:ln>
        </p:spPr>
      </p:pic>
      <p:sp>
        <p:nvSpPr>
          <p:cNvPr id="542" name="Google Shape;542;p20"/>
          <p:cNvSpPr txBox="1">
            <a:spLocks noGrp="1"/>
          </p:cNvSpPr>
          <p:nvPr>
            <p:ph type="ctrTitle"/>
          </p:nvPr>
        </p:nvSpPr>
        <p:spPr>
          <a:xfrm>
            <a:off x="4978625" y="2746325"/>
            <a:ext cx="2924100" cy="1293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600">
                <a:solidFill>
                  <a:schemeClr val="l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543" name="Google Shape;543;p20"/>
          <p:cNvSpPr txBox="1">
            <a:spLocks noGrp="1"/>
          </p:cNvSpPr>
          <p:nvPr>
            <p:ph type="subTitle" idx="1"/>
          </p:nvPr>
        </p:nvSpPr>
        <p:spPr>
          <a:xfrm>
            <a:off x="5133575" y="3922488"/>
            <a:ext cx="26142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44" name="Google Shape;544;p20"/>
          <p:cNvSpPr txBox="1">
            <a:spLocks noGrp="1"/>
          </p:cNvSpPr>
          <p:nvPr>
            <p:ph type="title" idx="2" hasCustomPrompt="1"/>
          </p:nvPr>
        </p:nvSpPr>
        <p:spPr>
          <a:xfrm>
            <a:off x="5440025" y="1001425"/>
            <a:ext cx="2001300" cy="1212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10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grpSp>
        <p:nvGrpSpPr>
          <p:cNvPr id="545" name="Google Shape;545;p20"/>
          <p:cNvGrpSpPr/>
          <p:nvPr/>
        </p:nvGrpSpPr>
        <p:grpSpPr>
          <a:xfrm rot="10800000">
            <a:off x="2603396" y="381511"/>
            <a:ext cx="98575" cy="98475"/>
            <a:chOff x="6046822" y="2565334"/>
            <a:chExt cx="98575" cy="98475"/>
          </a:xfrm>
        </p:grpSpPr>
        <p:sp>
          <p:nvSpPr>
            <p:cNvPr id="546" name="Google Shape;546;p20"/>
            <p:cNvSpPr/>
            <p:nvPr/>
          </p:nvSpPr>
          <p:spPr>
            <a:xfrm>
              <a:off x="6046922" y="2565735"/>
              <a:ext cx="98274" cy="98074"/>
            </a:xfrm>
            <a:custGeom>
              <a:avLst/>
              <a:gdLst/>
              <a:ahLst/>
              <a:cxnLst/>
              <a:rect l="l" t="t" r="r" b="b"/>
              <a:pathLst>
                <a:path w="980" h="978" extrusionOk="0">
                  <a:moveTo>
                    <a:pt x="494" y="139"/>
                  </a:moveTo>
                  <a:cubicBezTo>
                    <a:pt x="580" y="139"/>
                    <a:pt x="668" y="171"/>
                    <a:pt x="739" y="242"/>
                  </a:cubicBezTo>
                  <a:cubicBezTo>
                    <a:pt x="958" y="462"/>
                    <a:pt x="801" y="836"/>
                    <a:pt x="491" y="836"/>
                  </a:cubicBezTo>
                  <a:lnTo>
                    <a:pt x="491" y="908"/>
                  </a:lnTo>
                  <a:lnTo>
                    <a:pt x="490" y="837"/>
                  </a:lnTo>
                  <a:cubicBezTo>
                    <a:pt x="298" y="836"/>
                    <a:pt x="142" y="678"/>
                    <a:pt x="144" y="487"/>
                  </a:cubicBezTo>
                  <a:cubicBezTo>
                    <a:pt x="145" y="278"/>
                    <a:pt x="316" y="139"/>
                    <a:pt x="494" y="139"/>
                  </a:cubicBezTo>
                  <a:close/>
                  <a:moveTo>
                    <a:pt x="490" y="0"/>
                  </a:moveTo>
                  <a:cubicBezTo>
                    <a:pt x="221" y="0"/>
                    <a:pt x="2" y="220"/>
                    <a:pt x="2" y="488"/>
                  </a:cubicBezTo>
                  <a:cubicBezTo>
                    <a:pt x="1" y="758"/>
                    <a:pt x="220" y="978"/>
                    <a:pt x="490" y="978"/>
                  </a:cubicBezTo>
                  <a:lnTo>
                    <a:pt x="491" y="978"/>
                  </a:lnTo>
                  <a:cubicBezTo>
                    <a:pt x="761" y="978"/>
                    <a:pt x="979" y="758"/>
                    <a:pt x="979" y="488"/>
                  </a:cubicBezTo>
                  <a:cubicBezTo>
                    <a:pt x="979" y="220"/>
                    <a:pt x="760" y="0"/>
                    <a:pt x="49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6046822" y="2565334"/>
              <a:ext cx="98575" cy="98475"/>
            </a:xfrm>
            <a:custGeom>
              <a:avLst/>
              <a:gdLst/>
              <a:ahLst/>
              <a:cxnLst/>
              <a:rect l="l" t="t" r="r" b="b"/>
              <a:pathLst>
                <a:path w="983" h="982" extrusionOk="0">
                  <a:moveTo>
                    <a:pt x="494" y="144"/>
                  </a:moveTo>
                  <a:cubicBezTo>
                    <a:pt x="684" y="149"/>
                    <a:pt x="835" y="304"/>
                    <a:pt x="835" y="492"/>
                  </a:cubicBezTo>
                  <a:cubicBezTo>
                    <a:pt x="833" y="682"/>
                    <a:pt x="682" y="836"/>
                    <a:pt x="492" y="840"/>
                  </a:cubicBezTo>
                  <a:lnTo>
                    <a:pt x="492" y="911"/>
                  </a:lnTo>
                  <a:lnTo>
                    <a:pt x="491" y="840"/>
                  </a:lnTo>
                  <a:cubicBezTo>
                    <a:pt x="301" y="836"/>
                    <a:pt x="150" y="680"/>
                    <a:pt x="151" y="491"/>
                  </a:cubicBezTo>
                  <a:cubicBezTo>
                    <a:pt x="153" y="301"/>
                    <a:pt x="305" y="148"/>
                    <a:pt x="494" y="144"/>
                  </a:cubicBezTo>
                  <a:close/>
                  <a:moveTo>
                    <a:pt x="491" y="0"/>
                  </a:moveTo>
                  <a:cubicBezTo>
                    <a:pt x="221" y="0"/>
                    <a:pt x="0" y="220"/>
                    <a:pt x="0" y="491"/>
                  </a:cubicBezTo>
                  <a:cubicBezTo>
                    <a:pt x="0" y="761"/>
                    <a:pt x="220" y="982"/>
                    <a:pt x="491" y="982"/>
                  </a:cubicBezTo>
                  <a:lnTo>
                    <a:pt x="492" y="982"/>
                  </a:lnTo>
                  <a:cubicBezTo>
                    <a:pt x="764" y="982"/>
                    <a:pt x="983" y="761"/>
                    <a:pt x="983" y="491"/>
                  </a:cubicBezTo>
                  <a:cubicBezTo>
                    <a:pt x="983" y="220"/>
                    <a:pt x="762" y="0"/>
                    <a:pt x="4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 name="Google Shape;548;p20"/>
          <p:cNvGrpSpPr/>
          <p:nvPr/>
        </p:nvGrpSpPr>
        <p:grpSpPr>
          <a:xfrm rot="10800000">
            <a:off x="8759336" y="433069"/>
            <a:ext cx="98676" cy="98475"/>
            <a:chOff x="7954244" y="2863063"/>
            <a:chExt cx="98676" cy="98475"/>
          </a:xfrm>
        </p:grpSpPr>
        <p:sp>
          <p:nvSpPr>
            <p:cNvPr id="549" name="Google Shape;549;p20"/>
            <p:cNvSpPr/>
            <p:nvPr/>
          </p:nvSpPr>
          <p:spPr>
            <a:xfrm>
              <a:off x="7954244" y="2863163"/>
              <a:ext cx="98676" cy="98375"/>
            </a:xfrm>
            <a:custGeom>
              <a:avLst/>
              <a:gdLst/>
              <a:ahLst/>
              <a:cxnLst/>
              <a:rect l="l" t="t" r="r" b="b"/>
              <a:pathLst>
                <a:path w="984" h="981" extrusionOk="0">
                  <a:moveTo>
                    <a:pt x="484" y="142"/>
                  </a:moveTo>
                  <a:cubicBezTo>
                    <a:pt x="488" y="142"/>
                    <a:pt x="491" y="142"/>
                    <a:pt x="494" y="143"/>
                  </a:cubicBezTo>
                  <a:cubicBezTo>
                    <a:pt x="687" y="144"/>
                    <a:pt x="842" y="300"/>
                    <a:pt x="842" y="493"/>
                  </a:cubicBezTo>
                  <a:cubicBezTo>
                    <a:pt x="840" y="684"/>
                    <a:pt x="684" y="839"/>
                    <a:pt x="493" y="839"/>
                  </a:cubicBezTo>
                  <a:lnTo>
                    <a:pt x="493" y="910"/>
                  </a:lnTo>
                  <a:lnTo>
                    <a:pt x="491" y="839"/>
                  </a:lnTo>
                  <a:cubicBezTo>
                    <a:pt x="489" y="839"/>
                    <a:pt x="487" y="839"/>
                    <a:pt x="484" y="839"/>
                  </a:cubicBezTo>
                  <a:cubicBezTo>
                    <a:pt x="292" y="839"/>
                    <a:pt x="136" y="683"/>
                    <a:pt x="137" y="490"/>
                  </a:cubicBezTo>
                  <a:cubicBezTo>
                    <a:pt x="138" y="297"/>
                    <a:pt x="294" y="142"/>
                    <a:pt x="484" y="142"/>
                  </a:cubicBezTo>
                  <a:close/>
                  <a:moveTo>
                    <a:pt x="493" y="1"/>
                  </a:moveTo>
                  <a:cubicBezTo>
                    <a:pt x="223" y="1"/>
                    <a:pt x="2" y="219"/>
                    <a:pt x="2" y="490"/>
                  </a:cubicBezTo>
                  <a:cubicBezTo>
                    <a:pt x="1" y="760"/>
                    <a:pt x="220" y="981"/>
                    <a:pt x="491" y="981"/>
                  </a:cubicBezTo>
                  <a:lnTo>
                    <a:pt x="493" y="981"/>
                  </a:lnTo>
                  <a:cubicBezTo>
                    <a:pt x="764" y="981"/>
                    <a:pt x="983" y="762"/>
                    <a:pt x="983" y="491"/>
                  </a:cubicBezTo>
                  <a:cubicBezTo>
                    <a:pt x="983" y="220"/>
                    <a:pt x="764" y="1"/>
                    <a:pt x="493"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0"/>
            <p:cNvSpPr/>
            <p:nvPr/>
          </p:nvSpPr>
          <p:spPr>
            <a:xfrm>
              <a:off x="7954244" y="2863063"/>
              <a:ext cx="98676" cy="98475"/>
            </a:xfrm>
            <a:custGeom>
              <a:avLst/>
              <a:gdLst/>
              <a:ahLst/>
              <a:cxnLst/>
              <a:rect l="l" t="t" r="r" b="b"/>
              <a:pathLst>
                <a:path w="984" h="982" extrusionOk="0">
                  <a:moveTo>
                    <a:pt x="484" y="143"/>
                  </a:moveTo>
                  <a:cubicBezTo>
                    <a:pt x="488" y="143"/>
                    <a:pt x="491" y="143"/>
                    <a:pt x="494" y="144"/>
                  </a:cubicBezTo>
                  <a:cubicBezTo>
                    <a:pt x="687" y="145"/>
                    <a:pt x="842" y="301"/>
                    <a:pt x="842" y="494"/>
                  </a:cubicBezTo>
                  <a:cubicBezTo>
                    <a:pt x="840" y="685"/>
                    <a:pt x="684" y="840"/>
                    <a:pt x="493" y="840"/>
                  </a:cubicBezTo>
                  <a:lnTo>
                    <a:pt x="493" y="911"/>
                  </a:lnTo>
                  <a:lnTo>
                    <a:pt x="491" y="840"/>
                  </a:lnTo>
                  <a:cubicBezTo>
                    <a:pt x="489" y="840"/>
                    <a:pt x="487" y="840"/>
                    <a:pt x="484" y="840"/>
                  </a:cubicBezTo>
                  <a:cubicBezTo>
                    <a:pt x="292" y="840"/>
                    <a:pt x="136" y="684"/>
                    <a:pt x="137" y="491"/>
                  </a:cubicBezTo>
                  <a:cubicBezTo>
                    <a:pt x="138" y="298"/>
                    <a:pt x="294" y="143"/>
                    <a:pt x="484" y="143"/>
                  </a:cubicBezTo>
                  <a:close/>
                  <a:moveTo>
                    <a:pt x="491" y="1"/>
                  </a:moveTo>
                  <a:cubicBezTo>
                    <a:pt x="221" y="1"/>
                    <a:pt x="1" y="220"/>
                    <a:pt x="1" y="491"/>
                  </a:cubicBezTo>
                  <a:cubicBezTo>
                    <a:pt x="1" y="761"/>
                    <a:pt x="220" y="982"/>
                    <a:pt x="491" y="982"/>
                  </a:cubicBezTo>
                  <a:lnTo>
                    <a:pt x="493" y="982"/>
                  </a:lnTo>
                  <a:cubicBezTo>
                    <a:pt x="764" y="982"/>
                    <a:pt x="983" y="761"/>
                    <a:pt x="983" y="491"/>
                  </a:cubicBezTo>
                  <a:cubicBezTo>
                    <a:pt x="983" y="220"/>
                    <a:pt x="763" y="1"/>
                    <a:pt x="49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20"/>
          <p:cNvGrpSpPr/>
          <p:nvPr/>
        </p:nvGrpSpPr>
        <p:grpSpPr>
          <a:xfrm rot="10800000">
            <a:off x="500707" y="1857016"/>
            <a:ext cx="98676" cy="98475"/>
            <a:chOff x="7852761" y="1836603"/>
            <a:chExt cx="98676" cy="98475"/>
          </a:xfrm>
        </p:grpSpPr>
        <p:sp>
          <p:nvSpPr>
            <p:cNvPr id="552" name="Google Shape;552;p20"/>
            <p:cNvSpPr/>
            <p:nvPr/>
          </p:nvSpPr>
          <p:spPr>
            <a:xfrm>
              <a:off x="7853062" y="1837004"/>
              <a:ext cx="98174" cy="98074"/>
            </a:xfrm>
            <a:custGeom>
              <a:avLst/>
              <a:gdLst/>
              <a:ahLst/>
              <a:cxnLst/>
              <a:rect l="l" t="t" r="r" b="b"/>
              <a:pathLst>
                <a:path w="979" h="978" extrusionOk="0">
                  <a:moveTo>
                    <a:pt x="492" y="140"/>
                  </a:moveTo>
                  <a:cubicBezTo>
                    <a:pt x="685" y="141"/>
                    <a:pt x="840" y="297"/>
                    <a:pt x="839" y="490"/>
                  </a:cubicBezTo>
                  <a:cubicBezTo>
                    <a:pt x="837" y="681"/>
                    <a:pt x="682" y="836"/>
                    <a:pt x="491" y="836"/>
                  </a:cubicBezTo>
                  <a:lnTo>
                    <a:pt x="491" y="907"/>
                  </a:lnTo>
                  <a:lnTo>
                    <a:pt x="488" y="836"/>
                  </a:lnTo>
                  <a:cubicBezTo>
                    <a:pt x="300" y="831"/>
                    <a:pt x="149" y="676"/>
                    <a:pt x="150" y="486"/>
                  </a:cubicBezTo>
                  <a:cubicBezTo>
                    <a:pt x="150" y="297"/>
                    <a:pt x="303" y="142"/>
                    <a:pt x="492" y="140"/>
                  </a:cubicBezTo>
                  <a:close/>
                  <a:moveTo>
                    <a:pt x="490" y="1"/>
                  </a:moveTo>
                  <a:cubicBezTo>
                    <a:pt x="220" y="1"/>
                    <a:pt x="0" y="219"/>
                    <a:pt x="0" y="489"/>
                  </a:cubicBezTo>
                  <a:cubicBezTo>
                    <a:pt x="0" y="759"/>
                    <a:pt x="218" y="978"/>
                    <a:pt x="488" y="978"/>
                  </a:cubicBezTo>
                  <a:lnTo>
                    <a:pt x="491" y="978"/>
                  </a:lnTo>
                  <a:cubicBezTo>
                    <a:pt x="760" y="978"/>
                    <a:pt x="979" y="759"/>
                    <a:pt x="979" y="489"/>
                  </a:cubicBezTo>
                  <a:cubicBezTo>
                    <a:pt x="978" y="219"/>
                    <a:pt x="760" y="1"/>
                    <a:pt x="49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0"/>
            <p:cNvSpPr/>
            <p:nvPr/>
          </p:nvSpPr>
          <p:spPr>
            <a:xfrm>
              <a:off x="7852761" y="1836603"/>
              <a:ext cx="98676" cy="98475"/>
            </a:xfrm>
            <a:custGeom>
              <a:avLst/>
              <a:gdLst/>
              <a:ahLst/>
              <a:cxnLst/>
              <a:rect l="l" t="t" r="r" b="b"/>
              <a:pathLst>
                <a:path w="984" h="982" extrusionOk="0">
                  <a:moveTo>
                    <a:pt x="495" y="144"/>
                  </a:moveTo>
                  <a:cubicBezTo>
                    <a:pt x="688" y="145"/>
                    <a:pt x="843" y="301"/>
                    <a:pt x="842" y="494"/>
                  </a:cubicBezTo>
                  <a:cubicBezTo>
                    <a:pt x="840" y="685"/>
                    <a:pt x="685" y="840"/>
                    <a:pt x="494" y="840"/>
                  </a:cubicBezTo>
                  <a:lnTo>
                    <a:pt x="494" y="911"/>
                  </a:lnTo>
                  <a:lnTo>
                    <a:pt x="491" y="840"/>
                  </a:lnTo>
                  <a:cubicBezTo>
                    <a:pt x="303" y="835"/>
                    <a:pt x="152" y="680"/>
                    <a:pt x="153" y="490"/>
                  </a:cubicBezTo>
                  <a:cubicBezTo>
                    <a:pt x="153" y="301"/>
                    <a:pt x="306" y="146"/>
                    <a:pt x="495" y="144"/>
                  </a:cubicBezTo>
                  <a:close/>
                  <a:moveTo>
                    <a:pt x="493" y="1"/>
                  </a:moveTo>
                  <a:cubicBezTo>
                    <a:pt x="221" y="1"/>
                    <a:pt x="2" y="220"/>
                    <a:pt x="2" y="490"/>
                  </a:cubicBezTo>
                  <a:cubicBezTo>
                    <a:pt x="1" y="761"/>
                    <a:pt x="220" y="982"/>
                    <a:pt x="491" y="982"/>
                  </a:cubicBezTo>
                  <a:lnTo>
                    <a:pt x="494" y="982"/>
                  </a:lnTo>
                  <a:cubicBezTo>
                    <a:pt x="764" y="982"/>
                    <a:pt x="983" y="761"/>
                    <a:pt x="983" y="490"/>
                  </a:cubicBezTo>
                  <a:cubicBezTo>
                    <a:pt x="983" y="220"/>
                    <a:pt x="764" y="1"/>
                    <a:pt x="49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 name="Google Shape;554;p20"/>
          <p:cNvGrpSpPr/>
          <p:nvPr/>
        </p:nvGrpSpPr>
        <p:grpSpPr>
          <a:xfrm rot="10800000">
            <a:off x="553892" y="3046827"/>
            <a:ext cx="159445" cy="160147"/>
            <a:chOff x="8424356" y="2349532"/>
            <a:chExt cx="159445" cy="160147"/>
          </a:xfrm>
        </p:grpSpPr>
        <p:sp>
          <p:nvSpPr>
            <p:cNvPr id="555" name="Google Shape;555;p20"/>
            <p:cNvSpPr/>
            <p:nvPr/>
          </p:nvSpPr>
          <p:spPr>
            <a:xfrm>
              <a:off x="8424356" y="2349632"/>
              <a:ext cx="159445" cy="160047"/>
            </a:xfrm>
            <a:custGeom>
              <a:avLst/>
              <a:gdLst/>
              <a:ahLst/>
              <a:cxnLst/>
              <a:rect l="l" t="t" r="r" b="b"/>
              <a:pathLst>
                <a:path w="1590" h="1596" extrusionOk="0">
                  <a:moveTo>
                    <a:pt x="850" y="205"/>
                  </a:moveTo>
                  <a:cubicBezTo>
                    <a:pt x="870" y="273"/>
                    <a:pt x="893" y="364"/>
                    <a:pt x="907" y="424"/>
                  </a:cubicBezTo>
                  <a:cubicBezTo>
                    <a:pt x="946" y="582"/>
                    <a:pt x="957" y="621"/>
                    <a:pt x="974" y="645"/>
                  </a:cubicBezTo>
                  <a:cubicBezTo>
                    <a:pt x="994" y="672"/>
                    <a:pt x="1024" y="684"/>
                    <a:pt x="1180" y="740"/>
                  </a:cubicBezTo>
                  <a:cubicBezTo>
                    <a:pt x="1235" y="760"/>
                    <a:pt x="1320" y="791"/>
                    <a:pt x="1382" y="816"/>
                  </a:cubicBezTo>
                  <a:cubicBezTo>
                    <a:pt x="1294" y="855"/>
                    <a:pt x="1151" y="910"/>
                    <a:pt x="1024" y="955"/>
                  </a:cubicBezTo>
                  <a:cubicBezTo>
                    <a:pt x="1005" y="962"/>
                    <a:pt x="990" y="975"/>
                    <a:pt x="982" y="992"/>
                  </a:cubicBezTo>
                  <a:cubicBezTo>
                    <a:pt x="919" y="1138"/>
                    <a:pt x="840" y="1303"/>
                    <a:pt x="790" y="1396"/>
                  </a:cubicBezTo>
                  <a:cubicBezTo>
                    <a:pt x="754" y="1296"/>
                    <a:pt x="704" y="1121"/>
                    <a:pt x="667" y="967"/>
                  </a:cubicBezTo>
                  <a:cubicBezTo>
                    <a:pt x="659" y="940"/>
                    <a:pt x="637" y="920"/>
                    <a:pt x="611" y="915"/>
                  </a:cubicBezTo>
                  <a:cubicBezTo>
                    <a:pt x="462" y="887"/>
                    <a:pt x="292" y="848"/>
                    <a:pt x="199" y="823"/>
                  </a:cubicBezTo>
                  <a:cubicBezTo>
                    <a:pt x="298" y="768"/>
                    <a:pt x="484" y="684"/>
                    <a:pt x="649" y="618"/>
                  </a:cubicBezTo>
                  <a:lnTo>
                    <a:pt x="648" y="618"/>
                  </a:lnTo>
                  <a:cubicBezTo>
                    <a:pt x="667" y="611"/>
                    <a:pt x="681" y="595"/>
                    <a:pt x="688" y="578"/>
                  </a:cubicBezTo>
                  <a:cubicBezTo>
                    <a:pt x="736" y="451"/>
                    <a:pt x="790" y="327"/>
                    <a:pt x="850" y="205"/>
                  </a:cubicBezTo>
                  <a:close/>
                  <a:moveTo>
                    <a:pt x="866" y="1"/>
                  </a:moveTo>
                  <a:cubicBezTo>
                    <a:pt x="823" y="1"/>
                    <a:pt x="758" y="1"/>
                    <a:pt x="566" y="498"/>
                  </a:cubicBezTo>
                  <a:cubicBezTo>
                    <a:pt x="34" y="713"/>
                    <a:pt x="16" y="783"/>
                    <a:pt x="6" y="812"/>
                  </a:cubicBezTo>
                  <a:cubicBezTo>
                    <a:pt x="1" y="836"/>
                    <a:pt x="5" y="863"/>
                    <a:pt x="20" y="883"/>
                  </a:cubicBezTo>
                  <a:cubicBezTo>
                    <a:pt x="33" y="902"/>
                    <a:pt x="74" y="958"/>
                    <a:pt x="540" y="1046"/>
                  </a:cubicBezTo>
                  <a:cubicBezTo>
                    <a:pt x="677" y="1595"/>
                    <a:pt x="728" y="1595"/>
                    <a:pt x="780" y="1595"/>
                  </a:cubicBezTo>
                  <a:lnTo>
                    <a:pt x="784" y="1595"/>
                  </a:lnTo>
                  <a:cubicBezTo>
                    <a:pt x="827" y="1594"/>
                    <a:pt x="875" y="1591"/>
                    <a:pt x="1101" y="1078"/>
                  </a:cubicBezTo>
                  <a:cubicBezTo>
                    <a:pt x="1239" y="1027"/>
                    <a:pt x="1503" y="930"/>
                    <a:pt x="1560" y="880"/>
                  </a:cubicBezTo>
                  <a:cubicBezTo>
                    <a:pt x="1580" y="860"/>
                    <a:pt x="1589" y="832"/>
                    <a:pt x="1586" y="804"/>
                  </a:cubicBezTo>
                  <a:cubicBezTo>
                    <a:pt x="1573" y="738"/>
                    <a:pt x="1502" y="705"/>
                    <a:pt x="1228" y="606"/>
                  </a:cubicBezTo>
                  <a:cubicBezTo>
                    <a:pt x="1177" y="589"/>
                    <a:pt x="1116" y="566"/>
                    <a:pt x="1088" y="554"/>
                  </a:cubicBezTo>
                  <a:cubicBezTo>
                    <a:pt x="1077" y="522"/>
                    <a:pt x="1060" y="450"/>
                    <a:pt x="1045" y="390"/>
                  </a:cubicBezTo>
                  <a:cubicBezTo>
                    <a:pt x="998" y="198"/>
                    <a:pt x="967" y="79"/>
                    <a:pt x="933" y="34"/>
                  </a:cubicBezTo>
                  <a:cubicBezTo>
                    <a:pt x="915" y="14"/>
                    <a:pt x="891" y="2"/>
                    <a:pt x="86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0"/>
            <p:cNvSpPr/>
            <p:nvPr/>
          </p:nvSpPr>
          <p:spPr>
            <a:xfrm>
              <a:off x="8424356" y="2349532"/>
              <a:ext cx="159445" cy="160147"/>
            </a:xfrm>
            <a:custGeom>
              <a:avLst/>
              <a:gdLst/>
              <a:ahLst/>
              <a:cxnLst/>
              <a:rect l="l" t="t" r="r" b="b"/>
              <a:pathLst>
                <a:path w="1590" h="1597" extrusionOk="0">
                  <a:moveTo>
                    <a:pt x="851" y="206"/>
                  </a:moveTo>
                  <a:cubicBezTo>
                    <a:pt x="871" y="274"/>
                    <a:pt x="893" y="365"/>
                    <a:pt x="907" y="425"/>
                  </a:cubicBezTo>
                  <a:cubicBezTo>
                    <a:pt x="946" y="583"/>
                    <a:pt x="958" y="622"/>
                    <a:pt x="974" y="646"/>
                  </a:cubicBezTo>
                  <a:cubicBezTo>
                    <a:pt x="996" y="673"/>
                    <a:pt x="1024" y="685"/>
                    <a:pt x="1180" y="741"/>
                  </a:cubicBezTo>
                  <a:cubicBezTo>
                    <a:pt x="1236" y="761"/>
                    <a:pt x="1320" y="792"/>
                    <a:pt x="1383" y="817"/>
                  </a:cubicBezTo>
                  <a:cubicBezTo>
                    <a:pt x="1294" y="857"/>
                    <a:pt x="1151" y="911"/>
                    <a:pt x="1025" y="956"/>
                  </a:cubicBezTo>
                  <a:cubicBezTo>
                    <a:pt x="1006" y="963"/>
                    <a:pt x="990" y="976"/>
                    <a:pt x="983" y="995"/>
                  </a:cubicBezTo>
                  <a:cubicBezTo>
                    <a:pt x="919" y="1139"/>
                    <a:pt x="842" y="1305"/>
                    <a:pt x="790" y="1397"/>
                  </a:cubicBezTo>
                  <a:cubicBezTo>
                    <a:pt x="754" y="1297"/>
                    <a:pt x="704" y="1123"/>
                    <a:pt x="667" y="969"/>
                  </a:cubicBezTo>
                  <a:cubicBezTo>
                    <a:pt x="660" y="941"/>
                    <a:pt x="639" y="921"/>
                    <a:pt x="611" y="916"/>
                  </a:cubicBezTo>
                  <a:cubicBezTo>
                    <a:pt x="462" y="889"/>
                    <a:pt x="292" y="850"/>
                    <a:pt x="200" y="824"/>
                  </a:cubicBezTo>
                  <a:cubicBezTo>
                    <a:pt x="298" y="769"/>
                    <a:pt x="484" y="685"/>
                    <a:pt x="649" y="619"/>
                  </a:cubicBezTo>
                  <a:cubicBezTo>
                    <a:pt x="668" y="612"/>
                    <a:pt x="681" y="596"/>
                    <a:pt x="689" y="579"/>
                  </a:cubicBezTo>
                  <a:cubicBezTo>
                    <a:pt x="736" y="452"/>
                    <a:pt x="791" y="328"/>
                    <a:pt x="851" y="206"/>
                  </a:cubicBezTo>
                  <a:close/>
                  <a:moveTo>
                    <a:pt x="866" y="0"/>
                  </a:moveTo>
                  <a:cubicBezTo>
                    <a:pt x="823" y="0"/>
                    <a:pt x="759" y="0"/>
                    <a:pt x="566" y="499"/>
                  </a:cubicBezTo>
                  <a:cubicBezTo>
                    <a:pt x="34" y="714"/>
                    <a:pt x="16" y="784"/>
                    <a:pt x="6" y="813"/>
                  </a:cubicBezTo>
                  <a:cubicBezTo>
                    <a:pt x="1" y="837"/>
                    <a:pt x="5" y="862"/>
                    <a:pt x="20" y="884"/>
                  </a:cubicBezTo>
                  <a:cubicBezTo>
                    <a:pt x="33" y="903"/>
                    <a:pt x="74" y="957"/>
                    <a:pt x="540" y="1047"/>
                  </a:cubicBezTo>
                  <a:cubicBezTo>
                    <a:pt x="677" y="1596"/>
                    <a:pt x="728" y="1596"/>
                    <a:pt x="780" y="1596"/>
                  </a:cubicBezTo>
                  <a:lnTo>
                    <a:pt x="784" y="1596"/>
                  </a:lnTo>
                  <a:cubicBezTo>
                    <a:pt x="827" y="1594"/>
                    <a:pt x="875" y="1591"/>
                    <a:pt x="1101" y="1079"/>
                  </a:cubicBezTo>
                  <a:cubicBezTo>
                    <a:pt x="1240" y="1030"/>
                    <a:pt x="1505" y="931"/>
                    <a:pt x="1560" y="881"/>
                  </a:cubicBezTo>
                  <a:cubicBezTo>
                    <a:pt x="1580" y="861"/>
                    <a:pt x="1589" y="833"/>
                    <a:pt x="1586" y="804"/>
                  </a:cubicBezTo>
                  <a:cubicBezTo>
                    <a:pt x="1573" y="738"/>
                    <a:pt x="1502" y="706"/>
                    <a:pt x="1229" y="607"/>
                  </a:cubicBezTo>
                  <a:cubicBezTo>
                    <a:pt x="1177" y="588"/>
                    <a:pt x="1116" y="567"/>
                    <a:pt x="1088" y="554"/>
                  </a:cubicBezTo>
                  <a:cubicBezTo>
                    <a:pt x="1077" y="523"/>
                    <a:pt x="1060" y="451"/>
                    <a:pt x="1045" y="391"/>
                  </a:cubicBezTo>
                  <a:cubicBezTo>
                    <a:pt x="998" y="199"/>
                    <a:pt x="967" y="80"/>
                    <a:pt x="933" y="34"/>
                  </a:cubicBezTo>
                  <a:cubicBezTo>
                    <a:pt x="917" y="15"/>
                    <a:pt x="893"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20"/>
          <p:cNvGrpSpPr/>
          <p:nvPr/>
        </p:nvGrpSpPr>
        <p:grpSpPr>
          <a:xfrm rot="10800000">
            <a:off x="8529244" y="2465649"/>
            <a:ext cx="159345" cy="160247"/>
            <a:chOff x="6188217" y="2794873"/>
            <a:chExt cx="159345" cy="160247"/>
          </a:xfrm>
        </p:grpSpPr>
        <p:sp>
          <p:nvSpPr>
            <p:cNvPr id="558" name="Google Shape;558;p20"/>
            <p:cNvSpPr/>
            <p:nvPr/>
          </p:nvSpPr>
          <p:spPr>
            <a:xfrm>
              <a:off x="6188217" y="2794973"/>
              <a:ext cx="159345" cy="160147"/>
            </a:xfrm>
            <a:custGeom>
              <a:avLst/>
              <a:gdLst/>
              <a:ahLst/>
              <a:cxnLst/>
              <a:rect l="l" t="t" r="r" b="b"/>
              <a:pathLst>
                <a:path w="1589" h="1597" extrusionOk="0">
                  <a:moveTo>
                    <a:pt x="851" y="205"/>
                  </a:moveTo>
                  <a:cubicBezTo>
                    <a:pt x="871" y="273"/>
                    <a:pt x="892" y="364"/>
                    <a:pt x="907" y="424"/>
                  </a:cubicBezTo>
                  <a:cubicBezTo>
                    <a:pt x="946" y="582"/>
                    <a:pt x="958" y="621"/>
                    <a:pt x="974" y="645"/>
                  </a:cubicBezTo>
                  <a:cubicBezTo>
                    <a:pt x="994" y="672"/>
                    <a:pt x="1025" y="684"/>
                    <a:pt x="1180" y="740"/>
                  </a:cubicBezTo>
                  <a:cubicBezTo>
                    <a:pt x="1236" y="760"/>
                    <a:pt x="1320" y="790"/>
                    <a:pt x="1383" y="817"/>
                  </a:cubicBezTo>
                  <a:cubicBezTo>
                    <a:pt x="1293" y="856"/>
                    <a:pt x="1150" y="911"/>
                    <a:pt x="1023" y="955"/>
                  </a:cubicBezTo>
                  <a:cubicBezTo>
                    <a:pt x="1005" y="962"/>
                    <a:pt x="990" y="975"/>
                    <a:pt x="982" y="994"/>
                  </a:cubicBezTo>
                  <a:cubicBezTo>
                    <a:pt x="919" y="1138"/>
                    <a:pt x="840" y="1302"/>
                    <a:pt x="789" y="1396"/>
                  </a:cubicBezTo>
                  <a:cubicBezTo>
                    <a:pt x="753" y="1296"/>
                    <a:pt x="704" y="1122"/>
                    <a:pt x="666" y="968"/>
                  </a:cubicBezTo>
                  <a:cubicBezTo>
                    <a:pt x="660" y="940"/>
                    <a:pt x="637" y="920"/>
                    <a:pt x="610" y="915"/>
                  </a:cubicBezTo>
                  <a:cubicBezTo>
                    <a:pt x="462" y="888"/>
                    <a:pt x="293" y="848"/>
                    <a:pt x="199" y="823"/>
                  </a:cubicBezTo>
                  <a:cubicBezTo>
                    <a:pt x="296" y="768"/>
                    <a:pt x="483" y="684"/>
                    <a:pt x="648" y="618"/>
                  </a:cubicBezTo>
                  <a:lnTo>
                    <a:pt x="649" y="618"/>
                  </a:lnTo>
                  <a:cubicBezTo>
                    <a:pt x="666" y="611"/>
                    <a:pt x="681" y="597"/>
                    <a:pt x="689" y="578"/>
                  </a:cubicBezTo>
                  <a:cubicBezTo>
                    <a:pt x="736" y="451"/>
                    <a:pt x="789" y="327"/>
                    <a:pt x="851" y="205"/>
                  </a:cubicBezTo>
                  <a:close/>
                  <a:moveTo>
                    <a:pt x="866" y="0"/>
                  </a:moveTo>
                  <a:cubicBezTo>
                    <a:pt x="823" y="0"/>
                    <a:pt x="759" y="0"/>
                    <a:pt x="566" y="499"/>
                  </a:cubicBezTo>
                  <a:cubicBezTo>
                    <a:pt x="34" y="713"/>
                    <a:pt x="15" y="782"/>
                    <a:pt x="6" y="812"/>
                  </a:cubicBezTo>
                  <a:cubicBezTo>
                    <a:pt x="1" y="837"/>
                    <a:pt x="5" y="863"/>
                    <a:pt x="19" y="884"/>
                  </a:cubicBezTo>
                  <a:cubicBezTo>
                    <a:pt x="33" y="901"/>
                    <a:pt x="73" y="956"/>
                    <a:pt x="539" y="1046"/>
                  </a:cubicBezTo>
                  <a:cubicBezTo>
                    <a:pt x="678" y="1597"/>
                    <a:pt x="728" y="1597"/>
                    <a:pt x="780" y="1597"/>
                  </a:cubicBezTo>
                  <a:lnTo>
                    <a:pt x="784" y="1597"/>
                  </a:lnTo>
                  <a:cubicBezTo>
                    <a:pt x="827" y="1594"/>
                    <a:pt x="875" y="1591"/>
                    <a:pt x="1101" y="1078"/>
                  </a:cubicBezTo>
                  <a:cubicBezTo>
                    <a:pt x="1240" y="1028"/>
                    <a:pt x="1505" y="931"/>
                    <a:pt x="1559" y="880"/>
                  </a:cubicBezTo>
                  <a:cubicBezTo>
                    <a:pt x="1579" y="860"/>
                    <a:pt x="1589" y="832"/>
                    <a:pt x="1586" y="804"/>
                  </a:cubicBezTo>
                  <a:cubicBezTo>
                    <a:pt x="1573" y="738"/>
                    <a:pt x="1502" y="705"/>
                    <a:pt x="1229" y="606"/>
                  </a:cubicBezTo>
                  <a:cubicBezTo>
                    <a:pt x="1177" y="589"/>
                    <a:pt x="1116" y="566"/>
                    <a:pt x="1088" y="554"/>
                  </a:cubicBezTo>
                  <a:cubicBezTo>
                    <a:pt x="1077" y="522"/>
                    <a:pt x="1059" y="450"/>
                    <a:pt x="1045" y="389"/>
                  </a:cubicBezTo>
                  <a:cubicBezTo>
                    <a:pt x="998" y="198"/>
                    <a:pt x="967" y="79"/>
                    <a:pt x="932" y="34"/>
                  </a:cubicBezTo>
                  <a:cubicBezTo>
                    <a:pt x="916" y="14"/>
                    <a:pt x="892" y="2"/>
                    <a:pt x="866"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0"/>
            <p:cNvSpPr/>
            <p:nvPr/>
          </p:nvSpPr>
          <p:spPr>
            <a:xfrm>
              <a:off x="6188217" y="2794873"/>
              <a:ext cx="159345" cy="160247"/>
            </a:xfrm>
            <a:custGeom>
              <a:avLst/>
              <a:gdLst/>
              <a:ahLst/>
              <a:cxnLst/>
              <a:rect l="l" t="t" r="r" b="b"/>
              <a:pathLst>
                <a:path w="1589" h="1598" extrusionOk="0">
                  <a:moveTo>
                    <a:pt x="850" y="206"/>
                  </a:moveTo>
                  <a:cubicBezTo>
                    <a:pt x="870" y="274"/>
                    <a:pt x="892" y="365"/>
                    <a:pt x="907" y="425"/>
                  </a:cubicBezTo>
                  <a:cubicBezTo>
                    <a:pt x="946" y="583"/>
                    <a:pt x="958" y="622"/>
                    <a:pt x="974" y="646"/>
                  </a:cubicBezTo>
                  <a:cubicBezTo>
                    <a:pt x="994" y="673"/>
                    <a:pt x="1023" y="685"/>
                    <a:pt x="1180" y="741"/>
                  </a:cubicBezTo>
                  <a:cubicBezTo>
                    <a:pt x="1235" y="761"/>
                    <a:pt x="1320" y="791"/>
                    <a:pt x="1382" y="817"/>
                  </a:cubicBezTo>
                  <a:cubicBezTo>
                    <a:pt x="1293" y="857"/>
                    <a:pt x="1150" y="912"/>
                    <a:pt x="1023" y="956"/>
                  </a:cubicBezTo>
                  <a:cubicBezTo>
                    <a:pt x="1005" y="963"/>
                    <a:pt x="990" y="976"/>
                    <a:pt x="982" y="995"/>
                  </a:cubicBezTo>
                  <a:cubicBezTo>
                    <a:pt x="919" y="1139"/>
                    <a:pt x="840" y="1303"/>
                    <a:pt x="789" y="1397"/>
                  </a:cubicBezTo>
                  <a:cubicBezTo>
                    <a:pt x="753" y="1297"/>
                    <a:pt x="704" y="1123"/>
                    <a:pt x="666" y="969"/>
                  </a:cubicBezTo>
                  <a:cubicBezTo>
                    <a:pt x="660" y="941"/>
                    <a:pt x="637" y="921"/>
                    <a:pt x="610" y="916"/>
                  </a:cubicBezTo>
                  <a:cubicBezTo>
                    <a:pt x="462" y="889"/>
                    <a:pt x="292" y="850"/>
                    <a:pt x="199" y="824"/>
                  </a:cubicBezTo>
                  <a:cubicBezTo>
                    <a:pt x="296" y="769"/>
                    <a:pt x="483" y="685"/>
                    <a:pt x="648" y="619"/>
                  </a:cubicBezTo>
                  <a:cubicBezTo>
                    <a:pt x="666" y="612"/>
                    <a:pt x="681" y="596"/>
                    <a:pt x="688" y="579"/>
                  </a:cubicBezTo>
                  <a:cubicBezTo>
                    <a:pt x="736" y="452"/>
                    <a:pt x="789" y="328"/>
                    <a:pt x="850" y="206"/>
                  </a:cubicBezTo>
                  <a:close/>
                  <a:moveTo>
                    <a:pt x="866" y="0"/>
                  </a:moveTo>
                  <a:cubicBezTo>
                    <a:pt x="823" y="0"/>
                    <a:pt x="757" y="0"/>
                    <a:pt x="566" y="499"/>
                  </a:cubicBezTo>
                  <a:cubicBezTo>
                    <a:pt x="34" y="714"/>
                    <a:pt x="14" y="783"/>
                    <a:pt x="6" y="813"/>
                  </a:cubicBezTo>
                  <a:cubicBezTo>
                    <a:pt x="1" y="837"/>
                    <a:pt x="5" y="864"/>
                    <a:pt x="18" y="884"/>
                  </a:cubicBezTo>
                  <a:cubicBezTo>
                    <a:pt x="33" y="902"/>
                    <a:pt x="73" y="957"/>
                    <a:pt x="539" y="1047"/>
                  </a:cubicBezTo>
                  <a:cubicBezTo>
                    <a:pt x="677" y="1598"/>
                    <a:pt x="727" y="1598"/>
                    <a:pt x="779" y="1598"/>
                  </a:cubicBezTo>
                  <a:lnTo>
                    <a:pt x="784" y="1596"/>
                  </a:lnTo>
                  <a:cubicBezTo>
                    <a:pt x="827" y="1594"/>
                    <a:pt x="875" y="1591"/>
                    <a:pt x="1100" y="1079"/>
                  </a:cubicBezTo>
                  <a:cubicBezTo>
                    <a:pt x="1239" y="1029"/>
                    <a:pt x="1503" y="931"/>
                    <a:pt x="1559" y="881"/>
                  </a:cubicBezTo>
                  <a:cubicBezTo>
                    <a:pt x="1579" y="861"/>
                    <a:pt x="1589" y="833"/>
                    <a:pt x="1585" y="804"/>
                  </a:cubicBezTo>
                  <a:cubicBezTo>
                    <a:pt x="1573" y="739"/>
                    <a:pt x="1502" y="706"/>
                    <a:pt x="1228" y="607"/>
                  </a:cubicBezTo>
                  <a:cubicBezTo>
                    <a:pt x="1177" y="588"/>
                    <a:pt x="1116" y="567"/>
                    <a:pt x="1088" y="555"/>
                  </a:cubicBezTo>
                  <a:cubicBezTo>
                    <a:pt x="1078" y="523"/>
                    <a:pt x="1059" y="451"/>
                    <a:pt x="1045" y="390"/>
                  </a:cubicBezTo>
                  <a:cubicBezTo>
                    <a:pt x="998" y="199"/>
                    <a:pt x="967" y="80"/>
                    <a:pt x="932" y="34"/>
                  </a:cubicBezTo>
                  <a:cubicBezTo>
                    <a:pt x="915" y="15"/>
                    <a:pt x="891"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20"/>
          <p:cNvGrpSpPr/>
          <p:nvPr/>
        </p:nvGrpSpPr>
        <p:grpSpPr>
          <a:xfrm rot="10800000">
            <a:off x="8625053" y="3922491"/>
            <a:ext cx="134275" cy="133874"/>
            <a:chOff x="7616903" y="1949217"/>
            <a:chExt cx="134275" cy="133874"/>
          </a:xfrm>
        </p:grpSpPr>
        <p:sp>
          <p:nvSpPr>
            <p:cNvPr id="561" name="Google Shape;561;p20"/>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0"/>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0"/>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0"/>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0"/>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 name="Google Shape;566;p20"/>
          <p:cNvGrpSpPr/>
          <p:nvPr/>
        </p:nvGrpSpPr>
        <p:grpSpPr>
          <a:xfrm rot="10800000">
            <a:off x="8430671" y="4604836"/>
            <a:ext cx="98575" cy="98475"/>
            <a:chOff x="6046822" y="2565334"/>
            <a:chExt cx="98575" cy="98475"/>
          </a:xfrm>
        </p:grpSpPr>
        <p:sp>
          <p:nvSpPr>
            <p:cNvPr id="567" name="Google Shape;567;p20"/>
            <p:cNvSpPr/>
            <p:nvPr/>
          </p:nvSpPr>
          <p:spPr>
            <a:xfrm>
              <a:off x="6046922" y="2565735"/>
              <a:ext cx="98274" cy="98074"/>
            </a:xfrm>
            <a:custGeom>
              <a:avLst/>
              <a:gdLst/>
              <a:ahLst/>
              <a:cxnLst/>
              <a:rect l="l" t="t" r="r" b="b"/>
              <a:pathLst>
                <a:path w="980" h="978" extrusionOk="0">
                  <a:moveTo>
                    <a:pt x="494" y="139"/>
                  </a:moveTo>
                  <a:cubicBezTo>
                    <a:pt x="580" y="139"/>
                    <a:pt x="668" y="171"/>
                    <a:pt x="739" y="242"/>
                  </a:cubicBezTo>
                  <a:cubicBezTo>
                    <a:pt x="958" y="462"/>
                    <a:pt x="801" y="836"/>
                    <a:pt x="491" y="836"/>
                  </a:cubicBezTo>
                  <a:lnTo>
                    <a:pt x="491" y="908"/>
                  </a:lnTo>
                  <a:lnTo>
                    <a:pt x="490" y="837"/>
                  </a:lnTo>
                  <a:cubicBezTo>
                    <a:pt x="298" y="836"/>
                    <a:pt x="142" y="678"/>
                    <a:pt x="144" y="487"/>
                  </a:cubicBezTo>
                  <a:cubicBezTo>
                    <a:pt x="145" y="278"/>
                    <a:pt x="316" y="139"/>
                    <a:pt x="494" y="139"/>
                  </a:cubicBezTo>
                  <a:close/>
                  <a:moveTo>
                    <a:pt x="490" y="0"/>
                  </a:moveTo>
                  <a:cubicBezTo>
                    <a:pt x="221" y="0"/>
                    <a:pt x="2" y="220"/>
                    <a:pt x="2" y="488"/>
                  </a:cubicBezTo>
                  <a:cubicBezTo>
                    <a:pt x="1" y="758"/>
                    <a:pt x="220" y="978"/>
                    <a:pt x="490" y="978"/>
                  </a:cubicBezTo>
                  <a:lnTo>
                    <a:pt x="491" y="978"/>
                  </a:lnTo>
                  <a:cubicBezTo>
                    <a:pt x="761" y="978"/>
                    <a:pt x="979" y="758"/>
                    <a:pt x="979" y="488"/>
                  </a:cubicBezTo>
                  <a:cubicBezTo>
                    <a:pt x="979" y="220"/>
                    <a:pt x="760" y="0"/>
                    <a:pt x="49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0"/>
            <p:cNvSpPr/>
            <p:nvPr/>
          </p:nvSpPr>
          <p:spPr>
            <a:xfrm>
              <a:off x="6046822" y="2565334"/>
              <a:ext cx="98575" cy="98475"/>
            </a:xfrm>
            <a:custGeom>
              <a:avLst/>
              <a:gdLst/>
              <a:ahLst/>
              <a:cxnLst/>
              <a:rect l="l" t="t" r="r" b="b"/>
              <a:pathLst>
                <a:path w="983" h="982" extrusionOk="0">
                  <a:moveTo>
                    <a:pt x="494" y="144"/>
                  </a:moveTo>
                  <a:cubicBezTo>
                    <a:pt x="684" y="149"/>
                    <a:pt x="835" y="304"/>
                    <a:pt x="835" y="492"/>
                  </a:cubicBezTo>
                  <a:cubicBezTo>
                    <a:pt x="833" y="682"/>
                    <a:pt x="682" y="836"/>
                    <a:pt x="492" y="840"/>
                  </a:cubicBezTo>
                  <a:lnTo>
                    <a:pt x="492" y="911"/>
                  </a:lnTo>
                  <a:lnTo>
                    <a:pt x="491" y="840"/>
                  </a:lnTo>
                  <a:cubicBezTo>
                    <a:pt x="301" y="836"/>
                    <a:pt x="150" y="680"/>
                    <a:pt x="151" y="491"/>
                  </a:cubicBezTo>
                  <a:cubicBezTo>
                    <a:pt x="153" y="301"/>
                    <a:pt x="305" y="148"/>
                    <a:pt x="494" y="144"/>
                  </a:cubicBezTo>
                  <a:close/>
                  <a:moveTo>
                    <a:pt x="491" y="0"/>
                  </a:moveTo>
                  <a:cubicBezTo>
                    <a:pt x="221" y="0"/>
                    <a:pt x="0" y="220"/>
                    <a:pt x="0" y="491"/>
                  </a:cubicBezTo>
                  <a:cubicBezTo>
                    <a:pt x="0" y="761"/>
                    <a:pt x="220" y="982"/>
                    <a:pt x="491" y="982"/>
                  </a:cubicBezTo>
                  <a:lnTo>
                    <a:pt x="492" y="982"/>
                  </a:lnTo>
                  <a:cubicBezTo>
                    <a:pt x="764" y="982"/>
                    <a:pt x="983" y="761"/>
                    <a:pt x="983" y="491"/>
                  </a:cubicBezTo>
                  <a:cubicBezTo>
                    <a:pt x="983" y="220"/>
                    <a:pt x="762" y="0"/>
                    <a:pt x="4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20"/>
          <p:cNvGrpSpPr/>
          <p:nvPr/>
        </p:nvGrpSpPr>
        <p:grpSpPr>
          <a:xfrm rot="10800000">
            <a:off x="8477203" y="926228"/>
            <a:ext cx="134272" cy="133870"/>
            <a:chOff x="843668" y="3390058"/>
            <a:chExt cx="134272" cy="133870"/>
          </a:xfrm>
        </p:grpSpPr>
        <p:sp>
          <p:nvSpPr>
            <p:cNvPr id="570" name="Google Shape;570;p20"/>
            <p:cNvSpPr/>
            <p:nvPr/>
          </p:nvSpPr>
          <p:spPr>
            <a:xfrm>
              <a:off x="843869" y="3390058"/>
              <a:ext cx="132266" cy="133870"/>
            </a:xfrm>
            <a:custGeom>
              <a:avLst/>
              <a:gdLst/>
              <a:ahLst/>
              <a:cxnLst/>
              <a:rect l="l" t="t" r="r" b="b"/>
              <a:pathLst>
                <a:path w="1319" h="1335" extrusionOk="0">
                  <a:moveTo>
                    <a:pt x="718" y="0"/>
                  </a:moveTo>
                  <a:cubicBezTo>
                    <a:pt x="679" y="0"/>
                    <a:pt x="647" y="31"/>
                    <a:pt x="647" y="70"/>
                  </a:cubicBezTo>
                  <a:lnTo>
                    <a:pt x="644" y="475"/>
                  </a:lnTo>
                  <a:lnTo>
                    <a:pt x="402" y="217"/>
                  </a:lnTo>
                  <a:cubicBezTo>
                    <a:pt x="387" y="202"/>
                    <a:pt x="369" y="195"/>
                    <a:pt x="353" y="195"/>
                  </a:cubicBezTo>
                  <a:cubicBezTo>
                    <a:pt x="299" y="195"/>
                    <a:pt x="252" y="262"/>
                    <a:pt x="298" y="314"/>
                  </a:cubicBezTo>
                  <a:lnTo>
                    <a:pt x="549" y="579"/>
                  </a:lnTo>
                  <a:lnTo>
                    <a:pt x="95" y="583"/>
                  </a:lnTo>
                  <a:cubicBezTo>
                    <a:pt x="0" y="584"/>
                    <a:pt x="1" y="725"/>
                    <a:pt x="95" y="725"/>
                  </a:cubicBezTo>
                  <a:cubicBezTo>
                    <a:pt x="95" y="725"/>
                    <a:pt x="96" y="725"/>
                    <a:pt x="96" y="725"/>
                  </a:cubicBezTo>
                  <a:lnTo>
                    <a:pt x="509" y="721"/>
                  </a:lnTo>
                  <a:lnTo>
                    <a:pt x="509" y="721"/>
                  </a:lnTo>
                  <a:lnTo>
                    <a:pt x="190" y="945"/>
                  </a:lnTo>
                  <a:cubicBezTo>
                    <a:pt x="132" y="984"/>
                    <a:pt x="160" y="1074"/>
                    <a:pt x="230" y="1074"/>
                  </a:cubicBezTo>
                  <a:cubicBezTo>
                    <a:pt x="244" y="1074"/>
                    <a:pt x="258" y="1070"/>
                    <a:pt x="270" y="1062"/>
                  </a:cubicBezTo>
                  <a:lnTo>
                    <a:pt x="643" y="801"/>
                  </a:lnTo>
                  <a:lnTo>
                    <a:pt x="640" y="1264"/>
                  </a:lnTo>
                  <a:cubicBezTo>
                    <a:pt x="639" y="1302"/>
                    <a:pt x="671" y="1334"/>
                    <a:pt x="710" y="1334"/>
                  </a:cubicBezTo>
                  <a:cubicBezTo>
                    <a:pt x="750" y="1334"/>
                    <a:pt x="780" y="1302"/>
                    <a:pt x="780" y="1264"/>
                  </a:cubicBezTo>
                  <a:lnTo>
                    <a:pt x="783" y="828"/>
                  </a:lnTo>
                  <a:lnTo>
                    <a:pt x="1042" y="1102"/>
                  </a:lnTo>
                  <a:cubicBezTo>
                    <a:pt x="1058" y="1118"/>
                    <a:pt x="1076" y="1125"/>
                    <a:pt x="1093" y="1125"/>
                  </a:cubicBezTo>
                  <a:cubicBezTo>
                    <a:pt x="1148" y="1125"/>
                    <a:pt x="1195" y="1057"/>
                    <a:pt x="1145" y="1004"/>
                  </a:cubicBezTo>
                  <a:lnTo>
                    <a:pt x="874" y="718"/>
                  </a:lnTo>
                  <a:lnTo>
                    <a:pt x="1242" y="714"/>
                  </a:lnTo>
                  <a:cubicBezTo>
                    <a:pt x="1280" y="714"/>
                    <a:pt x="1312" y="682"/>
                    <a:pt x="1312" y="643"/>
                  </a:cubicBezTo>
                  <a:cubicBezTo>
                    <a:pt x="1312" y="605"/>
                    <a:pt x="1282" y="574"/>
                    <a:pt x="1244" y="574"/>
                  </a:cubicBezTo>
                  <a:cubicBezTo>
                    <a:pt x="1243" y="574"/>
                    <a:pt x="1242" y="574"/>
                    <a:pt x="1242" y="574"/>
                  </a:cubicBezTo>
                  <a:lnTo>
                    <a:pt x="968" y="576"/>
                  </a:lnTo>
                  <a:lnTo>
                    <a:pt x="968" y="576"/>
                  </a:lnTo>
                  <a:lnTo>
                    <a:pt x="1255" y="376"/>
                  </a:lnTo>
                  <a:cubicBezTo>
                    <a:pt x="1319" y="331"/>
                    <a:pt x="1275" y="245"/>
                    <a:pt x="1215" y="245"/>
                  </a:cubicBezTo>
                  <a:cubicBezTo>
                    <a:pt x="1201" y="245"/>
                    <a:pt x="1187" y="249"/>
                    <a:pt x="1173" y="258"/>
                  </a:cubicBezTo>
                  <a:lnTo>
                    <a:pt x="786" y="530"/>
                  </a:lnTo>
                  <a:lnTo>
                    <a:pt x="788" y="71"/>
                  </a:lnTo>
                  <a:cubicBezTo>
                    <a:pt x="788" y="32"/>
                    <a:pt x="756" y="0"/>
                    <a:pt x="7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0"/>
            <p:cNvSpPr/>
            <p:nvPr/>
          </p:nvSpPr>
          <p:spPr>
            <a:xfrm>
              <a:off x="907847" y="3390058"/>
              <a:ext cx="15042" cy="133870"/>
            </a:xfrm>
            <a:custGeom>
              <a:avLst/>
              <a:gdLst/>
              <a:ahLst/>
              <a:cxnLst/>
              <a:rect l="l" t="t" r="r" b="b"/>
              <a:pathLst>
                <a:path w="150" h="1335" extrusionOk="0">
                  <a:moveTo>
                    <a:pt x="80" y="0"/>
                  </a:moveTo>
                  <a:cubicBezTo>
                    <a:pt x="40" y="0"/>
                    <a:pt x="9" y="32"/>
                    <a:pt x="9" y="71"/>
                  </a:cubicBezTo>
                  <a:lnTo>
                    <a:pt x="1" y="1264"/>
                  </a:lnTo>
                  <a:cubicBezTo>
                    <a:pt x="1" y="1302"/>
                    <a:pt x="33" y="1334"/>
                    <a:pt x="72" y="1334"/>
                  </a:cubicBezTo>
                  <a:cubicBezTo>
                    <a:pt x="110" y="1334"/>
                    <a:pt x="142" y="1304"/>
                    <a:pt x="142" y="1265"/>
                  </a:cubicBezTo>
                  <a:lnTo>
                    <a:pt x="149" y="71"/>
                  </a:lnTo>
                  <a:cubicBezTo>
                    <a:pt x="149" y="32"/>
                    <a:pt x="118"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0"/>
            <p:cNvSpPr/>
            <p:nvPr/>
          </p:nvSpPr>
          <p:spPr>
            <a:xfrm>
              <a:off x="856905" y="3414526"/>
              <a:ext cx="119230" cy="83431"/>
            </a:xfrm>
            <a:custGeom>
              <a:avLst/>
              <a:gdLst/>
              <a:ahLst/>
              <a:cxnLst/>
              <a:rect l="l" t="t" r="r" b="b"/>
              <a:pathLst>
                <a:path w="1189" h="832" extrusionOk="0">
                  <a:moveTo>
                    <a:pt x="1085" y="1"/>
                  </a:moveTo>
                  <a:cubicBezTo>
                    <a:pt x="1071" y="1"/>
                    <a:pt x="1057" y="5"/>
                    <a:pt x="1043" y="14"/>
                  </a:cubicBezTo>
                  <a:lnTo>
                    <a:pt x="58" y="701"/>
                  </a:lnTo>
                  <a:cubicBezTo>
                    <a:pt x="1" y="741"/>
                    <a:pt x="29" y="831"/>
                    <a:pt x="98" y="831"/>
                  </a:cubicBezTo>
                  <a:cubicBezTo>
                    <a:pt x="113" y="831"/>
                    <a:pt x="126" y="826"/>
                    <a:pt x="138" y="819"/>
                  </a:cubicBezTo>
                  <a:lnTo>
                    <a:pt x="1125" y="132"/>
                  </a:lnTo>
                  <a:cubicBezTo>
                    <a:pt x="1189" y="87"/>
                    <a:pt x="1145" y="1"/>
                    <a:pt x="10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0"/>
            <p:cNvSpPr/>
            <p:nvPr/>
          </p:nvSpPr>
          <p:spPr>
            <a:xfrm>
              <a:off x="868738" y="3409512"/>
              <a:ext cx="94361" cy="93358"/>
            </a:xfrm>
            <a:custGeom>
              <a:avLst/>
              <a:gdLst/>
              <a:ahLst/>
              <a:cxnLst/>
              <a:rect l="l" t="t" r="r" b="b"/>
              <a:pathLst>
                <a:path w="941" h="931" extrusionOk="0">
                  <a:moveTo>
                    <a:pt x="102" y="1"/>
                  </a:moveTo>
                  <a:cubicBezTo>
                    <a:pt x="47" y="1"/>
                    <a:pt x="0" y="69"/>
                    <a:pt x="50" y="122"/>
                  </a:cubicBezTo>
                  <a:lnTo>
                    <a:pt x="794" y="908"/>
                  </a:lnTo>
                  <a:cubicBezTo>
                    <a:pt x="808" y="923"/>
                    <a:pt x="827" y="931"/>
                    <a:pt x="845" y="931"/>
                  </a:cubicBezTo>
                  <a:cubicBezTo>
                    <a:pt x="908" y="931"/>
                    <a:pt x="940" y="856"/>
                    <a:pt x="897" y="812"/>
                  </a:cubicBezTo>
                  <a:lnTo>
                    <a:pt x="153"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0"/>
            <p:cNvSpPr/>
            <p:nvPr/>
          </p:nvSpPr>
          <p:spPr>
            <a:xfrm>
              <a:off x="843668" y="3447517"/>
              <a:ext cx="134272" cy="15443"/>
            </a:xfrm>
            <a:custGeom>
              <a:avLst/>
              <a:gdLst/>
              <a:ahLst/>
              <a:cxnLst/>
              <a:rect l="l" t="t" r="r" b="b"/>
              <a:pathLst>
                <a:path w="1339" h="154" extrusionOk="0">
                  <a:moveTo>
                    <a:pt x="1244" y="1"/>
                  </a:moveTo>
                  <a:cubicBezTo>
                    <a:pt x="1243" y="1"/>
                    <a:pt x="1243" y="1"/>
                    <a:pt x="1242" y="1"/>
                  </a:cubicBezTo>
                  <a:lnTo>
                    <a:pt x="95" y="11"/>
                  </a:lnTo>
                  <a:cubicBezTo>
                    <a:pt x="0" y="11"/>
                    <a:pt x="2" y="153"/>
                    <a:pt x="97" y="153"/>
                  </a:cubicBezTo>
                  <a:lnTo>
                    <a:pt x="1244" y="142"/>
                  </a:lnTo>
                  <a:cubicBezTo>
                    <a:pt x="1338" y="141"/>
                    <a:pt x="1337" y="1"/>
                    <a:pt x="12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CUSTOM_6">
    <p:spTree>
      <p:nvGrpSpPr>
        <p:cNvPr id="1" name="Shape 575"/>
        <p:cNvGrpSpPr/>
        <p:nvPr/>
      </p:nvGrpSpPr>
      <p:grpSpPr>
        <a:xfrm>
          <a:off x="0" y="0"/>
          <a:ext cx="0" cy="0"/>
          <a:chOff x="0" y="0"/>
          <a:chExt cx="0" cy="0"/>
        </a:xfrm>
      </p:grpSpPr>
      <p:pic>
        <p:nvPicPr>
          <p:cNvPr id="576" name="Google Shape;576;p21"/>
          <p:cNvPicPr preferRelativeResize="0"/>
          <p:nvPr/>
        </p:nvPicPr>
        <p:blipFill rotWithShape="1">
          <a:blip r:embed="rId2">
            <a:alphaModFix amt="2000"/>
          </a:blip>
          <a:srcRect t="7798" b="7807"/>
          <a:stretch/>
        </p:blipFill>
        <p:spPr>
          <a:xfrm rot="10800000" flipH="1">
            <a:off x="50" y="0"/>
            <a:ext cx="9144003" cy="5143501"/>
          </a:xfrm>
          <a:prstGeom prst="rect">
            <a:avLst/>
          </a:prstGeom>
          <a:noFill/>
          <a:ln>
            <a:noFill/>
          </a:ln>
        </p:spPr>
      </p:pic>
      <p:sp>
        <p:nvSpPr>
          <p:cNvPr id="577" name="Google Shape;577;p21"/>
          <p:cNvSpPr txBox="1">
            <a:spLocks noGrp="1"/>
          </p:cNvSpPr>
          <p:nvPr>
            <p:ph type="ctrTitle"/>
          </p:nvPr>
        </p:nvSpPr>
        <p:spPr>
          <a:xfrm flipH="1">
            <a:off x="1321200" y="2746325"/>
            <a:ext cx="2870100" cy="1293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600">
                <a:solidFill>
                  <a:schemeClr val="l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578" name="Google Shape;578;p21"/>
          <p:cNvSpPr txBox="1">
            <a:spLocks noGrp="1"/>
          </p:cNvSpPr>
          <p:nvPr>
            <p:ph type="subTitle" idx="1"/>
          </p:nvPr>
        </p:nvSpPr>
        <p:spPr>
          <a:xfrm flipH="1">
            <a:off x="1449150" y="3922500"/>
            <a:ext cx="26142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79" name="Google Shape;579;p21"/>
          <p:cNvSpPr txBox="1">
            <a:spLocks noGrp="1"/>
          </p:cNvSpPr>
          <p:nvPr>
            <p:ph type="title" idx="2" hasCustomPrompt="1"/>
          </p:nvPr>
        </p:nvSpPr>
        <p:spPr>
          <a:xfrm flipH="1">
            <a:off x="1875800" y="818450"/>
            <a:ext cx="1947600" cy="1479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10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grpSp>
        <p:nvGrpSpPr>
          <p:cNvPr id="580" name="Google Shape;580;p21"/>
          <p:cNvGrpSpPr/>
          <p:nvPr/>
        </p:nvGrpSpPr>
        <p:grpSpPr>
          <a:xfrm>
            <a:off x="8633173" y="329019"/>
            <a:ext cx="224828" cy="208081"/>
            <a:chOff x="8121411" y="3511069"/>
            <a:chExt cx="224828" cy="208081"/>
          </a:xfrm>
        </p:grpSpPr>
        <p:sp>
          <p:nvSpPr>
            <p:cNvPr id="581" name="Google Shape;581;p21"/>
            <p:cNvSpPr/>
            <p:nvPr/>
          </p:nvSpPr>
          <p:spPr>
            <a:xfrm>
              <a:off x="8121411" y="3511069"/>
              <a:ext cx="224828" cy="208081"/>
            </a:xfrm>
            <a:custGeom>
              <a:avLst/>
              <a:gdLst/>
              <a:ahLst/>
              <a:cxnLst/>
              <a:rect l="l" t="t" r="r" b="b"/>
              <a:pathLst>
                <a:path w="2242" h="2075" extrusionOk="0">
                  <a:moveTo>
                    <a:pt x="1550" y="156"/>
                  </a:moveTo>
                  <a:lnTo>
                    <a:pt x="1550" y="156"/>
                  </a:lnTo>
                  <a:cubicBezTo>
                    <a:pt x="1553" y="228"/>
                    <a:pt x="1545" y="384"/>
                    <a:pt x="1510" y="640"/>
                  </a:cubicBezTo>
                  <a:cubicBezTo>
                    <a:pt x="1395" y="577"/>
                    <a:pt x="1275" y="513"/>
                    <a:pt x="1157" y="451"/>
                  </a:cubicBezTo>
                  <a:cubicBezTo>
                    <a:pt x="1391" y="251"/>
                    <a:pt x="1502" y="180"/>
                    <a:pt x="1550" y="156"/>
                  </a:cubicBezTo>
                  <a:close/>
                  <a:moveTo>
                    <a:pt x="422" y="244"/>
                  </a:moveTo>
                  <a:lnTo>
                    <a:pt x="422" y="244"/>
                  </a:lnTo>
                  <a:cubicBezTo>
                    <a:pt x="519" y="289"/>
                    <a:pt x="684" y="368"/>
                    <a:pt x="907" y="482"/>
                  </a:cubicBezTo>
                  <a:cubicBezTo>
                    <a:pt x="820" y="559"/>
                    <a:pt x="728" y="645"/>
                    <a:pt x="628" y="739"/>
                  </a:cubicBezTo>
                  <a:cubicBezTo>
                    <a:pt x="514" y="489"/>
                    <a:pt x="453" y="334"/>
                    <a:pt x="422" y="244"/>
                  </a:cubicBezTo>
                  <a:close/>
                  <a:moveTo>
                    <a:pt x="1620" y="863"/>
                  </a:moveTo>
                  <a:cubicBezTo>
                    <a:pt x="1838" y="985"/>
                    <a:pt x="1955" y="1059"/>
                    <a:pt x="2019" y="1105"/>
                  </a:cubicBezTo>
                  <a:cubicBezTo>
                    <a:pt x="1918" y="1126"/>
                    <a:pt x="1753" y="1160"/>
                    <a:pt x="1561" y="1196"/>
                  </a:cubicBezTo>
                  <a:cubicBezTo>
                    <a:pt x="1581" y="1086"/>
                    <a:pt x="1602" y="974"/>
                    <a:pt x="1620" y="863"/>
                  </a:cubicBezTo>
                  <a:close/>
                  <a:moveTo>
                    <a:pt x="1042" y="551"/>
                  </a:moveTo>
                  <a:cubicBezTo>
                    <a:pt x="1191" y="629"/>
                    <a:pt x="1344" y="711"/>
                    <a:pt x="1487" y="789"/>
                  </a:cubicBezTo>
                  <a:cubicBezTo>
                    <a:pt x="1466" y="934"/>
                    <a:pt x="1439" y="1082"/>
                    <a:pt x="1411" y="1224"/>
                  </a:cubicBezTo>
                  <a:cubicBezTo>
                    <a:pt x="1224" y="1257"/>
                    <a:pt x="1053" y="1285"/>
                    <a:pt x="900" y="1307"/>
                  </a:cubicBezTo>
                  <a:cubicBezTo>
                    <a:pt x="830" y="1165"/>
                    <a:pt x="757" y="1017"/>
                    <a:pt x="691" y="872"/>
                  </a:cubicBezTo>
                  <a:cubicBezTo>
                    <a:pt x="819" y="753"/>
                    <a:pt x="937" y="645"/>
                    <a:pt x="1042" y="551"/>
                  </a:cubicBezTo>
                  <a:close/>
                  <a:moveTo>
                    <a:pt x="582" y="977"/>
                  </a:moveTo>
                  <a:cubicBezTo>
                    <a:pt x="637" y="1094"/>
                    <a:pt x="695" y="1212"/>
                    <a:pt x="752" y="1328"/>
                  </a:cubicBezTo>
                  <a:cubicBezTo>
                    <a:pt x="556" y="1353"/>
                    <a:pt x="397" y="1362"/>
                    <a:pt x="292" y="1362"/>
                  </a:cubicBezTo>
                  <a:cubicBezTo>
                    <a:pt x="247" y="1362"/>
                    <a:pt x="213" y="1361"/>
                    <a:pt x="189" y="1358"/>
                  </a:cubicBezTo>
                  <a:cubicBezTo>
                    <a:pt x="269" y="1279"/>
                    <a:pt x="414" y="1137"/>
                    <a:pt x="582" y="977"/>
                  </a:cubicBezTo>
                  <a:close/>
                  <a:moveTo>
                    <a:pt x="1380" y="1374"/>
                  </a:moveTo>
                  <a:cubicBezTo>
                    <a:pt x="1313" y="1678"/>
                    <a:pt x="1257" y="1836"/>
                    <a:pt x="1225" y="1902"/>
                  </a:cubicBezTo>
                  <a:cubicBezTo>
                    <a:pt x="1178" y="1833"/>
                    <a:pt x="1094" y="1688"/>
                    <a:pt x="967" y="1440"/>
                  </a:cubicBezTo>
                  <a:cubicBezTo>
                    <a:pt x="1094" y="1422"/>
                    <a:pt x="1232" y="1399"/>
                    <a:pt x="1380" y="1374"/>
                  </a:cubicBezTo>
                  <a:close/>
                  <a:moveTo>
                    <a:pt x="1585" y="1"/>
                  </a:moveTo>
                  <a:cubicBezTo>
                    <a:pt x="1584" y="1"/>
                    <a:pt x="1583" y="1"/>
                    <a:pt x="1582" y="1"/>
                  </a:cubicBezTo>
                  <a:cubicBezTo>
                    <a:pt x="1521" y="1"/>
                    <a:pt x="1404" y="47"/>
                    <a:pt x="1019" y="382"/>
                  </a:cubicBezTo>
                  <a:cubicBezTo>
                    <a:pt x="784" y="261"/>
                    <a:pt x="418" y="78"/>
                    <a:pt x="351" y="63"/>
                  </a:cubicBezTo>
                  <a:cubicBezTo>
                    <a:pt x="347" y="63"/>
                    <a:pt x="343" y="63"/>
                    <a:pt x="340" y="63"/>
                  </a:cubicBezTo>
                  <a:cubicBezTo>
                    <a:pt x="312" y="63"/>
                    <a:pt x="285" y="76"/>
                    <a:pt x="268" y="98"/>
                  </a:cubicBezTo>
                  <a:cubicBezTo>
                    <a:pt x="244" y="136"/>
                    <a:pt x="215" y="182"/>
                    <a:pt x="517" y="842"/>
                  </a:cubicBezTo>
                  <a:cubicBezTo>
                    <a:pt x="247" y="1098"/>
                    <a:pt x="26" y="1320"/>
                    <a:pt x="23" y="1323"/>
                  </a:cubicBezTo>
                  <a:cubicBezTo>
                    <a:pt x="7" y="1339"/>
                    <a:pt x="1" y="1362"/>
                    <a:pt x="3" y="1384"/>
                  </a:cubicBezTo>
                  <a:cubicBezTo>
                    <a:pt x="21" y="1491"/>
                    <a:pt x="165" y="1506"/>
                    <a:pt x="303" y="1506"/>
                  </a:cubicBezTo>
                  <a:cubicBezTo>
                    <a:pt x="427" y="1506"/>
                    <a:pt x="601" y="1491"/>
                    <a:pt x="819" y="1462"/>
                  </a:cubicBezTo>
                  <a:cubicBezTo>
                    <a:pt x="923" y="1665"/>
                    <a:pt x="1084" y="1970"/>
                    <a:pt x="1154" y="2042"/>
                  </a:cubicBezTo>
                  <a:cubicBezTo>
                    <a:pt x="1173" y="2062"/>
                    <a:pt x="1199" y="2073"/>
                    <a:pt x="1225" y="2074"/>
                  </a:cubicBezTo>
                  <a:cubicBezTo>
                    <a:pt x="1283" y="2074"/>
                    <a:pt x="1378" y="2074"/>
                    <a:pt x="1530" y="1345"/>
                  </a:cubicBezTo>
                  <a:cubicBezTo>
                    <a:pt x="1883" y="1280"/>
                    <a:pt x="2156" y="1220"/>
                    <a:pt x="2158" y="1220"/>
                  </a:cubicBezTo>
                  <a:cubicBezTo>
                    <a:pt x="2193" y="1213"/>
                    <a:pt x="2220" y="1185"/>
                    <a:pt x="2225" y="1150"/>
                  </a:cubicBezTo>
                  <a:cubicBezTo>
                    <a:pt x="2235" y="1094"/>
                    <a:pt x="2241" y="1046"/>
                    <a:pt x="1641" y="713"/>
                  </a:cubicBezTo>
                  <a:cubicBezTo>
                    <a:pt x="1677" y="457"/>
                    <a:pt x="1711" y="154"/>
                    <a:pt x="1677" y="63"/>
                  </a:cubicBezTo>
                  <a:cubicBezTo>
                    <a:pt x="1663" y="26"/>
                    <a:pt x="1627" y="1"/>
                    <a:pt x="158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1"/>
            <p:cNvSpPr/>
            <p:nvPr/>
          </p:nvSpPr>
          <p:spPr>
            <a:xfrm>
              <a:off x="8121411" y="3511069"/>
              <a:ext cx="224828" cy="208081"/>
            </a:xfrm>
            <a:custGeom>
              <a:avLst/>
              <a:gdLst/>
              <a:ahLst/>
              <a:cxnLst/>
              <a:rect l="l" t="t" r="r" b="b"/>
              <a:pathLst>
                <a:path w="2242" h="2075" extrusionOk="0">
                  <a:moveTo>
                    <a:pt x="1551" y="154"/>
                  </a:moveTo>
                  <a:lnTo>
                    <a:pt x="1551" y="154"/>
                  </a:lnTo>
                  <a:cubicBezTo>
                    <a:pt x="1554" y="227"/>
                    <a:pt x="1545" y="383"/>
                    <a:pt x="1510" y="638"/>
                  </a:cubicBezTo>
                  <a:cubicBezTo>
                    <a:pt x="1395" y="575"/>
                    <a:pt x="1275" y="511"/>
                    <a:pt x="1157" y="451"/>
                  </a:cubicBezTo>
                  <a:cubicBezTo>
                    <a:pt x="1391" y="251"/>
                    <a:pt x="1502" y="180"/>
                    <a:pt x="1551" y="154"/>
                  </a:cubicBezTo>
                  <a:close/>
                  <a:moveTo>
                    <a:pt x="422" y="244"/>
                  </a:moveTo>
                  <a:lnTo>
                    <a:pt x="422" y="244"/>
                  </a:lnTo>
                  <a:cubicBezTo>
                    <a:pt x="520" y="288"/>
                    <a:pt x="684" y="368"/>
                    <a:pt x="907" y="481"/>
                  </a:cubicBezTo>
                  <a:cubicBezTo>
                    <a:pt x="822" y="558"/>
                    <a:pt x="728" y="644"/>
                    <a:pt x="628" y="737"/>
                  </a:cubicBezTo>
                  <a:cubicBezTo>
                    <a:pt x="515" y="489"/>
                    <a:pt x="453" y="334"/>
                    <a:pt x="422" y="244"/>
                  </a:cubicBezTo>
                  <a:close/>
                  <a:moveTo>
                    <a:pt x="1620" y="862"/>
                  </a:moveTo>
                  <a:lnTo>
                    <a:pt x="1620" y="863"/>
                  </a:lnTo>
                  <a:cubicBezTo>
                    <a:pt x="1838" y="985"/>
                    <a:pt x="1955" y="1059"/>
                    <a:pt x="2019" y="1104"/>
                  </a:cubicBezTo>
                  <a:cubicBezTo>
                    <a:pt x="1918" y="1126"/>
                    <a:pt x="1753" y="1160"/>
                    <a:pt x="1561" y="1196"/>
                  </a:cubicBezTo>
                  <a:cubicBezTo>
                    <a:pt x="1582" y="1085"/>
                    <a:pt x="1602" y="973"/>
                    <a:pt x="1620" y="862"/>
                  </a:cubicBezTo>
                  <a:close/>
                  <a:moveTo>
                    <a:pt x="1042" y="551"/>
                  </a:moveTo>
                  <a:cubicBezTo>
                    <a:pt x="1191" y="629"/>
                    <a:pt x="1344" y="711"/>
                    <a:pt x="1489" y="789"/>
                  </a:cubicBezTo>
                  <a:cubicBezTo>
                    <a:pt x="1466" y="934"/>
                    <a:pt x="1439" y="1082"/>
                    <a:pt x="1411" y="1224"/>
                  </a:cubicBezTo>
                  <a:cubicBezTo>
                    <a:pt x="1224" y="1257"/>
                    <a:pt x="1053" y="1285"/>
                    <a:pt x="900" y="1307"/>
                  </a:cubicBezTo>
                  <a:cubicBezTo>
                    <a:pt x="830" y="1165"/>
                    <a:pt x="758" y="1017"/>
                    <a:pt x="691" y="873"/>
                  </a:cubicBezTo>
                  <a:lnTo>
                    <a:pt x="691" y="873"/>
                  </a:lnTo>
                  <a:cubicBezTo>
                    <a:pt x="819" y="753"/>
                    <a:pt x="937" y="645"/>
                    <a:pt x="1042" y="551"/>
                  </a:cubicBezTo>
                  <a:close/>
                  <a:moveTo>
                    <a:pt x="582" y="977"/>
                  </a:moveTo>
                  <a:cubicBezTo>
                    <a:pt x="637" y="1093"/>
                    <a:pt x="695" y="1212"/>
                    <a:pt x="752" y="1327"/>
                  </a:cubicBezTo>
                  <a:cubicBezTo>
                    <a:pt x="556" y="1352"/>
                    <a:pt x="395" y="1362"/>
                    <a:pt x="290" y="1362"/>
                  </a:cubicBezTo>
                  <a:cubicBezTo>
                    <a:pt x="247" y="1362"/>
                    <a:pt x="212" y="1361"/>
                    <a:pt x="189" y="1358"/>
                  </a:cubicBezTo>
                  <a:cubicBezTo>
                    <a:pt x="269" y="1279"/>
                    <a:pt x="414" y="1137"/>
                    <a:pt x="582" y="977"/>
                  </a:cubicBezTo>
                  <a:close/>
                  <a:moveTo>
                    <a:pt x="1380" y="1374"/>
                  </a:moveTo>
                  <a:cubicBezTo>
                    <a:pt x="1313" y="1678"/>
                    <a:pt x="1259" y="1835"/>
                    <a:pt x="1225" y="1902"/>
                  </a:cubicBezTo>
                  <a:cubicBezTo>
                    <a:pt x="1178" y="1833"/>
                    <a:pt x="1094" y="1688"/>
                    <a:pt x="967" y="1440"/>
                  </a:cubicBezTo>
                  <a:cubicBezTo>
                    <a:pt x="1093" y="1422"/>
                    <a:pt x="1232" y="1399"/>
                    <a:pt x="1380" y="1374"/>
                  </a:cubicBezTo>
                  <a:close/>
                  <a:moveTo>
                    <a:pt x="1588" y="1"/>
                  </a:moveTo>
                  <a:cubicBezTo>
                    <a:pt x="1587" y="1"/>
                    <a:pt x="1586" y="1"/>
                    <a:pt x="1585" y="1"/>
                  </a:cubicBezTo>
                  <a:cubicBezTo>
                    <a:pt x="1522" y="1"/>
                    <a:pt x="1406" y="47"/>
                    <a:pt x="1021" y="382"/>
                  </a:cubicBezTo>
                  <a:cubicBezTo>
                    <a:pt x="785" y="261"/>
                    <a:pt x="419" y="78"/>
                    <a:pt x="352" y="63"/>
                  </a:cubicBezTo>
                  <a:cubicBezTo>
                    <a:pt x="349" y="63"/>
                    <a:pt x="345" y="63"/>
                    <a:pt x="341" y="63"/>
                  </a:cubicBezTo>
                  <a:cubicBezTo>
                    <a:pt x="313" y="63"/>
                    <a:pt x="286" y="76"/>
                    <a:pt x="269" y="98"/>
                  </a:cubicBezTo>
                  <a:cubicBezTo>
                    <a:pt x="245" y="136"/>
                    <a:pt x="216" y="182"/>
                    <a:pt x="519" y="840"/>
                  </a:cubicBezTo>
                  <a:cubicBezTo>
                    <a:pt x="247" y="1098"/>
                    <a:pt x="26" y="1320"/>
                    <a:pt x="23" y="1323"/>
                  </a:cubicBezTo>
                  <a:cubicBezTo>
                    <a:pt x="7" y="1339"/>
                    <a:pt x="1" y="1362"/>
                    <a:pt x="3" y="1384"/>
                  </a:cubicBezTo>
                  <a:cubicBezTo>
                    <a:pt x="21" y="1491"/>
                    <a:pt x="165" y="1506"/>
                    <a:pt x="303" y="1506"/>
                  </a:cubicBezTo>
                  <a:cubicBezTo>
                    <a:pt x="429" y="1506"/>
                    <a:pt x="602" y="1491"/>
                    <a:pt x="819" y="1462"/>
                  </a:cubicBezTo>
                  <a:cubicBezTo>
                    <a:pt x="923" y="1665"/>
                    <a:pt x="1084" y="1970"/>
                    <a:pt x="1154" y="2042"/>
                  </a:cubicBezTo>
                  <a:cubicBezTo>
                    <a:pt x="1173" y="2062"/>
                    <a:pt x="1199" y="2073"/>
                    <a:pt x="1225" y="2074"/>
                  </a:cubicBezTo>
                  <a:lnTo>
                    <a:pt x="1227" y="2074"/>
                  </a:lnTo>
                  <a:cubicBezTo>
                    <a:pt x="1284" y="2073"/>
                    <a:pt x="1379" y="2073"/>
                    <a:pt x="1533" y="1345"/>
                  </a:cubicBezTo>
                  <a:cubicBezTo>
                    <a:pt x="1884" y="1280"/>
                    <a:pt x="2158" y="1220"/>
                    <a:pt x="2161" y="1220"/>
                  </a:cubicBezTo>
                  <a:cubicBezTo>
                    <a:pt x="2194" y="1213"/>
                    <a:pt x="2221" y="1185"/>
                    <a:pt x="2228" y="1150"/>
                  </a:cubicBezTo>
                  <a:cubicBezTo>
                    <a:pt x="2235" y="1094"/>
                    <a:pt x="2241" y="1046"/>
                    <a:pt x="1642" y="712"/>
                  </a:cubicBezTo>
                  <a:cubicBezTo>
                    <a:pt x="1680" y="457"/>
                    <a:pt x="1712" y="154"/>
                    <a:pt x="1678" y="63"/>
                  </a:cubicBezTo>
                  <a:cubicBezTo>
                    <a:pt x="1664" y="26"/>
                    <a:pt x="1628" y="1"/>
                    <a:pt x="158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21"/>
          <p:cNvGrpSpPr/>
          <p:nvPr/>
        </p:nvGrpSpPr>
        <p:grpSpPr>
          <a:xfrm>
            <a:off x="500707" y="4708863"/>
            <a:ext cx="98676" cy="98475"/>
            <a:chOff x="7954244" y="2863063"/>
            <a:chExt cx="98676" cy="98475"/>
          </a:xfrm>
        </p:grpSpPr>
        <p:sp>
          <p:nvSpPr>
            <p:cNvPr id="584" name="Google Shape;584;p21"/>
            <p:cNvSpPr/>
            <p:nvPr/>
          </p:nvSpPr>
          <p:spPr>
            <a:xfrm>
              <a:off x="7954244" y="2863163"/>
              <a:ext cx="98676" cy="98375"/>
            </a:xfrm>
            <a:custGeom>
              <a:avLst/>
              <a:gdLst/>
              <a:ahLst/>
              <a:cxnLst/>
              <a:rect l="l" t="t" r="r" b="b"/>
              <a:pathLst>
                <a:path w="984" h="981" extrusionOk="0">
                  <a:moveTo>
                    <a:pt x="484" y="142"/>
                  </a:moveTo>
                  <a:cubicBezTo>
                    <a:pt x="488" y="142"/>
                    <a:pt x="491" y="142"/>
                    <a:pt x="494" y="143"/>
                  </a:cubicBezTo>
                  <a:cubicBezTo>
                    <a:pt x="687" y="144"/>
                    <a:pt x="842" y="300"/>
                    <a:pt x="842" y="493"/>
                  </a:cubicBezTo>
                  <a:cubicBezTo>
                    <a:pt x="840" y="684"/>
                    <a:pt x="684" y="839"/>
                    <a:pt x="493" y="839"/>
                  </a:cubicBezTo>
                  <a:lnTo>
                    <a:pt x="493" y="910"/>
                  </a:lnTo>
                  <a:lnTo>
                    <a:pt x="491" y="839"/>
                  </a:lnTo>
                  <a:cubicBezTo>
                    <a:pt x="489" y="839"/>
                    <a:pt x="487" y="839"/>
                    <a:pt x="484" y="839"/>
                  </a:cubicBezTo>
                  <a:cubicBezTo>
                    <a:pt x="292" y="839"/>
                    <a:pt x="136" y="683"/>
                    <a:pt x="137" y="490"/>
                  </a:cubicBezTo>
                  <a:cubicBezTo>
                    <a:pt x="138" y="297"/>
                    <a:pt x="294" y="142"/>
                    <a:pt x="484" y="142"/>
                  </a:cubicBezTo>
                  <a:close/>
                  <a:moveTo>
                    <a:pt x="493" y="1"/>
                  </a:moveTo>
                  <a:cubicBezTo>
                    <a:pt x="223" y="1"/>
                    <a:pt x="2" y="219"/>
                    <a:pt x="2" y="490"/>
                  </a:cubicBezTo>
                  <a:cubicBezTo>
                    <a:pt x="1" y="760"/>
                    <a:pt x="220" y="981"/>
                    <a:pt x="491" y="981"/>
                  </a:cubicBezTo>
                  <a:lnTo>
                    <a:pt x="493" y="981"/>
                  </a:lnTo>
                  <a:cubicBezTo>
                    <a:pt x="764" y="981"/>
                    <a:pt x="983" y="762"/>
                    <a:pt x="983" y="491"/>
                  </a:cubicBezTo>
                  <a:cubicBezTo>
                    <a:pt x="983" y="220"/>
                    <a:pt x="764" y="1"/>
                    <a:pt x="493"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1"/>
            <p:cNvSpPr/>
            <p:nvPr/>
          </p:nvSpPr>
          <p:spPr>
            <a:xfrm>
              <a:off x="7954244" y="2863063"/>
              <a:ext cx="98676" cy="98475"/>
            </a:xfrm>
            <a:custGeom>
              <a:avLst/>
              <a:gdLst/>
              <a:ahLst/>
              <a:cxnLst/>
              <a:rect l="l" t="t" r="r" b="b"/>
              <a:pathLst>
                <a:path w="984" h="982" extrusionOk="0">
                  <a:moveTo>
                    <a:pt x="484" y="143"/>
                  </a:moveTo>
                  <a:cubicBezTo>
                    <a:pt x="488" y="143"/>
                    <a:pt x="491" y="143"/>
                    <a:pt x="494" y="144"/>
                  </a:cubicBezTo>
                  <a:cubicBezTo>
                    <a:pt x="687" y="145"/>
                    <a:pt x="842" y="301"/>
                    <a:pt x="842" y="494"/>
                  </a:cubicBezTo>
                  <a:cubicBezTo>
                    <a:pt x="840" y="685"/>
                    <a:pt x="684" y="840"/>
                    <a:pt x="493" y="840"/>
                  </a:cubicBezTo>
                  <a:lnTo>
                    <a:pt x="493" y="911"/>
                  </a:lnTo>
                  <a:lnTo>
                    <a:pt x="491" y="840"/>
                  </a:lnTo>
                  <a:cubicBezTo>
                    <a:pt x="489" y="840"/>
                    <a:pt x="487" y="840"/>
                    <a:pt x="484" y="840"/>
                  </a:cubicBezTo>
                  <a:cubicBezTo>
                    <a:pt x="292" y="840"/>
                    <a:pt x="136" y="684"/>
                    <a:pt x="137" y="491"/>
                  </a:cubicBezTo>
                  <a:cubicBezTo>
                    <a:pt x="138" y="298"/>
                    <a:pt x="294" y="143"/>
                    <a:pt x="484" y="143"/>
                  </a:cubicBezTo>
                  <a:close/>
                  <a:moveTo>
                    <a:pt x="491" y="1"/>
                  </a:moveTo>
                  <a:cubicBezTo>
                    <a:pt x="221" y="1"/>
                    <a:pt x="1" y="220"/>
                    <a:pt x="1" y="491"/>
                  </a:cubicBezTo>
                  <a:cubicBezTo>
                    <a:pt x="1" y="761"/>
                    <a:pt x="220" y="982"/>
                    <a:pt x="491" y="982"/>
                  </a:cubicBezTo>
                  <a:lnTo>
                    <a:pt x="493" y="982"/>
                  </a:lnTo>
                  <a:cubicBezTo>
                    <a:pt x="764" y="982"/>
                    <a:pt x="983" y="761"/>
                    <a:pt x="983" y="491"/>
                  </a:cubicBezTo>
                  <a:cubicBezTo>
                    <a:pt x="983" y="220"/>
                    <a:pt x="763" y="1"/>
                    <a:pt x="49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21"/>
          <p:cNvGrpSpPr/>
          <p:nvPr/>
        </p:nvGrpSpPr>
        <p:grpSpPr>
          <a:xfrm>
            <a:off x="8759336" y="3284915"/>
            <a:ext cx="98676" cy="98475"/>
            <a:chOff x="7852761" y="1836603"/>
            <a:chExt cx="98676" cy="98475"/>
          </a:xfrm>
        </p:grpSpPr>
        <p:sp>
          <p:nvSpPr>
            <p:cNvPr id="587" name="Google Shape;587;p21"/>
            <p:cNvSpPr/>
            <p:nvPr/>
          </p:nvSpPr>
          <p:spPr>
            <a:xfrm>
              <a:off x="7853062" y="1837004"/>
              <a:ext cx="98174" cy="98074"/>
            </a:xfrm>
            <a:custGeom>
              <a:avLst/>
              <a:gdLst/>
              <a:ahLst/>
              <a:cxnLst/>
              <a:rect l="l" t="t" r="r" b="b"/>
              <a:pathLst>
                <a:path w="979" h="978" extrusionOk="0">
                  <a:moveTo>
                    <a:pt x="492" y="140"/>
                  </a:moveTo>
                  <a:cubicBezTo>
                    <a:pt x="685" y="141"/>
                    <a:pt x="840" y="297"/>
                    <a:pt x="839" y="490"/>
                  </a:cubicBezTo>
                  <a:cubicBezTo>
                    <a:pt x="837" y="681"/>
                    <a:pt x="682" y="836"/>
                    <a:pt x="491" y="836"/>
                  </a:cubicBezTo>
                  <a:lnTo>
                    <a:pt x="491" y="907"/>
                  </a:lnTo>
                  <a:lnTo>
                    <a:pt x="488" y="836"/>
                  </a:lnTo>
                  <a:cubicBezTo>
                    <a:pt x="300" y="831"/>
                    <a:pt x="149" y="676"/>
                    <a:pt x="150" y="486"/>
                  </a:cubicBezTo>
                  <a:cubicBezTo>
                    <a:pt x="150" y="297"/>
                    <a:pt x="303" y="142"/>
                    <a:pt x="492" y="140"/>
                  </a:cubicBezTo>
                  <a:close/>
                  <a:moveTo>
                    <a:pt x="490" y="1"/>
                  </a:moveTo>
                  <a:cubicBezTo>
                    <a:pt x="220" y="1"/>
                    <a:pt x="0" y="219"/>
                    <a:pt x="0" y="489"/>
                  </a:cubicBezTo>
                  <a:cubicBezTo>
                    <a:pt x="0" y="759"/>
                    <a:pt x="218" y="978"/>
                    <a:pt x="488" y="978"/>
                  </a:cubicBezTo>
                  <a:lnTo>
                    <a:pt x="491" y="978"/>
                  </a:lnTo>
                  <a:cubicBezTo>
                    <a:pt x="760" y="978"/>
                    <a:pt x="979" y="759"/>
                    <a:pt x="979" y="489"/>
                  </a:cubicBezTo>
                  <a:cubicBezTo>
                    <a:pt x="978" y="219"/>
                    <a:pt x="760" y="1"/>
                    <a:pt x="49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1"/>
            <p:cNvSpPr/>
            <p:nvPr/>
          </p:nvSpPr>
          <p:spPr>
            <a:xfrm>
              <a:off x="7852761" y="1836603"/>
              <a:ext cx="98676" cy="98475"/>
            </a:xfrm>
            <a:custGeom>
              <a:avLst/>
              <a:gdLst/>
              <a:ahLst/>
              <a:cxnLst/>
              <a:rect l="l" t="t" r="r" b="b"/>
              <a:pathLst>
                <a:path w="984" h="982" extrusionOk="0">
                  <a:moveTo>
                    <a:pt x="495" y="144"/>
                  </a:moveTo>
                  <a:cubicBezTo>
                    <a:pt x="688" y="145"/>
                    <a:pt x="843" y="301"/>
                    <a:pt x="842" y="494"/>
                  </a:cubicBezTo>
                  <a:cubicBezTo>
                    <a:pt x="840" y="685"/>
                    <a:pt x="685" y="840"/>
                    <a:pt x="494" y="840"/>
                  </a:cubicBezTo>
                  <a:lnTo>
                    <a:pt x="494" y="911"/>
                  </a:lnTo>
                  <a:lnTo>
                    <a:pt x="491" y="840"/>
                  </a:lnTo>
                  <a:cubicBezTo>
                    <a:pt x="303" y="835"/>
                    <a:pt x="152" y="680"/>
                    <a:pt x="153" y="490"/>
                  </a:cubicBezTo>
                  <a:cubicBezTo>
                    <a:pt x="153" y="301"/>
                    <a:pt x="306" y="146"/>
                    <a:pt x="495" y="144"/>
                  </a:cubicBezTo>
                  <a:close/>
                  <a:moveTo>
                    <a:pt x="493" y="1"/>
                  </a:moveTo>
                  <a:cubicBezTo>
                    <a:pt x="221" y="1"/>
                    <a:pt x="2" y="220"/>
                    <a:pt x="2" y="490"/>
                  </a:cubicBezTo>
                  <a:cubicBezTo>
                    <a:pt x="1" y="761"/>
                    <a:pt x="220" y="982"/>
                    <a:pt x="491" y="982"/>
                  </a:cubicBezTo>
                  <a:lnTo>
                    <a:pt x="494" y="982"/>
                  </a:lnTo>
                  <a:cubicBezTo>
                    <a:pt x="764" y="982"/>
                    <a:pt x="983" y="761"/>
                    <a:pt x="983" y="490"/>
                  </a:cubicBezTo>
                  <a:cubicBezTo>
                    <a:pt x="983" y="220"/>
                    <a:pt x="764" y="1"/>
                    <a:pt x="49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21"/>
          <p:cNvGrpSpPr/>
          <p:nvPr/>
        </p:nvGrpSpPr>
        <p:grpSpPr>
          <a:xfrm>
            <a:off x="8578256" y="4575008"/>
            <a:ext cx="134272" cy="133870"/>
            <a:chOff x="843668" y="3390058"/>
            <a:chExt cx="134272" cy="133870"/>
          </a:xfrm>
        </p:grpSpPr>
        <p:sp>
          <p:nvSpPr>
            <p:cNvPr id="590" name="Google Shape;590;p21"/>
            <p:cNvSpPr/>
            <p:nvPr/>
          </p:nvSpPr>
          <p:spPr>
            <a:xfrm>
              <a:off x="843869" y="3390058"/>
              <a:ext cx="132266" cy="133870"/>
            </a:xfrm>
            <a:custGeom>
              <a:avLst/>
              <a:gdLst/>
              <a:ahLst/>
              <a:cxnLst/>
              <a:rect l="l" t="t" r="r" b="b"/>
              <a:pathLst>
                <a:path w="1319" h="1335" extrusionOk="0">
                  <a:moveTo>
                    <a:pt x="718" y="0"/>
                  </a:moveTo>
                  <a:cubicBezTo>
                    <a:pt x="679" y="0"/>
                    <a:pt x="647" y="31"/>
                    <a:pt x="647" y="70"/>
                  </a:cubicBezTo>
                  <a:lnTo>
                    <a:pt x="644" y="475"/>
                  </a:lnTo>
                  <a:lnTo>
                    <a:pt x="402" y="217"/>
                  </a:lnTo>
                  <a:cubicBezTo>
                    <a:pt x="387" y="202"/>
                    <a:pt x="369" y="195"/>
                    <a:pt x="353" y="195"/>
                  </a:cubicBezTo>
                  <a:cubicBezTo>
                    <a:pt x="299" y="195"/>
                    <a:pt x="252" y="262"/>
                    <a:pt x="298" y="314"/>
                  </a:cubicBezTo>
                  <a:lnTo>
                    <a:pt x="549" y="579"/>
                  </a:lnTo>
                  <a:lnTo>
                    <a:pt x="95" y="583"/>
                  </a:lnTo>
                  <a:cubicBezTo>
                    <a:pt x="0" y="584"/>
                    <a:pt x="1" y="725"/>
                    <a:pt x="95" y="725"/>
                  </a:cubicBezTo>
                  <a:cubicBezTo>
                    <a:pt x="95" y="725"/>
                    <a:pt x="96" y="725"/>
                    <a:pt x="96" y="725"/>
                  </a:cubicBezTo>
                  <a:lnTo>
                    <a:pt x="509" y="721"/>
                  </a:lnTo>
                  <a:lnTo>
                    <a:pt x="509" y="721"/>
                  </a:lnTo>
                  <a:lnTo>
                    <a:pt x="190" y="945"/>
                  </a:lnTo>
                  <a:cubicBezTo>
                    <a:pt x="132" y="984"/>
                    <a:pt x="160" y="1074"/>
                    <a:pt x="230" y="1074"/>
                  </a:cubicBezTo>
                  <a:cubicBezTo>
                    <a:pt x="244" y="1074"/>
                    <a:pt x="258" y="1070"/>
                    <a:pt x="270" y="1062"/>
                  </a:cubicBezTo>
                  <a:lnTo>
                    <a:pt x="643" y="801"/>
                  </a:lnTo>
                  <a:lnTo>
                    <a:pt x="640" y="1264"/>
                  </a:lnTo>
                  <a:cubicBezTo>
                    <a:pt x="639" y="1302"/>
                    <a:pt x="671" y="1334"/>
                    <a:pt x="710" y="1334"/>
                  </a:cubicBezTo>
                  <a:cubicBezTo>
                    <a:pt x="750" y="1334"/>
                    <a:pt x="780" y="1302"/>
                    <a:pt x="780" y="1264"/>
                  </a:cubicBezTo>
                  <a:lnTo>
                    <a:pt x="783" y="828"/>
                  </a:lnTo>
                  <a:lnTo>
                    <a:pt x="1042" y="1102"/>
                  </a:lnTo>
                  <a:cubicBezTo>
                    <a:pt x="1058" y="1118"/>
                    <a:pt x="1076" y="1125"/>
                    <a:pt x="1093" y="1125"/>
                  </a:cubicBezTo>
                  <a:cubicBezTo>
                    <a:pt x="1148" y="1125"/>
                    <a:pt x="1195" y="1057"/>
                    <a:pt x="1145" y="1004"/>
                  </a:cubicBezTo>
                  <a:lnTo>
                    <a:pt x="874" y="718"/>
                  </a:lnTo>
                  <a:lnTo>
                    <a:pt x="1242" y="714"/>
                  </a:lnTo>
                  <a:cubicBezTo>
                    <a:pt x="1280" y="714"/>
                    <a:pt x="1312" y="682"/>
                    <a:pt x="1312" y="643"/>
                  </a:cubicBezTo>
                  <a:cubicBezTo>
                    <a:pt x="1312" y="605"/>
                    <a:pt x="1282" y="574"/>
                    <a:pt x="1244" y="574"/>
                  </a:cubicBezTo>
                  <a:cubicBezTo>
                    <a:pt x="1243" y="574"/>
                    <a:pt x="1242" y="574"/>
                    <a:pt x="1242" y="574"/>
                  </a:cubicBezTo>
                  <a:lnTo>
                    <a:pt x="968" y="576"/>
                  </a:lnTo>
                  <a:lnTo>
                    <a:pt x="968" y="576"/>
                  </a:lnTo>
                  <a:lnTo>
                    <a:pt x="1255" y="376"/>
                  </a:lnTo>
                  <a:cubicBezTo>
                    <a:pt x="1319" y="331"/>
                    <a:pt x="1275" y="245"/>
                    <a:pt x="1215" y="245"/>
                  </a:cubicBezTo>
                  <a:cubicBezTo>
                    <a:pt x="1201" y="245"/>
                    <a:pt x="1187" y="249"/>
                    <a:pt x="1173" y="258"/>
                  </a:cubicBezTo>
                  <a:lnTo>
                    <a:pt x="786" y="530"/>
                  </a:lnTo>
                  <a:lnTo>
                    <a:pt x="788" y="71"/>
                  </a:lnTo>
                  <a:cubicBezTo>
                    <a:pt x="788" y="32"/>
                    <a:pt x="756" y="0"/>
                    <a:pt x="7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1"/>
            <p:cNvSpPr/>
            <p:nvPr/>
          </p:nvSpPr>
          <p:spPr>
            <a:xfrm>
              <a:off x="907847" y="3390058"/>
              <a:ext cx="15042" cy="133870"/>
            </a:xfrm>
            <a:custGeom>
              <a:avLst/>
              <a:gdLst/>
              <a:ahLst/>
              <a:cxnLst/>
              <a:rect l="l" t="t" r="r" b="b"/>
              <a:pathLst>
                <a:path w="150" h="1335" extrusionOk="0">
                  <a:moveTo>
                    <a:pt x="80" y="0"/>
                  </a:moveTo>
                  <a:cubicBezTo>
                    <a:pt x="40" y="0"/>
                    <a:pt x="9" y="32"/>
                    <a:pt x="9" y="71"/>
                  </a:cubicBezTo>
                  <a:lnTo>
                    <a:pt x="1" y="1264"/>
                  </a:lnTo>
                  <a:cubicBezTo>
                    <a:pt x="1" y="1302"/>
                    <a:pt x="33" y="1334"/>
                    <a:pt x="72" y="1334"/>
                  </a:cubicBezTo>
                  <a:cubicBezTo>
                    <a:pt x="110" y="1334"/>
                    <a:pt x="142" y="1304"/>
                    <a:pt x="142" y="1265"/>
                  </a:cubicBezTo>
                  <a:lnTo>
                    <a:pt x="149" y="71"/>
                  </a:lnTo>
                  <a:cubicBezTo>
                    <a:pt x="149" y="32"/>
                    <a:pt x="118"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1"/>
            <p:cNvSpPr/>
            <p:nvPr/>
          </p:nvSpPr>
          <p:spPr>
            <a:xfrm>
              <a:off x="856905" y="3414526"/>
              <a:ext cx="119230" cy="83431"/>
            </a:xfrm>
            <a:custGeom>
              <a:avLst/>
              <a:gdLst/>
              <a:ahLst/>
              <a:cxnLst/>
              <a:rect l="l" t="t" r="r" b="b"/>
              <a:pathLst>
                <a:path w="1189" h="832" extrusionOk="0">
                  <a:moveTo>
                    <a:pt x="1085" y="1"/>
                  </a:moveTo>
                  <a:cubicBezTo>
                    <a:pt x="1071" y="1"/>
                    <a:pt x="1057" y="5"/>
                    <a:pt x="1043" y="14"/>
                  </a:cubicBezTo>
                  <a:lnTo>
                    <a:pt x="58" y="701"/>
                  </a:lnTo>
                  <a:cubicBezTo>
                    <a:pt x="1" y="741"/>
                    <a:pt x="29" y="831"/>
                    <a:pt x="98" y="831"/>
                  </a:cubicBezTo>
                  <a:cubicBezTo>
                    <a:pt x="113" y="831"/>
                    <a:pt x="126" y="826"/>
                    <a:pt x="138" y="819"/>
                  </a:cubicBezTo>
                  <a:lnTo>
                    <a:pt x="1125" y="132"/>
                  </a:lnTo>
                  <a:cubicBezTo>
                    <a:pt x="1189" y="87"/>
                    <a:pt x="1145" y="1"/>
                    <a:pt x="10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1"/>
            <p:cNvSpPr/>
            <p:nvPr/>
          </p:nvSpPr>
          <p:spPr>
            <a:xfrm>
              <a:off x="868738" y="3409512"/>
              <a:ext cx="94361" cy="93358"/>
            </a:xfrm>
            <a:custGeom>
              <a:avLst/>
              <a:gdLst/>
              <a:ahLst/>
              <a:cxnLst/>
              <a:rect l="l" t="t" r="r" b="b"/>
              <a:pathLst>
                <a:path w="941" h="931" extrusionOk="0">
                  <a:moveTo>
                    <a:pt x="102" y="1"/>
                  </a:moveTo>
                  <a:cubicBezTo>
                    <a:pt x="47" y="1"/>
                    <a:pt x="0" y="69"/>
                    <a:pt x="50" y="122"/>
                  </a:cubicBezTo>
                  <a:lnTo>
                    <a:pt x="794" y="908"/>
                  </a:lnTo>
                  <a:cubicBezTo>
                    <a:pt x="808" y="923"/>
                    <a:pt x="827" y="931"/>
                    <a:pt x="845" y="931"/>
                  </a:cubicBezTo>
                  <a:cubicBezTo>
                    <a:pt x="908" y="931"/>
                    <a:pt x="940" y="856"/>
                    <a:pt x="897" y="812"/>
                  </a:cubicBezTo>
                  <a:lnTo>
                    <a:pt x="153"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1"/>
            <p:cNvSpPr/>
            <p:nvPr/>
          </p:nvSpPr>
          <p:spPr>
            <a:xfrm>
              <a:off x="843668" y="3447517"/>
              <a:ext cx="134272" cy="15443"/>
            </a:xfrm>
            <a:custGeom>
              <a:avLst/>
              <a:gdLst/>
              <a:ahLst/>
              <a:cxnLst/>
              <a:rect l="l" t="t" r="r" b="b"/>
              <a:pathLst>
                <a:path w="1339" h="154" extrusionOk="0">
                  <a:moveTo>
                    <a:pt x="1244" y="1"/>
                  </a:moveTo>
                  <a:cubicBezTo>
                    <a:pt x="1243" y="1"/>
                    <a:pt x="1243" y="1"/>
                    <a:pt x="1242" y="1"/>
                  </a:cubicBezTo>
                  <a:lnTo>
                    <a:pt x="95" y="11"/>
                  </a:lnTo>
                  <a:cubicBezTo>
                    <a:pt x="0" y="11"/>
                    <a:pt x="2" y="153"/>
                    <a:pt x="97" y="153"/>
                  </a:cubicBezTo>
                  <a:lnTo>
                    <a:pt x="1244" y="142"/>
                  </a:lnTo>
                  <a:cubicBezTo>
                    <a:pt x="1338" y="141"/>
                    <a:pt x="1337" y="1"/>
                    <a:pt x="12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5" name="Google Shape;595;p21"/>
          <p:cNvGrpSpPr/>
          <p:nvPr/>
        </p:nvGrpSpPr>
        <p:grpSpPr>
          <a:xfrm>
            <a:off x="829472" y="537096"/>
            <a:ext cx="98575" cy="98475"/>
            <a:chOff x="6046822" y="2565334"/>
            <a:chExt cx="98575" cy="98475"/>
          </a:xfrm>
        </p:grpSpPr>
        <p:sp>
          <p:nvSpPr>
            <p:cNvPr id="596" name="Google Shape;596;p21"/>
            <p:cNvSpPr/>
            <p:nvPr/>
          </p:nvSpPr>
          <p:spPr>
            <a:xfrm>
              <a:off x="6046922" y="2565735"/>
              <a:ext cx="98274" cy="98074"/>
            </a:xfrm>
            <a:custGeom>
              <a:avLst/>
              <a:gdLst/>
              <a:ahLst/>
              <a:cxnLst/>
              <a:rect l="l" t="t" r="r" b="b"/>
              <a:pathLst>
                <a:path w="980" h="978" extrusionOk="0">
                  <a:moveTo>
                    <a:pt x="494" y="139"/>
                  </a:moveTo>
                  <a:cubicBezTo>
                    <a:pt x="580" y="139"/>
                    <a:pt x="668" y="171"/>
                    <a:pt x="739" y="242"/>
                  </a:cubicBezTo>
                  <a:cubicBezTo>
                    <a:pt x="958" y="462"/>
                    <a:pt x="801" y="836"/>
                    <a:pt x="491" y="836"/>
                  </a:cubicBezTo>
                  <a:lnTo>
                    <a:pt x="491" y="908"/>
                  </a:lnTo>
                  <a:lnTo>
                    <a:pt x="490" y="837"/>
                  </a:lnTo>
                  <a:cubicBezTo>
                    <a:pt x="298" y="836"/>
                    <a:pt x="142" y="678"/>
                    <a:pt x="144" y="487"/>
                  </a:cubicBezTo>
                  <a:cubicBezTo>
                    <a:pt x="145" y="278"/>
                    <a:pt x="316" y="139"/>
                    <a:pt x="494" y="139"/>
                  </a:cubicBezTo>
                  <a:close/>
                  <a:moveTo>
                    <a:pt x="490" y="0"/>
                  </a:moveTo>
                  <a:cubicBezTo>
                    <a:pt x="221" y="0"/>
                    <a:pt x="2" y="220"/>
                    <a:pt x="2" y="488"/>
                  </a:cubicBezTo>
                  <a:cubicBezTo>
                    <a:pt x="1" y="758"/>
                    <a:pt x="220" y="978"/>
                    <a:pt x="490" y="978"/>
                  </a:cubicBezTo>
                  <a:lnTo>
                    <a:pt x="491" y="978"/>
                  </a:lnTo>
                  <a:cubicBezTo>
                    <a:pt x="761" y="978"/>
                    <a:pt x="979" y="758"/>
                    <a:pt x="979" y="488"/>
                  </a:cubicBezTo>
                  <a:cubicBezTo>
                    <a:pt x="979" y="220"/>
                    <a:pt x="760" y="0"/>
                    <a:pt x="49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1"/>
            <p:cNvSpPr/>
            <p:nvPr/>
          </p:nvSpPr>
          <p:spPr>
            <a:xfrm>
              <a:off x="6046822" y="2565334"/>
              <a:ext cx="98575" cy="98475"/>
            </a:xfrm>
            <a:custGeom>
              <a:avLst/>
              <a:gdLst/>
              <a:ahLst/>
              <a:cxnLst/>
              <a:rect l="l" t="t" r="r" b="b"/>
              <a:pathLst>
                <a:path w="983" h="982" extrusionOk="0">
                  <a:moveTo>
                    <a:pt x="494" y="144"/>
                  </a:moveTo>
                  <a:cubicBezTo>
                    <a:pt x="684" y="149"/>
                    <a:pt x="835" y="304"/>
                    <a:pt x="835" y="492"/>
                  </a:cubicBezTo>
                  <a:cubicBezTo>
                    <a:pt x="833" y="682"/>
                    <a:pt x="682" y="836"/>
                    <a:pt x="492" y="840"/>
                  </a:cubicBezTo>
                  <a:lnTo>
                    <a:pt x="492" y="911"/>
                  </a:lnTo>
                  <a:lnTo>
                    <a:pt x="491" y="840"/>
                  </a:lnTo>
                  <a:cubicBezTo>
                    <a:pt x="301" y="836"/>
                    <a:pt x="150" y="680"/>
                    <a:pt x="151" y="491"/>
                  </a:cubicBezTo>
                  <a:cubicBezTo>
                    <a:pt x="153" y="301"/>
                    <a:pt x="305" y="148"/>
                    <a:pt x="494" y="144"/>
                  </a:cubicBezTo>
                  <a:close/>
                  <a:moveTo>
                    <a:pt x="491" y="0"/>
                  </a:moveTo>
                  <a:cubicBezTo>
                    <a:pt x="221" y="0"/>
                    <a:pt x="0" y="220"/>
                    <a:pt x="0" y="491"/>
                  </a:cubicBezTo>
                  <a:cubicBezTo>
                    <a:pt x="0" y="761"/>
                    <a:pt x="220" y="982"/>
                    <a:pt x="491" y="982"/>
                  </a:cubicBezTo>
                  <a:lnTo>
                    <a:pt x="492" y="982"/>
                  </a:lnTo>
                  <a:cubicBezTo>
                    <a:pt x="764" y="982"/>
                    <a:pt x="983" y="761"/>
                    <a:pt x="983" y="491"/>
                  </a:cubicBezTo>
                  <a:cubicBezTo>
                    <a:pt x="983" y="220"/>
                    <a:pt x="762" y="0"/>
                    <a:pt x="4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CUSTOM_13">
    <p:spTree>
      <p:nvGrpSpPr>
        <p:cNvPr id="1" name="Shape 696"/>
        <p:cNvGrpSpPr/>
        <p:nvPr/>
      </p:nvGrpSpPr>
      <p:grpSpPr>
        <a:xfrm>
          <a:off x="0" y="0"/>
          <a:ext cx="0" cy="0"/>
          <a:chOff x="0" y="0"/>
          <a:chExt cx="0" cy="0"/>
        </a:xfrm>
      </p:grpSpPr>
      <p:pic>
        <p:nvPicPr>
          <p:cNvPr id="697" name="Google Shape;697;p26"/>
          <p:cNvPicPr preferRelativeResize="0"/>
          <p:nvPr/>
        </p:nvPicPr>
        <p:blipFill rotWithShape="1">
          <a:blip r:embed="rId2">
            <a:alphaModFix amt="2000"/>
          </a:blip>
          <a:srcRect t="7798" b="7807"/>
          <a:stretch/>
        </p:blipFill>
        <p:spPr>
          <a:xfrm rot="10800000" flipH="1">
            <a:off x="50" y="0"/>
            <a:ext cx="9144003" cy="5143501"/>
          </a:xfrm>
          <a:prstGeom prst="rect">
            <a:avLst/>
          </a:prstGeom>
          <a:noFill/>
          <a:ln>
            <a:noFill/>
          </a:ln>
        </p:spPr>
      </p:pic>
      <p:sp>
        <p:nvSpPr>
          <p:cNvPr id="698" name="Google Shape;698;p26"/>
          <p:cNvSpPr txBox="1">
            <a:spLocks noGrp="1"/>
          </p:cNvSpPr>
          <p:nvPr>
            <p:ph type="title"/>
          </p:nvPr>
        </p:nvSpPr>
        <p:spPr>
          <a:xfrm>
            <a:off x="1708050" y="356125"/>
            <a:ext cx="5727900" cy="723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699" name="Google Shape;699;p26"/>
          <p:cNvGrpSpPr/>
          <p:nvPr/>
        </p:nvGrpSpPr>
        <p:grpSpPr>
          <a:xfrm>
            <a:off x="8103210" y="415637"/>
            <a:ext cx="534682" cy="318282"/>
            <a:chOff x="5797442" y="3387417"/>
            <a:chExt cx="458285" cy="272805"/>
          </a:xfrm>
        </p:grpSpPr>
        <p:sp>
          <p:nvSpPr>
            <p:cNvPr id="700" name="Google Shape;700;p26"/>
            <p:cNvSpPr/>
            <p:nvPr/>
          </p:nvSpPr>
          <p:spPr>
            <a:xfrm>
              <a:off x="5817813" y="3387417"/>
              <a:ext cx="413419" cy="272719"/>
            </a:xfrm>
            <a:custGeom>
              <a:avLst/>
              <a:gdLst/>
              <a:ahLst/>
              <a:cxnLst/>
              <a:rect l="l" t="t" r="r" b="b"/>
              <a:pathLst>
                <a:path w="4810" h="3173" extrusionOk="0">
                  <a:moveTo>
                    <a:pt x="3008" y="0"/>
                  </a:moveTo>
                  <a:cubicBezTo>
                    <a:pt x="2785" y="0"/>
                    <a:pt x="2560" y="105"/>
                    <a:pt x="2384" y="290"/>
                  </a:cubicBezTo>
                  <a:cubicBezTo>
                    <a:pt x="2270" y="212"/>
                    <a:pt x="2146" y="149"/>
                    <a:pt x="2013" y="107"/>
                  </a:cubicBezTo>
                  <a:cubicBezTo>
                    <a:pt x="1871" y="59"/>
                    <a:pt x="1742" y="35"/>
                    <a:pt x="1628" y="35"/>
                  </a:cubicBezTo>
                  <a:cubicBezTo>
                    <a:pt x="1448" y="35"/>
                    <a:pt x="1306" y="95"/>
                    <a:pt x="1203" y="212"/>
                  </a:cubicBezTo>
                  <a:cubicBezTo>
                    <a:pt x="1052" y="381"/>
                    <a:pt x="1031" y="634"/>
                    <a:pt x="1032" y="781"/>
                  </a:cubicBezTo>
                  <a:cubicBezTo>
                    <a:pt x="989" y="769"/>
                    <a:pt x="947" y="764"/>
                    <a:pt x="904" y="764"/>
                  </a:cubicBezTo>
                  <a:cubicBezTo>
                    <a:pt x="595" y="764"/>
                    <a:pt x="253" y="1066"/>
                    <a:pt x="124" y="1452"/>
                  </a:cubicBezTo>
                  <a:cubicBezTo>
                    <a:pt x="0" y="1828"/>
                    <a:pt x="103" y="2175"/>
                    <a:pt x="409" y="2404"/>
                  </a:cubicBezTo>
                  <a:cubicBezTo>
                    <a:pt x="603" y="2548"/>
                    <a:pt x="804" y="2636"/>
                    <a:pt x="995" y="2661"/>
                  </a:cubicBezTo>
                  <a:cubicBezTo>
                    <a:pt x="1084" y="2981"/>
                    <a:pt x="1340" y="3167"/>
                    <a:pt x="1702" y="3173"/>
                  </a:cubicBezTo>
                  <a:lnTo>
                    <a:pt x="1766" y="3173"/>
                  </a:lnTo>
                  <a:cubicBezTo>
                    <a:pt x="2249" y="3173"/>
                    <a:pt x="2630" y="3076"/>
                    <a:pt x="2874" y="2890"/>
                  </a:cubicBezTo>
                  <a:cubicBezTo>
                    <a:pt x="2914" y="2937"/>
                    <a:pt x="2958" y="2980"/>
                    <a:pt x="3005" y="3017"/>
                  </a:cubicBezTo>
                  <a:cubicBezTo>
                    <a:pt x="3108" y="3099"/>
                    <a:pt x="3234" y="3140"/>
                    <a:pt x="3378" y="3140"/>
                  </a:cubicBezTo>
                  <a:cubicBezTo>
                    <a:pt x="3843" y="3140"/>
                    <a:pt x="4445" y="2695"/>
                    <a:pt x="4666" y="2187"/>
                  </a:cubicBezTo>
                  <a:cubicBezTo>
                    <a:pt x="4810" y="1853"/>
                    <a:pt x="4770" y="1540"/>
                    <a:pt x="4553" y="1309"/>
                  </a:cubicBezTo>
                  <a:cubicBezTo>
                    <a:pt x="4392" y="1138"/>
                    <a:pt x="4211" y="1048"/>
                    <a:pt x="4012" y="1043"/>
                  </a:cubicBezTo>
                  <a:cubicBezTo>
                    <a:pt x="3996" y="689"/>
                    <a:pt x="3790" y="356"/>
                    <a:pt x="3452" y="138"/>
                  </a:cubicBezTo>
                  <a:cubicBezTo>
                    <a:pt x="3309" y="47"/>
                    <a:pt x="3160" y="0"/>
                    <a:pt x="300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6"/>
            <p:cNvSpPr/>
            <p:nvPr/>
          </p:nvSpPr>
          <p:spPr>
            <a:xfrm>
              <a:off x="5797442" y="3393519"/>
              <a:ext cx="458285" cy="260600"/>
            </a:xfrm>
            <a:custGeom>
              <a:avLst/>
              <a:gdLst/>
              <a:ahLst/>
              <a:cxnLst/>
              <a:rect l="l" t="t" r="r" b="b"/>
              <a:pathLst>
                <a:path w="5332" h="3032" extrusionOk="0">
                  <a:moveTo>
                    <a:pt x="3246" y="0"/>
                  </a:moveTo>
                  <a:cubicBezTo>
                    <a:pt x="3000" y="0"/>
                    <a:pt x="2781" y="136"/>
                    <a:pt x="2631" y="316"/>
                  </a:cubicBezTo>
                  <a:lnTo>
                    <a:pt x="2631" y="316"/>
                  </a:lnTo>
                  <a:cubicBezTo>
                    <a:pt x="2530" y="234"/>
                    <a:pt x="2398" y="160"/>
                    <a:pt x="2229" y="103"/>
                  </a:cubicBezTo>
                  <a:cubicBezTo>
                    <a:pt x="2087" y="55"/>
                    <a:pt x="1967" y="35"/>
                    <a:pt x="1866" y="35"/>
                  </a:cubicBezTo>
                  <a:cubicBezTo>
                    <a:pt x="1243" y="35"/>
                    <a:pt x="1347" y="821"/>
                    <a:pt x="1347" y="821"/>
                  </a:cubicBezTo>
                  <a:cubicBezTo>
                    <a:pt x="1282" y="781"/>
                    <a:pt x="1212" y="763"/>
                    <a:pt x="1140" y="763"/>
                  </a:cubicBezTo>
                  <a:cubicBezTo>
                    <a:pt x="611" y="763"/>
                    <a:pt x="1" y="1761"/>
                    <a:pt x="689" y="2275"/>
                  </a:cubicBezTo>
                  <a:cubicBezTo>
                    <a:pt x="906" y="2438"/>
                    <a:pt x="1112" y="2512"/>
                    <a:pt x="1289" y="2523"/>
                  </a:cubicBezTo>
                  <a:lnTo>
                    <a:pt x="1289" y="2523"/>
                  </a:lnTo>
                  <a:cubicBezTo>
                    <a:pt x="1347" y="2791"/>
                    <a:pt x="1536" y="3024"/>
                    <a:pt x="1942" y="3031"/>
                  </a:cubicBezTo>
                  <a:cubicBezTo>
                    <a:pt x="1962" y="3031"/>
                    <a:pt x="1983" y="3031"/>
                    <a:pt x="2003" y="3031"/>
                  </a:cubicBezTo>
                  <a:cubicBezTo>
                    <a:pt x="2548" y="3031"/>
                    <a:pt x="2915" y="2906"/>
                    <a:pt x="3122" y="2719"/>
                  </a:cubicBezTo>
                  <a:lnTo>
                    <a:pt x="3122" y="2719"/>
                  </a:lnTo>
                  <a:cubicBezTo>
                    <a:pt x="3166" y="2778"/>
                    <a:pt x="3220" y="2836"/>
                    <a:pt x="3288" y="2890"/>
                  </a:cubicBezTo>
                  <a:cubicBezTo>
                    <a:pt x="3381" y="2965"/>
                    <a:pt x="3494" y="2998"/>
                    <a:pt x="3617" y="2998"/>
                  </a:cubicBezTo>
                  <a:cubicBezTo>
                    <a:pt x="4317" y="2998"/>
                    <a:pt x="5332" y="1921"/>
                    <a:pt x="4738" y="1286"/>
                  </a:cubicBezTo>
                  <a:cubicBezTo>
                    <a:pt x="4572" y="1109"/>
                    <a:pt x="4395" y="1043"/>
                    <a:pt x="4230" y="1043"/>
                  </a:cubicBezTo>
                  <a:cubicBezTo>
                    <a:pt x="4213" y="1043"/>
                    <a:pt x="4196" y="1043"/>
                    <a:pt x="4179" y="1045"/>
                  </a:cubicBezTo>
                  <a:lnTo>
                    <a:pt x="4179" y="1045"/>
                  </a:lnTo>
                  <a:cubicBezTo>
                    <a:pt x="4188" y="733"/>
                    <a:pt x="4035" y="374"/>
                    <a:pt x="3651" y="127"/>
                  </a:cubicBezTo>
                  <a:cubicBezTo>
                    <a:pt x="3512" y="38"/>
                    <a:pt x="3375" y="0"/>
                    <a:pt x="32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6"/>
            <p:cNvSpPr/>
            <p:nvPr/>
          </p:nvSpPr>
          <p:spPr>
            <a:xfrm>
              <a:off x="5817813" y="3387503"/>
              <a:ext cx="413591" cy="272719"/>
            </a:xfrm>
            <a:custGeom>
              <a:avLst/>
              <a:gdLst/>
              <a:ahLst/>
              <a:cxnLst/>
              <a:rect l="l" t="t" r="r" b="b"/>
              <a:pathLst>
                <a:path w="4812" h="3173" extrusionOk="0">
                  <a:moveTo>
                    <a:pt x="2403" y="490"/>
                  </a:moveTo>
                  <a:cubicBezTo>
                    <a:pt x="2592" y="675"/>
                    <a:pt x="2631" y="891"/>
                    <a:pt x="2579" y="1034"/>
                  </a:cubicBezTo>
                  <a:cubicBezTo>
                    <a:pt x="2552" y="1109"/>
                    <a:pt x="2505" y="1149"/>
                    <a:pt x="2449" y="1149"/>
                  </a:cubicBezTo>
                  <a:cubicBezTo>
                    <a:pt x="2414" y="1149"/>
                    <a:pt x="2375" y="1134"/>
                    <a:pt x="2337" y="1101"/>
                  </a:cubicBezTo>
                  <a:cubicBezTo>
                    <a:pt x="2205" y="987"/>
                    <a:pt x="2236" y="724"/>
                    <a:pt x="2403" y="490"/>
                  </a:cubicBezTo>
                  <a:close/>
                  <a:moveTo>
                    <a:pt x="3865" y="1197"/>
                  </a:moveTo>
                  <a:lnTo>
                    <a:pt x="3865" y="1198"/>
                  </a:lnTo>
                  <a:cubicBezTo>
                    <a:pt x="3830" y="1458"/>
                    <a:pt x="3670" y="1649"/>
                    <a:pt x="3457" y="1676"/>
                  </a:cubicBezTo>
                  <a:cubicBezTo>
                    <a:pt x="3445" y="1677"/>
                    <a:pt x="3433" y="1678"/>
                    <a:pt x="3422" y="1678"/>
                  </a:cubicBezTo>
                  <a:cubicBezTo>
                    <a:pt x="3365" y="1678"/>
                    <a:pt x="3364" y="1660"/>
                    <a:pt x="3364" y="1646"/>
                  </a:cubicBezTo>
                  <a:cubicBezTo>
                    <a:pt x="3360" y="1537"/>
                    <a:pt x="3568" y="1264"/>
                    <a:pt x="3865" y="1197"/>
                  </a:cubicBezTo>
                  <a:close/>
                  <a:moveTo>
                    <a:pt x="1338" y="1855"/>
                  </a:moveTo>
                  <a:lnTo>
                    <a:pt x="1338" y="1856"/>
                  </a:lnTo>
                  <a:cubicBezTo>
                    <a:pt x="1376" y="1856"/>
                    <a:pt x="1409" y="1891"/>
                    <a:pt x="1432" y="1918"/>
                  </a:cubicBezTo>
                  <a:cubicBezTo>
                    <a:pt x="1536" y="2050"/>
                    <a:pt x="1560" y="2194"/>
                    <a:pt x="1503" y="2313"/>
                  </a:cubicBezTo>
                  <a:cubicBezTo>
                    <a:pt x="1440" y="2440"/>
                    <a:pt x="1291" y="2522"/>
                    <a:pt x="1111" y="2525"/>
                  </a:cubicBezTo>
                  <a:cubicBezTo>
                    <a:pt x="1076" y="2288"/>
                    <a:pt x="1146" y="2037"/>
                    <a:pt x="1241" y="1920"/>
                  </a:cubicBezTo>
                  <a:cubicBezTo>
                    <a:pt x="1274" y="1878"/>
                    <a:pt x="1309" y="1855"/>
                    <a:pt x="1338" y="1855"/>
                  </a:cubicBezTo>
                  <a:close/>
                  <a:moveTo>
                    <a:pt x="2933" y="2063"/>
                  </a:moveTo>
                  <a:lnTo>
                    <a:pt x="2933" y="2065"/>
                  </a:lnTo>
                  <a:cubicBezTo>
                    <a:pt x="2945" y="2065"/>
                    <a:pt x="2973" y="2093"/>
                    <a:pt x="2997" y="2166"/>
                  </a:cubicBezTo>
                  <a:cubicBezTo>
                    <a:pt x="3055" y="2355"/>
                    <a:pt x="3019" y="2534"/>
                    <a:pt x="2897" y="2677"/>
                  </a:cubicBezTo>
                  <a:cubicBezTo>
                    <a:pt x="2786" y="2478"/>
                    <a:pt x="2797" y="2267"/>
                    <a:pt x="2860" y="2142"/>
                  </a:cubicBezTo>
                  <a:cubicBezTo>
                    <a:pt x="2889" y="2085"/>
                    <a:pt x="2920" y="2063"/>
                    <a:pt x="2933" y="2063"/>
                  </a:cubicBezTo>
                  <a:close/>
                  <a:moveTo>
                    <a:pt x="3010" y="145"/>
                  </a:moveTo>
                  <a:cubicBezTo>
                    <a:pt x="3133" y="145"/>
                    <a:pt x="3259" y="181"/>
                    <a:pt x="3377" y="257"/>
                  </a:cubicBezTo>
                  <a:cubicBezTo>
                    <a:pt x="3676" y="450"/>
                    <a:pt x="3858" y="744"/>
                    <a:pt x="3872" y="1053"/>
                  </a:cubicBezTo>
                  <a:cubicBezTo>
                    <a:pt x="3503" y="1117"/>
                    <a:pt x="3215" y="1452"/>
                    <a:pt x="3223" y="1653"/>
                  </a:cubicBezTo>
                  <a:cubicBezTo>
                    <a:pt x="3226" y="1733"/>
                    <a:pt x="3281" y="1820"/>
                    <a:pt x="3422" y="1820"/>
                  </a:cubicBezTo>
                  <a:cubicBezTo>
                    <a:pt x="3441" y="1819"/>
                    <a:pt x="3458" y="1819"/>
                    <a:pt x="3476" y="1816"/>
                  </a:cubicBezTo>
                  <a:cubicBezTo>
                    <a:pt x="3765" y="1779"/>
                    <a:pt x="3976" y="1522"/>
                    <a:pt x="4009" y="1184"/>
                  </a:cubicBezTo>
                  <a:cubicBezTo>
                    <a:pt x="4168" y="1188"/>
                    <a:pt x="4317" y="1263"/>
                    <a:pt x="4450" y="1404"/>
                  </a:cubicBezTo>
                  <a:cubicBezTo>
                    <a:pt x="4676" y="1646"/>
                    <a:pt x="4621" y="1931"/>
                    <a:pt x="4536" y="2129"/>
                  </a:cubicBezTo>
                  <a:cubicBezTo>
                    <a:pt x="4339" y="2583"/>
                    <a:pt x="3789" y="2998"/>
                    <a:pt x="3380" y="2998"/>
                  </a:cubicBezTo>
                  <a:cubicBezTo>
                    <a:pt x="3267" y="2998"/>
                    <a:pt x="3171" y="2967"/>
                    <a:pt x="3095" y="2906"/>
                  </a:cubicBezTo>
                  <a:cubicBezTo>
                    <a:pt x="3053" y="2872"/>
                    <a:pt x="3015" y="2836"/>
                    <a:pt x="2980" y="2796"/>
                  </a:cubicBezTo>
                  <a:cubicBezTo>
                    <a:pt x="3152" y="2613"/>
                    <a:pt x="3208" y="2372"/>
                    <a:pt x="3134" y="2126"/>
                  </a:cubicBezTo>
                  <a:cubicBezTo>
                    <a:pt x="3077" y="1948"/>
                    <a:pt x="2984" y="1923"/>
                    <a:pt x="2933" y="1923"/>
                  </a:cubicBezTo>
                  <a:cubicBezTo>
                    <a:pt x="2856" y="1923"/>
                    <a:pt x="2783" y="1979"/>
                    <a:pt x="2733" y="2078"/>
                  </a:cubicBezTo>
                  <a:cubicBezTo>
                    <a:pt x="2646" y="2248"/>
                    <a:pt x="2635" y="2525"/>
                    <a:pt x="2790" y="2776"/>
                  </a:cubicBezTo>
                  <a:cubicBezTo>
                    <a:pt x="2627" y="2900"/>
                    <a:pt x="2324" y="3031"/>
                    <a:pt x="1766" y="3031"/>
                  </a:cubicBezTo>
                  <a:lnTo>
                    <a:pt x="1705" y="3031"/>
                  </a:lnTo>
                  <a:cubicBezTo>
                    <a:pt x="1358" y="3025"/>
                    <a:pt x="1209" y="2844"/>
                    <a:pt x="1144" y="2665"/>
                  </a:cubicBezTo>
                  <a:cubicBezTo>
                    <a:pt x="1364" y="2653"/>
                    <a:pt x="1547" y="2547"/>
                    <a:pt x="1630" y="2376"/>
                  </a:cubicBezTo>
                  <a:cubicBezTo>
                    <a:pt x="1713" y="2206"/>
                    <a:pt x="1681" y="2009"/>
                    <a:pt x="1544" y="1832"/>
                  </a:cubicBezTo>
                  <a:cubicBezTo>
                    <a:pt x="1468" y="1736"/>
                    <a:pt x="1390" y="1714"/>
                    <a:pt x="1338" y="1714"/>
                  </a:cubicBezTo>
                  <a:cubicBezTo>
                    <a:pt x="1263" y="1714"/>
                    <a:pt x="1191" y="1755"/>
                    <a:pt x="1130" y="1832"/>
                  </a:cubicBezTo>
                  <a:cubicBezTo>
                    <a:pt x="1019" y="1970"/>
                    <a:pt x="935" y="2237"/>
                    <a:pt x="967" y="2513"/>
                  </a:cubicBezTo>
                  <a:cubicBezTo>
                    <a:pt x="813" y="2483"/>
                    <a:pt x="653" y="2407"/>
                    <a:pt x="495" y="2291"/>
                  </a:cubicBezTo>
                  <a:cubicBezTo>
                    <a:pt x="134" y="2021"/>
                    <a:pt x="210" y="1645"/>
                    <a:pt x="261" y="1495"/>
                  </a:cubicBezTo>
                  <a:cubicBezTo>
                    <a:pt x="369" y="1170"/>
                    <a:pt x="658" y="904"/>
                    <a:pt x="904" y="904"/>
                  </a:cubicBezTo>
                  <a:cubicBezTo>
                    <a:pt x="964" y="904"/>
                    <a:pt x="1023" y="920"/>
                    <a:pt x="1074" y="952"/>
                  </a:cubicBezTo>
                  <a:cubicBezTo>
                    <a:pt x="1085" y="960"/>
                    <a:pt x="1098" y="963"/>
                    <a:pt x="1110" y="963"/>
                  </a:cubicBezTo>
                  <a:cubicBezTo>
                    <a:pt x="1150" y="963"/>
                    <a:pt x="1187" y="928"/>
                    <a:pt x="1181" y="883"/>
                  </a:cubicBezTo>
                  <a:cubicBezTo>
                    <a:pt x="1181" y="879"/>
                    <a:pt x="1134" y="506"/>
                    <a:pt x="1310" y="304"/>
                  </a:cubicBezTo>
                  <a:cubicBezTo>
                    <a:pt x="1386" y="218"/>
                    <a:pt x="1493" y="176"/>
                    <a:pt x="1630" y="176"/>
                  </a:cubicBezTo>
                  <a:cubicBezTo>
                    <a:pt x="1728" y="176"/>
                    <a:pt x="1841" y="197"/>
                    <a:pt x="1969" y="240"/>
                  </a:cubicBezTo>
                  <a:cubicBezTo>
                    <a:pt x="2086" y="277"/>
                    <a:pt x="2194" y="331"/>
                    <a:pt x="2294" y="400"/>
                  </a:cubicBezTo>
                  <a:cubicBezTo>
                    <a:pt x="2100" y="668"/>
                    <a:pt x="2031" y="1026"/>
                    <a:pt x="2246" y="1210"/>
                  </a:cubicBezTo>
                  <a:cubicBezTo>
                    <a:pt x="2310" y="1265"/>
                    <a:pt x="2380" y="1290"/>
                    <a:pt x="2446" y="1290"/>
                  </a:cubicBezTo>
                  <a:cubicBezTo>
                    <a:pt x="2561" y="1290"/>
                    <a:pt x="2666" y="1215"/>
                    <a:pt x="2714" y="1082"/>
                  </a:cubicBezTo>
                  <a:cubicBezTo>
                    <a:pt x="2781" y="894"/>
                    <a:pt x="2737" y="610"/>
                    <a:pt x="2495" y="380"/>
                  </a:cubicBezTo>
                  <a:cubicBezTo>
                    <a:pt x="2644" y="226"/>
                    <a:pt x="2825" y="145"/>
                    <a:pt x="3010" y="145"/>
                  </a:cubicBezTo>
                  <a:close/>
                  <a:moveTo>
                    <a:pt x="3009" y="1"/>
                  </a:moveTo>
                  <a:cubicBezTo>
                    <a:pt x="2786" y="1"/>
                    <a:pt x="2561" y="105"/>
                    <a:pt x="2385" y="291"/>
                  </a:cubicBezTo>
                  <a:cubicBezTo>
                    <a:pt x="2271" y="211"/>
                    <a:pt x="2147" y="149"/>
                    <a:pt x="2015" y="106"/>
                  </a:cubicBezTo>
                  <a:cubicBezTo>
                    <a:pt x="1872" y="59"/>
                    <a:pt x="1744" y="35"/>
                    <a:pt x="1630" y="35"/>
                  </a:cubicBezTo>
                  <a:cubicBezTo>
                    <a:pt x="1449" y="35"/>
                    <a:pt x="1306" y="94"/>
                    <a:pt x="1203" y="211"/>
                  </a:cubicBezTo>
                  <a:cubicBezTo>
                    <a:pt x="1055" y="382"/>
                    <a:pt x="1031" y="633"/>
                    <a:pt x="1032" y="781"/>
                  </a:cubicBezTo>
                  <a:cubicBezTo>
                    <a:pt x="994" y="770"/>
                    <a:pt x="955" y="764"/>
                    <a:pt x="915" y="764"/>
                  </a:cubicBezTo>
                  <a:cubicBezTo>
                    <a:pt x="911" y="764"/>
                    <a:pt x="908" y="764"/>
                    <a:pt x="904" y="764"/>
                  </a:cubicBezTo>
                  <a:cubicBezTo>
                    <a:pt x="596" y="764"/>
                    <a:pt x="254" y="1066"/>
                    <a:pt x="126" y="1451"/>
                  </a:cubicBezTo>
                  <a:cubicBezTo>
                    <a:pt x="0" y="1828"/>
                    <a:pt x="104" y="2174"/>
                    <a:pt x="409" y="2404"/>
                  </a:cubicBezTo>
                  <a:cubicBezTo>
                    <a:pt x="603" y="2549"/>
                    <a:pt x="804" y="2637"/>
                    <a:pt x="995" y="2661"/>
                  </a:cubicBezTo>
                  <a:cubicBezTo>
                    <a:pt x="1084" y="2980"/>
                    <a:pt x="1340" y="3166"/>
                    <a:pt x="1703" y="3173"/>
                  </a:cubicBezTo>
                  <a:lnTo>
                    <a:pt x="1766" y="3173"/>
                  </a:lnTo>
                  <a:cubicBezTo>
                    <a:pt x="2250" y="3173"/>
                    <a:pt x="2630" y="3075"/>
                    <a:pt x="2874" y="2891"/>
                  </a:cubicBezTo>
                  <a:cubicBezTo>
                    <a:pt x="2914" y="2938"/>
                    <a:pt x="2958" y="2979"/>
                    <a:pt x="3007" y="3018"/>
                  </a:cubicBezTo>
                  <a:cubicBezTo>
                    <a:pt x="3108" y="3099"/>
                    <a:pt x="3234" y="3141"/>
                    <a:pt x="3380" y="3141"/>
                  </a:cubicBezTo>
                  <a:cubicBezTo>
                    <a:pt x="3845" y="3141"/>
                    <a:pt x="4446" y="2694"/>
                    <a:pt x="4667" y="2186"/>
                  </a:cubicBezTo>
                  <a:cubicBezTo>
                    <a:pt x="4811" y="1852"/>
                    <a:pt x="4771" y="1541"/>
                    <a:pt x="4553" y="1309"/>
                  </a:cubicBezTo>
                  <a:cubicBezTo>
                    <a:pt x="4393" y="1138"/>
                    <a:pt x="4211" y="1049"/>
                    <a:pt x="4013" y="1043"/>
                  </a:cubicBezTo>
                  <a:cubicBezTo>
                    <a:pt x="3996" y="689"/>
                    <a:pt x="3791" y="355"/>
                    <a:pt x="3453" y="138"/>
                  </a:cubicBezTo>
                  <a:cubicBezTo>
                    <a:pt x="3310" y="46"/>
                    <a:pt x="3162" y="1"/>
                    <a:pt x="300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26"/>
          <p:cNvGrpSpPr/>
          <p:nvPr/>
        </p:nvGrpSpPr>
        <p:grpSpPr>
          <a:xfrm>
            <a:off x="400736" y="1662144"/>
            <a:ext cx="224828" cy="208081"/>
            <a:chOff x="8121411" y="3511069"/>
            <a:chExt cx="224828" cy="208081"/>
          </a:xfrm>
        </p:grpSpPr>
        <p:sp>
          <p:nvSpPr>
            <p:cNvPr id="704" name="Google Shape;704;p26"/>
            <p:cNvSpPr/>
            <p:nvPr/>
          </p:nvSpPr>
          <p:spPr>
            <a:xfrm>
              <a:off x="8121411" y="3511069"/>
              <a:ext cx="224828" cy="208081"/>
            </a:xfrm>
            <a:custGeom>
              <a:avLst/>
              <a:gdLst/>
              <a:ahLst/>
              <a:cxnLst/>
              <a:rect l="l" t="t" r="r" b="b"/>
              <a:pathLst>
                <a:path w="2242" h="2075" extrusionOk="0">
                  <a:moveTo>
                    <a:pt x="1550" y="156"/>
                  </a:moveTo>
                  <a:lnTo>
                    <a:pt x="1550" y="156"/>
                  </a:lnTo>
                  <a:cubicBezTo>
                    <a:pt x="1553" y="228"/>
                    <a:pt x="1545" y="384"/>
                    <a:pt x="1510" y="640"/>
                  </a:cubicBezTo>
                  <a:cubicBezTo>
                    <a:pt x="1395" y="577"/>
                    <a:pt x="1275" y="513"/>
                    <a:pt x="1157" y="451"/>
                  </a:cubicBezTo>
                  <a:cubicBezTo>
                    <a:pt x="1391" y="251"/>
                    <a:pt x="1502" y="180"/>
                    <a:pt x="1550" y="156"/>
                  </a:cubicBezTo>
                  <a:close/>
                  <a:moveTo>
                    <a:pt x="422" y="244"/>
                  </a:moveTo>
                  <a:lnTo>
                    <a:pt x="422" y="244"/>
                  </a:lnTo>
                  <a:cubicBezTo>
                    <a:pt x="519" y="289"/>
                    <a:pt x="684" y="368"/>
                    <a:pt x="907" y="482"/>
                  </a:cubicBezTo>
                  <a:cubicBezTo>
                    <a:pt x="820" y="559"/>
                    <a:pt x="728" y="645"/>
                    <a:pt x="628" y="739"/>
                  </a:cubicBezTo>
                  <a:cubicBezTo>
                    <a:pt x="514" y="489"/>
                    <a:pt x="453" y="334"/>
                    <a:pt x="422" y="244"/>
                  </a:cubicBezTo>
                  <a:close/>
                  <a:moveTo>
                    <a:pt x="1620" y="863"/>
                  </a:moveTo>
                  <a:cubicBezTo>
                    <a:pt x="1838" y="985"/>
                    <a:pt x="1955" y="1059"/>
                    <a:pt x="2019" y="1105"/>
                  </a:cubicBezTo>
                  <a:cubicBezTo>
                    <a:pt x="1918" y="1126"/>
                    <a:pt x="1753" y="1160"/>
                    <a:pt x="1561" y="1196"/>
                  </a:cubicBezTo>
                  <a:cubicBezTo>
                    <a:pt x="1581" y="1086"/>
                    <a:pt x="1602" y="974"/>
                    <a:pt x="1620" y="863"/>
                  </a:cubicBezTo>
                  <a:close/>
                  <a:moveTo>
                    <a:pt x="1042" y="551"/>
                  </a:moveTo>
                  <a:cubicBezTo>
                    <a:pt x="1191" y="629"/>
                    <a:pt x="1344" y="711"/>
                    <a:pt x="1487" y="789"/>
                  </a:cubicBezTo>
                  <a:cubicBezTo>
                    <a:pt x="1466" y="934"/>
                    <a:pt x="1439" y="1082"/>
                    <a:pt x="1411" y="1224"/>
                  </a:cubicBezTo>
                  <a:cubicBezTo>
                    <a:pt x="1224" y="1257"/>
                    <a:pt x="1053" y="1285"/>
                    <a:pt x="900" y="1307"/>
                  </a:cubicBezTo>
                  <a:cubicBezTo>
                    <a:pt x="830" y="1165"/>
                    <a:pt x="757" y="1017"/>
                    <a:pt x="691" y="872"/>
                  </a:cubicBezTo>
                  <a:cubicBezTo>
                    <a:pt x="819" y="753"/>
                    <a:pt x="937" y="645"/>
                    <a:pt x="1042" y="551"/>
                  </a:cubicBezTo>
                  <a:close/>
                  <a:moveTo>
                    <a:pt x="582" y="977"/>
                  </a:moveTo>
                  <a:cubicBezTo>
                    <a:pt x="637" y="1094"/>
                    <a:pt x="695" y="1212"/>
                    <a:pt x="752" y="1328"/>
                  </a:cubicBezTo>
                  <a:cubicBezTo>
                    <a:pt x="556" y="1353"/>
                    <a:pt x="397" y="1362"/>
                    <a:pt x="292" y="1362"/>
                  </a:cubicBezTo>
                  <a:cubicBezTo>
                    <a:pt x="247" y="1362"/>
                    <a:pt x="213" y="1361"/>
                    <a:pt x="189" y="1358"/>
                  </a:cubicBezTo>
                  <a:cubicBezTo>
                    <a:pt x="269" y="1279"/>
                    <a:pt x="414" y="1137"/>
                    <a:pt x="582" y="977"/>
                  </a:cubicBezTo>
                  <a:close/>
                  <a:moveTo>
                    <a:pt x="1380" y="1374"/>
                  </a:moveTo>
                  <a:cubicBezTo>
                    <a:pt x="1313" y="1678"/>
                    <a:pt x="1257" y="1836"/>
                    <a:pt x="1225" y="1902"/>
                  </a:cubicBezTo>
                  <a:cubicBezTo>
                    <a:pt x="1178" y="1833"/>
                    <a:pt x="1094" y="1688"/>
                    <a:pt x="967" y="1440"/>
                  </a:cubicBezTo>
                  <a:cubicBezTo>
                    <a:pt x="1094" y="1422"/>
                    <a:pt x="1232" y="1399"/>
                    <a:pt x="1380" y="1374"/>
                  </a:cubicBezTo>
                  <a:close/>
                  <a:moveTo>
                    <a:pt x="1585" y="1"/>
                  </a:moveTo>
                  <a:cubicBezTo>
                    <a:pt x="1584" y="1"/>
                    <a:pt x="1583" y="1"/>
                    <a:pt x="1582" y="1"/>
                  </a:cubicBezTo>
                  <a:cubicBezTo>
                    <a:pt x="1521" y="1"/>
                    <a:pt x="1404" y="47"/>
                    <a:pt x="1019" y="382"/>
                  </a:cubicBezTo>
                  <a:cubicBezTo>
                    <a:pt x="784" y="261"/>
                    <a:pt x="418" y="78"/>
                    <a:pt x="351" y="63"/>
                  </a:cubicBezTo>
                  <a:cubicBezTo>
                    <a:pt x="347" y="63"/>
                    <a:pt x="343" y="63"/>
                    <a:pt x="340" y="63"/>
                  </a:cubicBezTo>
                  <a:cubicBezTo>
                    <a:pt x="312" y="63"/>
                    <a:pt x="285" y="76"/>
                    <a:pt x="268" y="98"/>
                  </a:cubicBezTo>
                  <a:cubicBezTo>
                    <a:pt x="244" y="136"/>
                    <a:pt x="215" y="182"/>
                    <a:pt x="517" y="842"/>
                  </a:cubicBezTo>
                  <a:cubicBezTo>
                    <a:pt x="247" y="1098"/>
                    <a:pt x="26" y="1320"/>
                    <a:pt x="23" y="1323"/>
                  </a:cubicBezTo>
                  <a:cubicBezTo>
                    <a:pt x="7" y="1339"/>
                    <a:pt x="1" y="1362"/>
                    <a:pt x="3" y="1384"/>
                  </a:cubicBezTo>
                  <a:cubicBezTo>
                    <a:pt x="21" y="1491"/>
                    <a:pt x="165" y="1506"/>
                    <a:pt x="303" y="1506"/>
                  </a:cubicBezTo>
                  <a:cubicBezTo>
                    <a:pt x="427" y="1506"/>
                    <a:pt x="601" y="1491"/>
                    <a:pt x="819" y="1462"/>
                  </a:cubicBezTo>
                  <a:cubicBezTo>
                    <a:pt x="923" y="1665"/>
                    <a:pt x="1084" y="1970"/>
                    <a:pt x="1154" y="2042"/>
                  </a:cubicBezTo>
                  <a:cubicBezTo>
                    <a:pt x="1173" y="2062"/>
                    <a:pt x="1199" y="2073"/>
                    <a:pt x="1225" y="2074"/>
                  </a:cubicBezTo>
                  <a:cubicBezTo>
                    <a:pt x="1283" y="2074"/>
                    <a:pt x="1378" y="2074"/>
                    <a:pt x="1530" y="1345"/>
                  </a:cubicBezTo>
                  <a:cubicBezTo>
                    <a:pt x="1883" y="1280"/>
                    <a:pt x="2156" y="1220"/>
                    <a:pt x="2158" y="1220"/>
                  </a:cubicBezTo>
                  <a:cubicBezTo>
                    <a:pt x="2193" y="1213"/>
                    <a:pt x="2220" y="1185"/>
                    <a:pt x="2225" y="1150"/>
                  </a:cubicBezTo>
                  <a:cubicBezTo>
                    <a:pt x="2235" y="1094"/>
                    <a:pt x="2241" y="1046"/>
                    <a:pt x="1641" y="713"/>
                  </a:cubicBezTo>
                  <a:cubicBezTo>
                    <a:pt x="1677" y="457"/>
                    <a:pt x="1711" y="154"/>
                    <a:pt x="1677" y="63"/>
                  </a:cubicBezTo>
                  <a:cubicBezTo>
                    <a:pt x="1663" y="26"/>
                    <a:pt x="1627" y="1"/>
                    <a:pt x="158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6"/>
            <p:cNvSpPr/>
            <p:nvPr/>
          </p:nvSpPr>
          <p:spPr>
            <a:xfrm>
              <a:off x="8121411" y="3511069"/>
              <a:ext cx="224828" cy="208081"/>
            </a:xfrm>
            <a:custGeom>
              <a:avLst/>
              <a:gdLst/>
              <a:ahLst/>
              <a:cxnLst/>
              <a:rect l="l" t="t" r="r" b="b"/>
              <a:pathLst>
                <a:path w="2242" h="2075" extrusionOk="0">
                  <a:moveTo>
                    <a:pt x="1551" y="154"/>
                  </a:moveTo>
                  <a:lnTo>
                    <a:pt x="1551" y="154"/>
                  </a:lnTo>
                  <a:cubicBezTo>
                    <a:pt x="1554" y="227"/>
                    <a:pt x="1545" y="383"/>
                    <a:pt x="1510" y="638"/>
                  </a:cubicBezTo>
                  <a:cubicBezTo>
                    <a:pt x="1395" y="575"/>
                    <a:pt x="1275" y="511"/>
                    <a:pt x="1157" y="451"/>
                  </a:cubicBezTo>
                  <a:cubicBezTo>
                    <a:pt x="1391" y="251"/>
                    <a:pt x="1502" y="180"/>
                    <a:pt x="1551" y="154"/>
                  </a:cubicBezTo>
                  <a:close/>
                  <a:moveTo>
                    <a:pt x="422" y="244"/>
                  </a:moveTo>
                  <a:lnTo>
                    <a:pt x="422" y="244"/>
                  </a:lnTo>
                  <a:cubicBezTo>
                    <a:pt x="520" y="288"/>
                    <a:pt x="684" y="368"/>
                    <a:pt x="907" y="481"/>
                  </a:cubicBezTo>
                  <a:cubicBezTo>
                    <a:pt x="822" y="558"/>
                    <a:pt x="728" y="644"/>
                    <a:pt x="628" y="737"/>
                  </a:cubicBezTo>
                  <a:cubicBezTo>
                    <a:pt x="515" y="489"/>
                    <a:pt x="453" y="334"/>
                    <a:pt x="422" y="244"/>
                  </a:cubicBezTo>
                  <a:close/>
                  <a:moveTo>
                    <a:pt x="1620" y="862"/>
                  </a:moveTo>
                  <a:lnTo>
                    <a:pt x="1620" y="863"/>
                  </a:lnTo>
                  <a:cubicBezTo>
                    <a:pt x="1838" y="985"/>
                    <a:pt x="1955" y="1059"/>
                    <a:pt x="2019" y="1104"/>
                  </a:cubicBezTo>
                  <a:cubicBezTo>
                    <a:pt x="1918" y="1126"/>
                    <a:pt x="1753" y="1160"/>
                    <a:pt x="1561" y="1196"/>
                  </a:cubicBezTo>
                  <a:cubicBezTo>
                    <a:pt x="1582" y="1085"/>
                    <a:pt x="1602" y="973"/>
                    <a:pt x="1620" y="862"/>
                  </a:cubicBezTo>
                  <a:close/>
                  <a:moveTo>
                    <a:pt x="1042" y="551"/>
                  </a:moveTo>
                  <a:cubicBezTo>
                    <a:pt x="1191" y="629"/>
                    <a:pt x="1344" y="711"/>
                    <a:pt x="1489" y="789"/>
                  </a:cubicBezTo>
                  <a:cubicBezTo>
                    <a:pt x="1466" y="934"/>
                    <a:pt x="1439" y="1082"/>
                    <a:pt x="1411" y="1224"/>
                  </a:cubicBezTo>
                  <a:cubicBezTo>
                    <a:pt x="1224" y="1257"/>
                    <a:pt x="1053" y="1285"/>
                    <a:pt x="900" y="1307"/>
                  </a:cubicBezTo>
                  <a:cubicBezTo>
                    <a:pt x="830" y="1165"/>
                    <a:pt x="758" y="1017"/>
                    <a:pt x="691" y="873"/>
                  </a:cubicBezTo>
                  <a:lnTo>
                    <a:pt x="691" y="873"/>
                  </a:lnTo>
                  <a:cubicBezTo>
                    <a:pt x="819" y="753"/>
                    <a:pt x="937" y="645"/>
                    <a:pt x="1042" y="551"/>
                  </a:cubicBezTo>
                  <a:close/>
                  <a:moveTo>
                    <a:pt x="582" y="977"/>
                  </a:moveTo>
                  <a:cubicBezTo>
                    <a:pt x="637" y="1093"/>
                    <a:pt x="695" y="1212"/>
                    <a:pt x="752" y="1327"/>
                  </a:cubicBezTo>
                  <a:cubicBezTo>
                    <a:pt x="556" y="1352"/>
                    <a:pt x="395" y="1362"/>
                    <a:pt x="290" y="1362"/>
                  </a:cubicBezTo>
                  <a:cubicBezTo>
                    <a:pt x="247" y="1362"/>
                    <a:pt x="212" y="1361"/>
                    <a:pt x="189" y="1358"/>
                  </a:cubicBezTo>
                  <a:cubicBezTo>
                    <a:pt x="269" y="1279"/>
                    <a:pt x="414" y="1137"/>
                    <a:pt x="582" y="977"/>
                  </a:cubicBezTo>
                  <a:close/>
                  <a:moveTo>
                    <a:pt x="1380" y="1374"/>
                  </a:moveTo>
                  <a:cubicBezTo>
                    <a:pt x="1313" y="1678"/>
                    <a:pt x="1259" y="1835"/>
                    <a:pt x="1225" y="1902"/>
                  </a:cubicBezTo>
                  <a:cubicBezTo>
                    <a:pt x="1178" y="1833"/>
                    <a:pt x="1094" y="1688"/>
                    <a:pt x="967" y="1440"/>
                  </a:cubicBezTo>
                  <a:cubicBezTo>
                    <a:pt x="1093" y="1422"/>
                    <a:pt x="1232" y="1399"/>
                    <a:pt x="1380" y="1374"/>
                  </a:cubicBezTo>
                  <a:close/>
                  <a:moveTo>
                    <a:pt x="1588" y="1"/>
                  </a:moveTo>
                  <a:cubicBezTo>
                    <a:pt x="1587" y="1"/>
                    <a:pt x="1586" y="1"/>
                    <a:pt x="1585" y="1"/>
                  </a:cubicBezTo>
                  <a:cubicBezTo>
                    <a:pt x="1522" y="1"/>
                    <a:pt x="1406" y="47"/>
                    <a:pt x="1021" y="382"/>
                  </a:cubicBezTo>
                  <a:cubicBezTo>
                    <a:pt x="785" y="261"/>
                    <a:pt x="419" y="78"/>
                    <a:pt x="352" y="63"/>
                  </a:cubicBezTo>
                  <a:cubicBezTo>
                    <a:pt x="349" y="63"/>
                    <a:pt x="345" y="63"/>
                    <a:pt x="341" y="63"/>
                  </a:cubicBezTo>
                  <a:cubicBezTo>
                    <a:pt x="313" y="63"/>
                    <a:pt x="286" y="76"/>
                    <a:pt x="269" y="98"/>
                  </a:cubicBezTo>
                  <a:cubicBezTo>
                    <a:pt x="245" y="136"/>
                    <a:pt x="216" y="182"/>
                    <a:pt x="519" y="840"/>
                  </a:cubicBezTo>
                  <a:cubicBezTo>
                    <a:pt x="247" y="1098"/>
                    <a:pt x="26" y="1320"/>
                    <a:pt x="23" y="1323"/>
                  </a:cubicBezTo>
                  <a:cubicBezTo>
                    <a:pt x="7" y="1339"/>
                    <a:pt x="1" y="1362"/>
                    <a:pt x="3" y="1384"/>
                  </a:cubicBezTo>
                  <a:cubicBezTo>
                    <a:pt x="21" y="1491"/>
                    <a:pt x="165" y="1506"/>
                    <a:pt x="303" y="1506"/>
                  </a:cubicBezTo>
                  <a:cubicBezTo>
                    <a:pt x="429" y="1506"/>
                    <a:pt x="602" y="1491"/>
                    <a:pt x="819" y="1462"/>
                  </a:cubicBezTo>
                  <a:cubicBezTo>
                    <a:pt x="923" y="1665"/>
                    <a:pt x="1084" y="1970"/>
                    <a:pt x="1154" y="2042"/>
                  </a:cubicBezTo>
                  <a:cubicBezTo>
                    <a:pt x="1173" y="2062"/>
                    <a:pt x="1199" y="2073"/>
                    <a:pt x="1225" y="2074"/>
                  </a:cubicBezTo>
                  <a:lnTo>
                    <a:pt x="1227" y="2074"/>
                  </a:lnTo>
                  <a:cubicBezTo>
                    <a:pt x="1284" y="2073"/>
                    <a:pt x="1379" y="2073"/>
                    <a:pt x="1533" y="1345"/>
                  </a:cubicBezTo>
                  <a:cubicBezTo>
                    <a:pt x="1884" y="1280"/>
                    <a:pt x="2158" y="1220"/>
                    <a:pt x="2161" y="1220"/>
                  </a:cubicBezTo>
                  <a:cubicBezTo>
                    <a:pt x="2194" y="1213"/>
                    <a:pt x="2221" y="1185"/>
                    <a:pt x="2228" y="1150"/>
                  </a:cubicBezTo>
                  <a:cubicBezTo>
                    <a:pt x="2235" y="1094"/>
                    <a:pt x="2241" y="1046"/>
                    <a:pt x="1642" y="712"/>
                  </a:cubicBezTo>
                  <a:cubicBezTo>
                    <a:pt x="1680" y="457"/>
                    <a:pt x="1712" y="154"/>
                    <a:pt x="1678" y="63"/>
                  </a:cubicBezTo>
                  <a:cubicBezTo>
                    <a:pt x="1664" y="26"/>
                    <a:pt x="1628" y="1"/>
                    <a:pt x="158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 name="Google Shape;706;p26"/>
          <p:cNvGrpSpPr/>
          <p:nvPr/>
        </p:nvGrpSpPr>
        <p:grpSpPr>
          <a:xfrm>
            <a:off x="400715" y="3763554"/>
            <a:ext cx="134275" cy="133874"/>
            <a:chOff x="7616903" y="1949217"/>
            <a:chExt cx="134275" cy="133874"/>
          </a:xfrm>
        </p:grpSpPr>
        <p:sp>
          <p:nvSpPr>
            <p:cNvPr id="707" name="Google Shape;707;p26"/>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6"/>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6"/>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6"/>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6"/>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 name="Google Shape;712;p26"/>
          <p:cNvGrpSpPr/>
          <p:nvPr/>
        </p:nvGrpSpPr>
        <p:grpSpPr>
          <a:xfrm>
            <a:off x="500707" y="4708863"/>
            <a:ext cx="98676" cy="98475"/>
            <a:chOff x="7954244" y="2863063"/>
            <a:chExt cx="98676" cy="98475"/>
          </a:xfrm>
        </p:grpSpPr>
        <p:sp>
          <p:nvSpPr>
            <p:cNvPr id="713" name="Google Shape;713;p26"/>
            <p:cNvSpPr/>
            <p:nvPr/>
          </p:nvSpPr>
          <p:spPr>
            <a:xfrm>
              <a:off x="7954244" y="2863163"/>
              <a:ext cx="98676" cy="98375"/>
            </a:xfrm>
            <a:custGeom>
              <a:avLst/>
              <a:gdLst/>
              <a:ahLst/>
              <a:cxnLst/>
              <a:rect l="l" t="t" r="r" b="b"/>
              <a:pathLst>
                <a:path w="984" h="981" extrusionOk="0">
                  <a:moveTo>
                    <a:pt x="484" y="142"/>
                  </a:moveTo>
                  <a:cubicBezTo>
                    <a:pt x="488" y="142"/>
                    <a:pt x="491" y="142"/>
                    <a:pt x="494" y="143"/>
                  </a:cubicBezTo>
                  <a:cubicBezTo>
                    <a:pt x="687" y="144"/>
                    <a:pt x="842" y="300"/>
                    <a:pt x="842" y="493"/>
                  </a:cubicBezTo>
                  <a:cubicBezTo>
                    <a:pt x="840" y="684"/>
                    <a:pt x="684" y="839"/>
                    <a:pt x="493" y="839"/>
                  </a:cubicBezTo>
                  <a:lnTo>
                    <a:pt x="493" y="910"/>
                  </a:lnTo>
                  <a:lnTo>
                    <a:pt x="491" y="839"/>
                  </a:lnTo>
                  <a:cubicBezTo>
                    <a:pt x="489" y="839"/>
                    <a:pt x="487" y="839"/>
                    <a:pt x="484" y="839"/>
                  </a:cubicBezTo>
                  <a:cubicBezTo>
                    <a:pt x="292" y="839"/>
                    <a:pt x="136" y="683"/>
                    <a:pt x="137" y="490"/>
                  </a:cubicBezTo>
                  <a:cubicBezTo>
                    <a:pt x="138" y="297"/>
                    <a:pt x="294" y="142"/>
                    <a:pt x="484" y="142"/>
                  </a:cubicBezTo>
                  <a:close/>
                  <a:moveTo>
                    <a:pt x="493" y="1"/>
                  </a:moveTo>
                  <a:cubicBezTo>
                    <a:pt x="223" y="1"/>
                    <a:pt x="2" y="219"/>
                    <a:pt x="2" y="490"/>
                  </a:cubicBezTo>
                  <a:cubicBezTo>
                    <a:pt x="1" y="760"/>
                    <a:pt x="220" y="981"/>
                    <a:pt x="491" y="981"/>
                  </a:cubicBezTo>
                  <a:lnTo>
                    <a:pt x="493" y="981"/>
                  </a:lnTo>
                  <a:cubicBezTo>
                    <a:pt x="764" y="981"/>
                    <a:pt x="983" y="762"/>
                    <a:pt x="983" y="491"/>
                  </a:cubicBezTo>
                  <a:cubicBezTo>
                    <a:pt x="983" y="220"/>
                    <a:pt x="764" y="1"/>
                    <a:pt x="493"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6"/>
            <p:cNvSpPr/>
            <p:nvPr/>
          </p:nvSpPr>
          <p:spPr>
            <a:xfrm>
              <a:off x="7954244" y="2863063"/>
              <a:ext cx="98676" cy="98475"/>
            </a:xfrm>
            <a:custGeom>
              <a:avLst/>
              <a:gdLst/>
              <a:ahLst/>
              <a:cxnLst/>
              <a:rect l="l" t="t" r="r" b="b"/>
              <a:pathLst>
                <a:path w="984" h="982" extrusionOk="0">
                  <a:moveTo>
                    <a:pt x="484" y="143"/>
                  </a:moveTo>
                  <a:cubicBezTo>
                    <a:pt x="488" y="143"/>
                    <a:pt x="491" y="143"/>
                    <a:pt x="494" y="144"/>
                  </a:cubicBezTo>
                  <a:cubicBezTo>
                    <a:pt x="687" y="145"/>
                    <a:pt x="842" y="301"/>
                    <a:pt x="842" y="494"/>
                  </a:cubicBezTo>
                  <a:cubicBezTo>
                    <a:pt x="840" y="685"/>
                    <a:pt x="684" y="840"/>
                    <a:pt x="493" y="840"/>
                  </a:cubicBezTo>
                  <a:lnTo>
                    <a:pt x="493" y="911"/>
                  </a:lnTo>
                  <a:lnTo>
                    <a:pt x="491" y="840"/>
                  </a:lnTo>
                  <a:cubicBezTo>
                    <a:pt x="489" y="840"/>
                    <a:pt x="487" y="840"/>
                    <a:pt x="484" y="840"/>
                  </a:cubicBezTo>
                  <a:cubicBezTo>
                    <a:pt x="292" y="840"/>
                    <a:pt x="136" y="684"/>
                    <a:pt x="137" y="491"/>
                  </a:cubicBezTo>
                  <a:cubicBezTo>
                    <a:pt x="138" y="298"/>
                    <a:pt x="294" y="143"/>
                    <a:pt x="484" y="143"/>
                  </a:cubicBezTo>
                  <a:close/>
                  <a:moveTo>
                    <a:pt x="491" y="1"/>
                  </a:moveTo>
                  <a:cubicBezTo>
                    <a:pt x="221" y="1"/>
                    <a:pt x="1" y="220"/>
                    <a:pt x="1" y="491"/>
                  </a:cubicBezTo>
                  <a:cubicBezTo>
                    <a:pt x="1" y="761"/>
                    <a:pt x="220" y="982"/>
                    <a:pt x="491" y="982"/>
                  </a:cubicBezTo>
                  <a:lnTo>
                    <a:pt x="493" y="982"/>
                  </a:lnTo>
                  <a:cubicBezTo>
                    <a:pt x="764" y="982"/>
                    <a:pt x="983" y="761"/>
                    <a:pt x="983" y="491"/>
                  </a:cubicBezTo>
                  <a:cubicBezTo>
                    <a:pt x="983" y="220"/>
                    <a:pt x="763" y="1"/>
                    <a:pt x="49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26"/>
          <p:cNvGrpSpPr/>
          <p:nvPr/>
        </p:nvGrpSpPr>
        <p:grpSpPr>
          <a:xfrm>
            <a:off x="8759336" y="3284915"/>
            <a:ext cx="98676" cy="98475"/>
            <a:chOff x="7852761" y="1836603"/>
            <a:chExt cx="98676" cy="98475"/>
          </a:xfrm>
        </p:grpSpPr>
        <p:sp>
          <p:nvSpPr>
            <p:cNvPr id="716" name="Google Shape;716;p26"/>
            <p:cNvSpPr/>
            <p:nvPr/>
          </p:nvSpPr>
          <p:spPr>
            <a:xfrm>
              <a:off x="7853062" y="1837004"/>
              <a:ext cx="98174" cy="98074"/>
            </a:xfrm>
            <a:custGeom>
              <a:avLst/>
              <a:gdLst/>
              <a:ahLst/>
              <a:cxnLst/>
              <a:rect l="l" t="t" r="r" b="b"/>
              <a:pathLst>
                <a:path w="979" h="978" extrusionOk="0">
                  <a:moveTo>
                    <a:pt x="492" y="140"/>
                  </a:moveTo>
                  <a:cubicBezTo>
                    <a:pt x="685" y="141"/>
                    <a:pt x="840" y="297"/>
                    <a:pt x="839" y="490"/>
                  </a:cubicBezTo>
                  <a:cubicBezTo>
                    <a:pt x="837" y="681"/>
                    <a:pt x="682" y="836"/>
                    <a:pt x="491" y="836"/>
                  </a:cubicBezTo>
                  <a:lnTo>
                    <a:pt x="491" y="907"/>
                  </a:lnTo>
                  <a:lnTo>
                    <a:pt x="488" y="836"/>
                  </a:lnTo>
                  <a:cubicBezTo>
                    <a:pt x="300" y="831"/>
                    <a:pt x="149" y="676"/>
                    <a:pt x="150" y="486"/>
                  </a:cubicBezTo>
                  <a:cubicBezTo>
                    <a:pt x="150" y="297"/>
                    <a:pt x="303" y="142"/>
                    <a:pt x="492" y="140"/>
                  </a:cubicBezTo>
                  <a:close/>
                  <a:moveTo>
                    <a:pt x="490" y="1"/>
                  </a:moveTo>
                  <a:cubicBezTo>
                    <a:pt x="220" y="1"/>
                    <a:pt x="0" y="219"/>
                    <a:pt x="0" y="489"/>
                  </a:cubicBezTo>
                  <a:cubicBezTo>
                    <a:pt x="0" y="759"/>
                    <a:pt x="218" y="978"/>
                    <a:pt x="488" y="978"/>
                  </a:cubicBezTo>
                  <a:lnTo>
                    <a:pt x="491" y="978"/>
                  </a:lnTo>
                  <a:cubicBezTo>
                    <a:pt x="760" y="978"/>
                    <a:pt x="979" y="759"/>
                    <a:pt x="979" y="489"/>
                  </a:cubicBezTo>
                  <a:cubicBezTo>
                    <a:pt x="978" y="219"/>
                    <a:pt x="760" y="1"/>
                    <a:pt x="49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6"/>
            <p:cNvSpPr/>
            <p:nvPr/>
          </p:nvSpPr>
          <p:spPr>
            <a:xfrm>
              <a:off x="7852761" y="1836603"/>
              <a:ext cx="98676" cy="98475"/>
            </a:xfrm>
            <a:custGeom>
              <a:avLst/>
              <a:gdLst/>
              <a:ahLst/>
              <a:cxnLst/>
              <a:rect l="l" t="t" r="r" b="b"/>
              <a:pathLst>
                <a:path w="984" h="982" extrusionOk="0">
                  <a:moveTo>
                    <a:pt x="495" y="144"/>
                  </a:moveTo>
                  <a:cubicBezTo>
                    <a:pt x="688" y="145"/>
                    <a:pt x="843" y="301"/>
                    <a:pt x="842" y="494"/>
                  </a:cubicBezTo>
                  <a:cubicBezTo>
                    <a:pt x="840" y="685"/>
                    <a:pt x="685" y="840"/>
                    <a:pt x="494" y="840"/>
                  </a:cubicBezTo>
                  <a:lnTo>
                    <a:pt x="494" y="911"/>
                  </a:lnTo>
                  <a:lnTo>
                    <a:pt x="491" y="840"/>
                  </a:lnTo>
                  <a:cubicBezTo>
                    <a:pt x="303" y="835"/>
                    <a:pt x="152" y="680"/>
                    <a:pt x="153" y="490"/>
                  </a:cubicBezTo>
                  <a:cubicBezTo>
                    <a:pt x="153" y="301"/>
                    <a:pt x="306" y="146"/>
                    <a:pt x="495" y="144"/>
                  </a:cubicBezTo>
                  <a:close/>
                  <a:moveTo>
                    <a:pt x="493" y="1"/>
                  </a:moveTo>
                  <a:cubicBezTo>
                    <a:pt x="221" y="1"/>
                    <a:pt x="2" y="220"/>
                    <a:pt x="2" y="490"/>
                  </a:cubicBezTo>
                  <a:cubicBezTo>
                    <a:pt x="1" y="761"/>
                    <a:pt x="220" y="982"/>
                    <a:pt x="491" y="982"/>
                  </a:cubicBezTo>
                  <a:lnTo>
                    <a:pt x="494" y="982"/>
                  </a:lnTo>
                  <a:cubicBezTo>
                    <a:pt x="764" y="982"/>
                    <a:pt x="983" y="761"/>
                    <a:pt x="983" y="490"/>
                  </a:cubicBezTo>
                  <a:cubicBezTo>
                    <a:pt x="983" y="220"/>
                    <a:pt x="764" y="1"/>
                    <a:pt x="49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26"/>
          <p:cNvGrpSpPr/>
          <p:nvPr/>
        </p:nvGrpSpPr>
        <p:grpSpPr>
          <a:xfrm>
            <a:off x="6340631" y="4691183"/>
            <a:ext cx="134272" cy="133870"/>
            <a:chOff x="843668" y="3390058"/>
            <a:chExt cx="134272" cy="133870"/>
          </a:xfrm>
        </p:grpSpPr>
        <p:sp>
          <p:nvSpPr>
            <p:cNvPr id="719" name="Google Shape;719;p26"/>
            <p:cNvSpPr/>
            <p:nvPr/>
          </p:nvSpPr>
          <p:spPr>
            <a:xfrm>
              <a:off x="843869" y="3390058"/>
              <a:ext cx="132266" cy="133870"/>
            </a:xfrm>
            <a:custGeom>
              <a:avLst/>
              <a:gdLst/>
              <a:ahLst/>
              <a:cxnLst/>
              <a:rect l="l" t="t" r="r" b="b"/>
              <a:pathLst>
                <a:path w="1319" h="1335" extrusionOk="0">
                  <a:moveTo>
                    <a:pt x="718" y="0"/>
                  </a:moveTo>
                  <a:cubicBezTo>
                    <a:pt x="679" y="0"/>
                    <a:pt x="647" y="31"/>
                    <a:pt x="647" y="70"/>
                  </a:cubicBezTo>
                  <a:lnTo>
                    <a:pt x="644" y="475"/>
                  </a:lnTo>
                  <a:lnTo>
                    <a:pt x="402" y="217"/>
                  </a:lnTo>
                  <a:cubicBezTo>
                    <a:pt x="387" y="202"/>
                    <a:pt x="369" y="195"/>
                    <a:pt x="353" y="195"/>
                  </a:cubicBezTo>
                  <a:cubicBezTo>
                    <a:pt x="299" y="195"/>
                    <a:pt x="252" y="262"/>
                    <a:pt x="298" y="314"/>
                  </a:cubicBezTo>
                  <a:lnTo>
                    <a:pt x="549" y="579"/>
                  </a:lnTo>
                  <a:lnTo>
                    <a:pt x="95" y="583"/>
                  </a:lnTo>
                  <a:cubicBezTo>
                    <a:pt x="0" y="584"/>
                    <a:pt x="1" y="725"/>
                    <a:pt x="95" y="725"/>
                  </a:cubicBezTo>
                  <a:cubicBezTo>
                    <a:pt x="95" y="725"/>
                    <a:pt x="96" y="725"/>
                    <a:pt x="96" y="725"/>
                  </a:cubicBezTo>
                  <a:lnTo>
                    <a:pt x="509" y="721"/>
                  </a:lnTo>
                  <a:lnTo>
                    <a:pt x="509" y="721"/>
                  </a:lnTo>
                  <a:lnTo>
                    <a:pt x="190" y="945"/>
                  </a:lnTo>
                  <a:cubicBezTo>
                    <a:pt x="132" y="984"/>
                    <a:pt x="160" y="1074"/>
                    <a:pt x="230" y="1074"/>
                  </a:cubicBezTo>
                  <a:cubicBezTo>
                    <a:pt x="244" y="1074"/>
                    <a:pt x="258" y="1070"/>
                    <a:pt x="270" y="1062"/>
                  </a:cubicBezTo>
                  <a:lnTo>
                    <a:pt x="643" y="801"/>
                  </a:lnTo>
                  <a:lnTo>
                    <a:pt x="640" y="1264"/>
                  </a:lnTo>
                  <a:cubicBezTo>
                    <a:pt x="639" y="1302"/>
                    <a:pt x="671" y="1334"/>
                    <a:pt x="710" y="1334"/>
                  </a:cubicBezTo>
                  <a:cubicBezTo>
                    <a:pt x="750" y="1334"/>
                    <a:pt x="780" y="1302"/>
                    <a:pt x="780" y="1264"/>
                  </a:cubicBezTo>
                  <a:lnTo>
                    <a:pt x="783" y="828"/>
                  </a:lnTo>
                  <a:lnTo>
                    <a:pt x="1042" y="1102"/>
                  </a:lnTo>
                  <a:cubicBezTo>
                    <a:pt x="1058" y="1118"/>
                    <a:pt x="1076" y="1125"/>
                    <a:pt x="1093" y="1125"/>
                  </a:cubicBezTo>
                  <a:cubicBezTo>
                    <a:pt x="1148" y="1125"/>
                    <a:pt x="1195" y="1057"/>
                    <a:pt x="1145" y="1004"/>
                  </a:cubicBezTo>
                  <a:lnTo>
                    <a:pt x="874" y="718"/>
                  </a:lnTo>
                  <a:lnTo>
                    <a:pt x="1242" y="714"/>
                  </a:lnTo>
                  <a:cubicBezTo>
                    <a:pt x="1280" y="714"/>
                    <a:pt x="1312" y="682"/>
                    <a:pt x="1312" y="643"/>
                  </a:cubicBezTo>
                  <a:cubicBezTo>
                    <a:pt x="1312" y="605"/>
                    <a:pt x="1282" y="574"/>
                    <a:pt x="1244" y="574"/>
                  </a:cubicBezTo>
                  <a:cubicBezTo>
                    <a:pt x="1243" y="574"/>
                    <a:pt x="1242" y="574"/>
                    <a:pt x="1242" y="574"/>
                  </a:cubicBezTo>
                  <a:lnTo>
                    <a:pt x="968" y="576"/>
                  </a:lnTo>
                  <a:lnTo>
                    <a:pt x="968" y="576"/>
                  </a:lnTo>
                  <a:lnTo>
                    <a:pt x="1255" y="376"/>
                  </a:lnTo>
                  <a:cubicBezTo>
                    <a:pt x="1319" y="331"/>
                    <a:pt x="1275" y="245"/>
                    <a:pt x="1215" y="245"/>
                  </a:cubicBezTo>
                  <a:cubicBezTo>
                    <a:pt x="1201" y="245"/>
                    <a:pt x="1187" y="249"/>
                    <a:pt x="1173" y="258"/>
                  </a:cubicBezTo>
                  <a:lnTo>
                    <a:pt x="786" y="530"/>
                  </a:lnTo>
                  <a:lnTo>
                    <a:pt x="788" y="71"/>
                  </a:lnTo>
                  <a:cubicBezTo>
                    <a:pt x="788" y="32"/>
                    <a:pt x="756" y="0"/>
                    <a:pt x="7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6"/>
            <p:cNvSpPr/>
            <p:nvPr/>
          </p:nvSpPr>
          <p:spPr>
            <a:xfrm>
              <a:off x="907847" y="3390058"/>
              <a:ext cx="15042" cy="133870"/>
            </a:xfrm>
            <a:custGeom>
              <a:avLst/>
              <a:gdLst/>
              <a:ahLst/>
              <a:cxnLst/>
              <a:rect l="l" t="t" r="r" b="b"/>
              <a:pathLst>
                <a:path w="150" h="1335" extrusionOk="0">
                  <a:moveTo>
                    <a:pt x="80" y="0"/>
                  </a:moveTo>
                  <a:cubicBezTo>
                    <a:pt x="40" y="0"/>
                    <a:pt x="9" y="32"/>
                    <a:pt x="9" y="71"/>
                  </a:cubicBezTo>
                  <a:lnTo>
                    <a:pt x="1" y="1264"/>
                  </a:lnTo>
                  <a:cubicBezTo>
                    <a:pt x="1" y="1302"/>
                    <a:pt x="33" y="1334"/>
                    <a:pt x="72" y="1334"/>
                  </a:cubicBezTo>
                  <a:cubicBezTo>
                    <a:pt x="110" y="1334"/>
                    <a:pt x="142" y="1304"/>
                    <a:pt x="142" y="1265"/>
                  </a:cubicBezTo>
                  <a:lnTo>
                    <a:pt x="149" y="71"/>
                  </a:lnTo>
                  <a:cubicBezTo>
                    <a:pt x="149" y="32"/>
                    <a:pt x="118"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6"/>
            <p:cNvSpPr/>
            <p:nvPr/>
          </p:nvSpPr>
          <p:spPr>
            <a:xfrm>
              <a:off x="856905" y="3414526"/>
              <a:ext cx="119230" cy="83431"/>
            </a:xfrm>
            <a:custGeom>
              <a:avLst/>
              <a:gdLst/>
              <a:ahLst/>
              <a:cxnLst/>
              <a:rect l="l" t="t" r="r" b="b"/>
              <a:pathLst>
                <a:path w="1189" h="832" extrusionOk="0">
                  <a:moveTo>
                    <a:pt x="1085" y="1"/>
                  </a:moveTo>
                  <a:cubicBezTo>
                    <a:pt x="1071" y="1"/>
                    <a:pt x="1057" y="5"/>
                    <a:pt x="1043" y="14"/>
                  </a:cubicBezTo>
                  <a:lnTo>
                    <a:pt x="58" y="701"/>
                  </a:lnTo>
                  <a:cubicBezTo>
                    <a:pt x="1" y="741"/>
                    <a:pt x="29" y="831"/>
                    <a:pt x="98" y="831"/>
                  </a:cubicBezTo>
                  <a:cubicBezTo>
                    <a:pt x="113" y="831"/>
                    <a:pt x="126" y="826"/>
                    <a:pt x="138" y="819"/>
                  </a:cubicBezTo>
                  <a:lnTo>
                    <a:pt x="1125" y="132"/>
                  </a:lnTo>
                  <a:cubicBezTo>
                    <a:pt x="1189" y="87"/>
                    <a:pt x="1145" y="1"/>
                    <a:pt x="10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6"/>
            <p:cNvSpPr/>
            <p:nvPr/>
          </p:nvSpPr>
          <p:spPr>
            <a:xfrm>
              <a:off x="868738" y="3409512"/>
              <a:ext cx="94361" cy="93358"/>
            </a:xfrm>
            <a:custGeom>
              <a:avLst/>
              <a:gdLst/>
              <a:ahLst/>
              <a:cxnLst/>
              <a:rect l="l" t="t" r="r" b="b"/>
              <a:pathLst>
                <a:path w="941" h="931" extrusionOk="0">
                  <a:moveTo>
                    <a:pt x="102" y="1"/>
                  </a:moveTo>
                  <a:cubicBezTo>
                    <a:pt x="47" y="1"/>
                    <a:pt x="0" y="69"/>
                    <a:pt x="50" y="122"/>
                  </a:cubicBezTo>
                  <a:lnTo>
                    <a:pt x="794" y="908"/>
                  </a:lnTo>
                  <a:cubicBezTo>
                    <a:pt x="808" y="923"/>
                    <a:pt x="827" y="931"/>
                    <a:pt x="845" y="931"/>
                  </a:cubicBezTo>
                  <a:cubicBezTo>
                    <a:pt x="908" y="931"/>
                    <a:pt x="940" y="856"/>
                    <a:pt x="897" y="812"/>
                  </a:cubicBezTo>
                  <a:lnTo>
                    <a:pt x="153"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6"/>
            <p:cNvSpPr/>
            <p:nvPr/>
          </p:nvSpPr>
          <p:spPr>
            <a:xfrm>
              <a:off x="843668" y="3447517"/>
              <a:ext cx="134272" cy="15443"/>
            </a:xfrm>
            <a:custGeom>
              <a:avLst/>
              <a:gdLst/>
              <a:ahLst/>
              <a:cxnLst/>
              <a:rect l="l" t="t" r="r" b="b"/>
              <a:pathLst>
                <a:path w="1339" h="154" extrusionOk="0">
                  <a:moveTo>
                    <a:pt x="1244" y="1"/>
                  </a:moveTo>
                  <a:cubicBezTo>
                    <a:pt x="1243" y="1"/>
                    <a:pt x="1243" y="1"/>
                    <a:pt x="1242" y="1"/>
                  </a:cubicBezTo>
                  <a:lnTo>
                    <a:pt x="95" y="11"/>
                  </a:lnTo>
                  <a:cubicBezTo>
                    <a:pt x="0" y="11"/>
                    <a:pt x="2" y="153"/>
                    <a:pt x="97" y="153"/>
                  </a:cubicBezTo>
                  <a:lnTo>
                    <a:pt x="1244" y="142"/>
                  </a:lnTo>
                  <a:cubicBezTo>
                    <a:pt x="1338" y="141"/>
                    <a:pt x="1337" y="1"/>
                    <a:pt x="12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4" name="Google Shape;724;p26"/>
          <p:cNvGrpSpPr/>
          <p:nvPr/>
        </p:nvGrpSpPr>
        <p:grpSpPr>
          <a:xfrm>
            <a:off x="8588240" y="2448067"/>
            <a:ext cx="134275" cy="133874"/>
            <a:chOff x="7616903" y="1949217"/>
            <a:chExt cx="134275" cy="133874"/>
          </a:xfrm>
        </p:grpSpPr>
        <p:sp>
          <p:nvSpPr>
            <p:cNvPr id="725" name="Google Shape;725;p26"/>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6"/>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6"/>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6"/>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6"/>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26"/>
          <p:cNvGrpSpPr/>
          <p:nvPr/>
        </p:nvGrpSpPr>
        <p:grpSpPr>
          <a:xfrm>
            <a:off x="8679318" y="1528270"/>
            <a:ext cx="134272" cy="133870"/>
            <a:chOff x="843668" y="3390058"/>
            <a:chExt cx="134272" cy="133870"/>
          </a:xfrm>
        </p:grpSpPr>
        <p:sp>
          <p:nvSpPr>
            <p:cNvPr id="731" name="Google Shape;731;p26"/>
            <p:cNvSpPr/>
            <p:nvPr/>
          </p:nvSpPr>
          <p:spPr>
            <a:xfrm>
              <a:off x="843869" y="3390058"/>
              <a:ext cx="132266" cy="133870"/>
            </a:xfrm>
            <a:custGeom>
              <a:avLst/>
              <a:gdLst/>
              <a:ahLst/>
              <a:cxnLst/>
              <a:rect l="l" t="t" r="r" b="b"/>
              <a:pathLst>
                <a:path w="1319" h="1335" extrusionOk="0">
                  <a:moveTo>
                    <a:pt x="718" y="0"/>
                  </a:moveTo>
                  <a:cubicBezTo>
                    <a:pt x="679" y="0"/>
                    <a:pt x="647" y="31"/>
                    <a:pt x="647" y="70"/>
                  </a:cubicBezTo>
                  <a:lnTo>
                    <a:pt x="644" y="475"/>
                  </a:lnTo>
                  <a:lnTo>
                    <a:pt x="402" y="217"/>
                  </a:lnTo>
                  <a:cubicBezTo>
                    <a:pt x="387" y="202"/>
                    <a:pt x="369" y="195"/>
                    <a:pt x="353" y="195"/>
                  </a:cubicBezTo>
                  <a:cubicBezTo>
                    <a:pt x="299" y="195"/>
                    <a:pt x="252" y="262"/>
                    <a:pt x="298" y="314"/>
                  </a:cubicBezTo>
                  <a:lnTo>
                    <a:pt x="549" y="579"/>
                  </a:lnTo>
                  <a:lnTo>
                    <a:pt x="95" y="583"/>
                  </a:lnTo>
                  <a:cubicBezTo>
                    <a:pt x="0" y="584"/>
                    <a:pt x="1" y="725"/>
                    <a:pt x="95" y="725"/>
                  </a:cubicBezTo>
                  <a:cubicBezTo>
                    <a:pt x="95" y="725"/>
                    <a:pt x="96" y="725"/>
                    <a:pt x="96" y="725"/>
                  </a:cubicBezTo>
                  <a:lnTo>
                    <a:pt x="509" y="721"/>
                  </a:lnTo>
                  <a:lnTo>
                    <a:pt x="509" y="721"/>
                  </a:lnTo>
                  <a:lnTo>
                    <a:pt x="190" y="945"/>
                  </a:lnTo>
                  <a:cubicBezTo>
                    <a:pt x="132" y="984"/>
                    <a:pt x="160" y="1074"/>
                    <a:pt x="230" y="1074"/>
                  </a:cubicBezTo>
                  <a:cubicBezTo>
                    <a:pt x="244" y="1074"/>
                    <a:pt x="258" y="1070"/>
                    <a:pt x="270" y="1062"/>
                  </a:cubicBezTo>
                  <a:lnTo>
                    <a:pt x="643" y="801"/>
                  </a:lnTo>
                  <a:lnTo>
                    <a:pt x="640" y="1264"/>
                  </a:lnTo>
                  <a:cubicBezTo>
                    <a:pt x="639" y="1302"/>
                    <a:pt x="671" y="1334"/>
                    <a:pt x="710" y="1334"/>
                  </a:cubicBezTo>
                  <a:cubicBezTo>
                    <a:pt x="750" y="1334"/>
                    <a:pt x="780" y="1302"/>
                    <a:pt x="780" y="1264"/>
                  </a:cubicBezTo>
                  <a:lnTo>
                    <a:pt x="783" y="828"/>
                  </a:lnTo>
                  <a:lnTo>
                    <a:pt x="1042" y="1102"/>
                  </a:lnTo>
                  <a:cubicBezTo>
                    <a:pt x="1058" y="1118"/>
                    <a:pt x="1076" y="1125"/>
                    <a:pt x="1093" y="1125"/>
                  </a:cubicBezTo>
                  <a:cubicBezTo>
                    <a:pt x="1148" y="1125"/>
                    <a:pt x="1195" y="1057"/>
                    <a:pt x="1145" y="1004"/>
                  </a:cubicBezTo>
                  <a:lnTo>
                    <a:pt x="874" y="718"/>
                  </a:lnTo>
                  <a:lnTo>
                    <a:pt x="1242" y="714"/>
                  </a:lnTo>
                  <a:cubicBezTo>
                    <a:pt x="1280" y="714"/>
                    <a:pt x="1312" y="682"/>
                    <a:pt x="1312" y="643"/>
                  </a:cubicBezTo>
                  <a:cubicBezTo>
                    <a:pt x="1312" y="605"/>
                    <a:pt x="1282" y="574"/>
                    <a:pt x="1244" y="574"/>
                  </a:cubicBezTo>
                  <a:cubicBezTo>
                    <a:pt x="1243" y="574"/>
                    <a:pt x="1242" y="574"/>
                    <a:pt x="1242" y="574"/>
                  </a:cubicBezTo>
                  <a:lnTo>
                    <a:pt x="968" y="576"/>
                  </a:lnTo>
                  <a:lnTo>
                    <a:pt x="968" y="576"/>
                  </a:lnTo>
                  <a:lnTo>
                    <a:pt x="1255" y="376"/>
                  </a:lnTo>
                  <a:cubicBezTo>
                    <a:pt x="1319" y="331"/>
                    <a:pt x="1275" y="245"/>
                    <a:pt x="1215" y="245"/>
                  </a:cubicBezTo>
                  <a:cubicBezTo>
                    <a:pt x="1201" y="245"/>
                    <a:pt x="1187" y="249"/>
                    <a:pt x="1173" y="258"/>
                  </a:cubicBezTo>
                  <a:lnTo>
                    <a:pt x="786" y="530"/>
                  </a:lnTo>
                  <a:lnTo>
                    <a:pt x="788" y="71"/>
                  </a:lnTo>
                  <a:cubicBezTo>
                    <a:pt x="788" y="32"/>
                    <a:pt x="756" y="0"/>
                    <a:pt x="7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6"/>
            <p:cNvSpPr/>
            <p:nvPr/>
          </p:nvSpPr>
          <p:spPr>
            <a:xfrm>
              <a:off x="907847" y="3390058"/>
              <a:ext cx="15042" cy="133870"/>
            </a:xfrm>
            <a:custGeom>
              <a:avLst/>
              <a:gdLst/>
              <a:ahLst/>
              <a:cxnLst/>
              <a:rect l="l" t="t" r="r" b="b"/>
              <a:pathLst>
                <a:path w="150" h="1335" extrusionOk="0">
                  <a:moveTo>
                    <a:pt x="80" y="0"/>
                  </a:moveTo>
                  <a:cubicBezTo>
                    <a:pt x="40" y="0"/>
                    <a:pt x="9" y="32"/>
                    <a:pt x="9" y="71"/>
                  </a:cubicBezTo>
                  <a:lnTo>
                    <a:pt x="1" y="1264"/>
                  </a:lnTo>
                  <a:cubicBezTo>
                    <a:pt x="1" y="1302"/>
                    <a:pt x="33" y="1334"/>
                    <a:pt x="72" y="1334"/>
                  </a:cubicBezTo>
                  <a:cubicBezTo>
                    <a:pt x="110" y="1334"/>
                    <a:pt x="142" y="1304"/>
                    <a:pt x="142" y="1265"/>
                  </a:cubicBezTo>
                  <a:lnTo>
                    <a:pt x="149" y="71"/>
                  </a:lnTo>
                  <a:cubicBezTo>
                    <a:pt x="149" y="32"/>
                    <a:pt x="118"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6"/>
            <p:cNvSpPr/>
            <p:nvPr/>
          </p:nvSpPr>
          <p:spPr>
            <a:xfrm>
              <a:off x="856905" y="3414526"/>
              <a:ext cx="119230" cy="83431"/>
            </a:xfrm>
            <a:custGeom>
              <a:avLst/>
              <a:gdLst/>
              <a:ahLst/>
              <a:cxnLst/>
              <a:rect l="l" t="t" r="r" b="b"/>
              <a:pathLst>
                <a:path w="1189" h="832" extrusionOk="0">
                  <a:moveTo>
                    <a:pt x="1085" y="1"/>
                  </a:moveTo>
                  <a:cubicBezTo>
                    <a:pt x="1071" y="1"/>
                    <a:pt x="1057" y="5"/>
                    <a:pt x="1043" y="14"/>
                  </a:cubicBezTo>
                  <a:lnTo>
                    <a:pt x="58" y="701"/>
                  </a:lnTo>
                  <a:cubicBezTo>
                    <a:pt x="1" y="741"/>
                    <a:pt x="29" y="831"/>
                    <a:pt x="98" y="831"/>
                  </a:cubicBezTo>
                  <a:cubicBezTo>
                    <a:pt x="113" y="831"/>
                    <a:pt x="126" y="826"/>
                    <a:pt x="138" y="819"/>
                  </a:cubicBezTo>
                  <a:lnTo>
                    <a:pt x="1125" y="132"/>
                  </a:lnTo>
                  <a:cubicBezTo>
                    <a:pt x="1189" y="87"/>
                    <a:pt x="1145" y="1"/>
                    <a:pt x="10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6"/>
            <p:cNvSpPr/>
            <p:nvPr/>
          </p:nvSpPr>
          <p:spPr>
            <a:xfrm>
              <a:off x="868738" y="3409512"/>
              <a:ext cx="94361" cy="93358"/>
            </a:xfrm>
            <a:custGeom>
              <a:avLst/>
              <a:gdLst/>
              <a:ahLst/>
              <a:cxnLst/>
              <a:rect l="l" t="t" r="r" b="b"/>
              <a:pathLst>
                <a:path w="941" h="931" extrusionOk="0">
                  <a:moveTo>
                    <a:pt x="102" y="1"/>
                  </a:moveTo>
                  <a:cubicBezTo>
                    <a:pt x="47" y="1"/>
                    <a:pt x="0" y="69"/>
                    <a:pt x="50" y="122"/>
                  </a:cubicBezTo>
                  <a:lnTo>
                    <a:pt x="794" y="908"/>
                  </a:lnTo>
                  <a:cubicBezTo>
                    <a:pt x="808" y="923"/>
                    <a:pt x="827" y="931"/>
                    <a:pt x="845" y="931"/>
                  </a:cubicBezTo>
                  <a:cubicBezTo>
                    <a:pt x="908" y="931"/>
                    <a:pt x="940" y="856"/>
                    <a:pt x="897" y="812"/>
                  </a:cubicBezTo>
                  <a:lnTo>
                    <a:pt x="153"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6"/>
            <p:cNvSpPr/>
            <p:nvPr/>
          </p:nvSpPr>
          <p:spPr>
            <a:xfrm>
              <a:off x="843668" y="3447517"/>
              <a:ext cx="134272" cy="15443"/>
            </a:xfrm>
            <a:custGeom>
              <a:avLst/>
              <a:gdLst/>
              <a:ahLst/>
              <a:cxnLst/>
              <a:rect l="l" t="t" r="r" b="b"/>
              <a:pathLst>
                <a:path w="1339" h="154" extrusionOk="0">
                  <a:moveTo>
                    <a:pt x="1244" y="1"/>
                  </a:moveTo>
                  <a:cubicBezTo>
                    <a:pt x="1243" y="1"/>
                    <a:pt x="1243" y="1"/>
                    <a:pt x="1242" y="1"/>
                  </a:cubicBezTo>
                  <a:lnTo>
                    <a:pt x="95" y="11"/>
                  </a:lnTo>
                  <a:cubicBezTo>
                    <a:pt x="0" y="11"/>
                    <a:pt x="2" y="153"/>
                    <a:pt x="97" y="153"/>
                  </a:cubicBezTo>
                  <a:lnTo>
                    <a:pt x="1244" y="142"/>
                  </a:lnTo>
                  <a:cubicBezTo>
                    <a:pt x="1338" y="141"/>
                    <a:pt x="1337" y="1"/>
                    <a:pt x="12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26"/>
          <p:cNvGrpSpPr/>
          <p:nvPr/>
        </p:nvGrpSpPr>
        <p:grpSpPr>
          <a:xfrm rot="10800000" flipH="1">
            <a:off x="351889" y="238717"/>
            <a:ext cx="489857" cy="431295"/>
            <a:chOff x="5733925" y="3779352"/>
            <a:chExt cx="419866" cy="369671"/>
          </a:xfrm>
        </p:grpSpPr>
        <p:sp>
          <p:nvSpPr>
            <p:cNvPr id="737" name="Google Shape;737;p26"/>
            <p:cNvSpPr/>
            <p:nvPr/>
          </p:nvSpPr>
          <p:spPr>
            <a:xfrm>
              <a:off x="5733925" y="3779352"/>
              <a:ext cx="419780" cy="369671"/>
            </a:xfrm>
            <a:custGeom>
              <a:avLst/>
              <a:gdLst/>
              <a:ahLst/>
              <a:cxnLst/>
              <a:rect l="l" t="t" r="r" b="b"/>
              <a:pathLst>
                <a:path w="4884" h="4301" extrusionOk="0">
                  <a:moveTo>
                    <a:pt x="2088" y="1"/>
                  </a:moveTo>
                  <a:cubicBezTo>
                    <a:pt x="1794" y="1"/>
                    <a:pt x="1500" y="170"/>
                    <a:pt x="1345" y="586"/>
                  </a:cubicBezTo>
                  <a:cubicBezTo>
                    <a:pt x="1201" y="979"/>
                    <a:pt x="1284" y="1227"/>
                    <a:pt x="1411" y="1380"/>
                  </a:cubicBezTo>
                  <a:cubicBezTo>
                    <a:pt x="1269" y="1314"/>
                    <a:pt x="1133" y="1284"/>
                    <a:pt x="1006" y="1284"/>
                  </a:cubicBezTo>
                  <a:cubicBezTo>
                    <a:pt x="385" y="1284"/>
                    <a:pt x="1" y="1998"/>
                    <a:pt x="330" y="2571"/>
                  </a:cubicBezTo>
                  <a:cubicBezTo>
                    <a:pt x="491" y="2850"/>
                    <a:pt x="691" y="2939"/>
                    <a:pt x="882" y="2939"/>
                  </a:cubicBezTo>
                  <a:cubicBezTo>
                    <a:pt x="1072" y="2939"/>
                    <a:pt x="1253" y="2851"/>
                    <a:pt x="1376" y="2771"/>
                  </a:cubicBezTo>
                  <a:lnTo>
                    <a:pt x="1376" y="2771"/>
                  </a:lnTo>
                  <a:cubicBezTo>
                    <a:pt x="1046" y="3044"/>
                    <a:pt x="419" y="3725"/>
                    <a:pt x="1606" y="4224"/>
                  </a:cubicBezTo>
                  <a:cubicBezTo>
                    <a:pt x="1730" y="4277"/>
                    <a:pt x="1839" y="4300"/>
                    <a:pt x="1932" y="4300"/>
                  </a:cubicBezTo>
                  <a:cubicBezTo>
                    <a:pt x="2621" y="4300"/>
                    <a:pt x="2531" y="3046"/>
                    <a:pt x="2527" y="2997"/>
                  </a:cubicBezTo>
                  <a:lnTo>
                    <a:pt x="2527" y="2997"/>
                  </a:lnTo>
                  <a:cubicBezTo>
                    <a:pt x="2573" y="3578"/>
                    <a:pt x="2954" y="4079"/>
                    <a:pt x="3405" y="4079"/>
                  </a:cubicBezTo>
                  <a:cubicBezTo>
                    <a:pt x="3650" y="4079"/>
                    <a:pt x="3917" y="3930"/>
                    <a:pt x="4162" y="3565"/>
                  </a:cubicBezTo>
                  <a:cubicBezTo>
                    <a:pt x="4753" y="2685"/>
                    <a:pt x="3425" y="2429"/>
                    <a:pt x="3425" y="2429"/>
                  </a:cubicBezTo>
                  <a:lnTo>
                    <a:pt x="3425" y="2429"/>
                  </a:lnTo>
                  <a:cubicBezTo>
                    <a:pt x="3491" y="2436"/>
                    <a:pt x="3554" y="2439"/>
                    <a:pt x="3614" y="2439"/>
                  </a:cubicBezTo>
                  <a:cubicBezTo>
                    <a:pt x="4806" y="2439"/>
                    <a:pt x="4884" y="1158"/>
                    <a:pt x="4063" y="727"/>
                  </a:cubicBezTo>
                  <a:cubicBezTo>
                    <a:pt x="3884" y="634"/>
                    <a:pt x="3726" y="596"/>
                    <a:pt x="3587" y="596"/>
                  </a:cubicBezTo>
                  <a:cubicBezTo>
                    <a:pt x="3261" y="596"/>
                    <a:pt x="3040" y="806"/>
                    <a:pt x="2902" y="1011"/>
                  </a:cubicBezTo>
                  <a:cubicBezTo>
                    <a:pt x="3042" y="450"/>
                    <a:pt x="2567" y="1"/>
                    <a:pt x="208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6"/>
            <p:cNvSpPr/>
            <p:nvPr/>
          </p:nvSpPr>
          <p:spPr>
            <a:xfrm>
              <a:off x="5734011" y="3779438"/>
              <a:ext cx="419780" cy="369585"/>
            </a:xfrm>
            <a:custGeom>
              <a:avLst/>
              <a:gdLst/>
              <a:ahLst/>
              <a:cxnLst/>
              <a:rect l="l" t="t" r="r" b="b"/>
              <a:pathLst>
                <a:path w="4884" h="4300" extrusionOk="0">
                  <a:moveTo>
                    <a:pt x="2089" y="0"/>
                  </a:moveTo>
                  <a:cubicBezTo>
                    <a:pt x="1795" y="0"/>
                    <a:pt x="1500" y="169"/>
                    <a:pt x="1345" y="585"/>
                  </a:cubicBezTo>
                  <a:cubicBezTo>
                    <a:pt x="1200" y="977"/>
                    <a:pt x="1282" y="1225"/>
                    <a:pt x="1409" y="1378"/>
                  </a:cubicBezTo>
                  <a:lnTo>
                    <a:pt x="1409" y="1378"/>
                  </a:lnTo>
                  <a:cubicBezTo>
                    <a:pt x="1268" y="1312"/>
                    <a:pt x="1132" y="1283"/>
                    <a:pt x="1006" y="1283"/>
                  </a:cubicBezTo>
                  <a:cubicBezTo>
                    <a:pt x="385" y="1283"/>
                    <a:pt x="1" y="1997"/>
                    <a:pt x="331" y="2570"/>
                  </a:cubicBezTo>
                  <a:cubicBezTo>
                    <a:pt x="491" y="2849"/>
                    <a:pt x="691" y="2938"/>
                    <a:pt x="882" y="2938"/>
                  </a:cubicBezTo>
                  <a:cubicBezTo>
                    <a:pt x="1072" y="2938"/>
                    <a:pt x="1252" y="2850"/>
                    <a:pt x="1376" y="2771"/>
                  </a:cubicBezTo>
                  <a:lnTo>
                    <a:pt x="1376" y="2771"/>
                  </a:lnTo>
                  <a:cubicBezTo>
                    <a:pt x="1045" y="3045"/>
                    <a:pt x="419" y="3723"/>
                    <a:pt x="1605" y="4223"/>
                  </a:cubicBezTo>
                  <a:cubicBezTo>
                    <a:pt x="1729" y="4276"/>
                    <a:pt x="1838" y="4299"/>
                    <a:pt x="1931" y="4299"/>
                  </a:cubicBezTo>
                  <a:cubicBezTo>
                    <a:pt x="2623" y="4299"/>
                    <a:pt x="2530" y="3036"/>
                    <a:pt x="2527" y="2996"/>
                  </a:cubicBezTo>
                  <a:lnTo>
                    <a:pt x="2527" y="2996"/>
                  </a:lnTo>
                  <a:cubicBezTo>
                    <a:pt x="2573" y="3577"/>
                    <a:pt x="2954" y="4078"/>
                    <a:pt x="3405" y="4078"/>
                  </a:cubicBezTo>
                  <a:cubicBezTo>
                    <a:pt x="3650" y="4078"/>
                    <a:pt x="3916" y="3929"/>
                    <a:pt x="4161" y="3564"/>
                  </a:cubicBezTo>
                  <a:cubicBezTo>
                    <a:pt x="4753" y="2684"/>
                    <a:pt x="3424" y="2428"/>
                    <a:pt x="3424" y="2428"/>
                  </a:cubicBezTo>
                  <a:lnTo>
                    <a:pt x="3424" y="2428"/>
                  </a:lnTo>
                  <a:cubicBezTo>
                    <a:pt x="3490" y="2435"/>
                    <a:pt x="3553" y="2438"/>
                    <a:pt x="3613" y="2438"/>
                  </a:cubicBezTo>
                  <a:cubicBezTo>
                    <a:pt x="4805" y="2438"/>
                    <a:pt x="4884" y="1157"/>
                    <a:pt x="4062" y="726"/>
                  </a:cubicBezTo>
                  <a:cubicBezTo>
                    <a:pt x="3883" y="633"/>
                    <a:pt x="3725" y="595"/>
                    <a:pt x="3586" y="595"/>
                  </a:cubicBezTo>
                  <a:cubicBezTo>
                    <a:pt x="3261" y="595"/>
                    <a:pt x="3040" y="804"/>
                    <a:pt x="2902" y="1008"/>
                  </a:cubicBezTo>
                  <a:lnTo>
                    <a:pt x="2902" y="1008"/>
                  </a:lnTo>
                  <a:cubicBezTo>
                    <a:pt x="3042" y="448"/>
                    <a:pt x="2567" y="0"/>
                    <a:pt x="20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6"/>
            <p:cNvSpPr/>
            <p:nvPr/>
          </p:nvSpPr>
          <p:spPr>
            <a:xfrm>
              <a:off x="5909866" y="3851292"/>
              <a:ext cx="37388" cy="82426"/>
            </a:xfrm>
            <a:custGeom>
              <a:avLst/>
              <a:gdLst/>
              <a:ahLst/>
              <a:cxnLst/>
              <a:rect l="l" t="t" r="r" b="b"/>
              <a:pathLst>
                <a:path w="435" h="959" extrusionOk="0">
                  <a:moveTo>
                    <a:pt x="96" y="0"/>
                  </a:moveTo>
                  <a:cubicBezTo>
                    <a:pt x="47" y="0"/>
                    <a:pt x="0" y="51"/>
                    <a:pt x="32" y="107"/>
                  </a:cubicBezTo>
                  <a:cubicBezTo>
                    <a:pt x="35" y="112"/>
                    <a:pt x="281" y="543"/>
                    <a:pt x="291" y="889"/>
                  </a:cubicBezTo>
                  <a:cubicBezTo>
                    <a:pt x="293" y="928"/>
                    <a:pt x="323" y="958"/>
                    <a:pt x="362" y="958"/>
                  </a:cubicBezTo>
                  <a:lnTo>
                    <a:pt x="364" y="958"/>
                  </a:lnTo>
                  <a:cubicBezTo>
                    <a:pt x="404" y="957"/>
                    <a:pt x="434" y="924"/>
                    <a:pt x="433" y="885"/>
                  </a:cubicBezTo>
                  <a:cubicBezTo>
                    <a:pt x="421" y="503"/>
                    <a:pt x="167" y="56"/>
                    <a:pt x="156" y="37"/>
                  </a:cubicBezTo>
                  <a:cubicBezTo>
                    <a:pt x="141" y="11"/>
                    <a:pt x="118" y="0"/>
                    <a:pt x="9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6"/>
            <p:cNvSpPr/>
            <p:nvPr/>
          </p:nvSpPr>
          <p:spPr>
            <a:xfrm>
              <a:off x="5838613" y="3947299"/>
              <a:ext cx="80019" cy="19940"/>
            </a:xfrm>
            <a:custGeom>
              <a:avLst/>
              <a:gdLst/>
              <a:ahLst/>
              <a:cxnLst/>
              <a:rect l="l" t="t" r="r" b="b"/>
              <a:pathLst>
                <a:path w="931" h="232" extrusionOk="0">
                  <a:moveTo>
                    <a:pt x="833" y="1"/>
                  </a:moveTo>
                  <a:cubicBezTo>
                    <a:pt x="828" y="1"/>
                    <a:pt x="823" y="1"/>
                    <a:pt x="818" y="2"/>
                  </a:cubicBezTo>
                  <a:cubicBezTo>
                    <a:pt x="483" y="78"/>
                    <a:pt x="99" y="90"/>
                    <a:pt x="95" y="90"/>
                  </a:cubicBezTo>
                  <a:cubicBezTo>
                    <a:pt x="1" y="91"/>
                    <a:pt x="3" y="232"/>
                    <a:pt x="96" y="232"/>
                  </a:cubicBezTo>
                  <a:cubicBezTo>
                    <a:pt x="97" y="232"/>
                    <a:pt x="97" y="232"/>
                    <a:pt x="98" y="232"/>
                  </a:cubicBezTo>
                  <a:lnTo>
                    <a:pt x="99" y="232"/>
                  </a:lnTo>
                  <a:cubicBezTo>
                    <a:pt x="115" y="231"/>
                    <a:pt x="500" y="220"/>
                    <a:pt x="849" y="141"/>
                  </a:cubicBezTo>
                  <a:cubicBezTo>
                    <a:pt x="931" y="118"/>
                    <a:pt x="909" y="1"/>
                    <a:pt x="83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6"/>
            <p:cNvSpPr/>
            <p:nvPr/>
          </p:nvSpPr>
          <p:spPr>
            <a:xfrm>
              <a:off x="5890441" y="3980906"/>
              <a:ext cx="55266" cy="67815"/>
            </a:xfrm>
            <a:custGeom>
              <a:avLst/>
              <a:gdLst/>
              <a:ahLst/>
              <a:cxnLst/>
              <a:rect l="l" t="t" r="r" b="b"/>
              <a:pathLst>
                <a:path w="643" h="789" extrusionOk="0">
                  <a:moveTo>
                    <a:pt x="551" y="0"/>
                  </a:moveTo>
                  <a:cubicBezTo>
                    <a:pt x="526" y="0"/>
                    <a:pt x="501" y="13"/>
                    <a:pt x="488" y="44"/>
                  </a:cubicBezTo>
                  <a:cubicBezTo>
                    <a:pt x="352" y="372"/>
                    <a:pt x="49" y="664"/>
                    <a:pt x="47" y="667"/>
                  </a:cubicBezTo>
                  <a:cubicBezTo>
                    <a:pt x="0" y="712"/>
                    <a:pt x="33" y="789"/>
                    <a:pt x="95" y="789"/>
                  </a:cubicBezTo>
                  <a:cubicBezTo>
                    <a:pt x="95" y="789"/>
                    <a:pt x="96" y="789"/>
                    <a:pt x="96" y="789"/>
                  </a:cubicBezTo>
                  <a:cubicBezTo>
                    <a:pt x="115" y="789"/>
                    <a:pt x="132" y="782"/>
                    <a:pt x="146" y="770"/>
                  </a:cubicBezTo>
                  <a:cubicBezTo>
                    <a:pt x="159" y="757"/>
                    <a:pt x="471" y="454"/>
                    <a:pt x="619" y="99"/>
                  </a:cubicBezTo>
                  <a:cubicBezTo>
                    <a:pt x="642" y="43"/>
                    <a:pt x="597" y="0"/>
                    <a:pt x="55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6"/>
            <p:cNvSpPr/>
            <p:nvPr/>
          </p:nvSpPr>
          <p:spPr>
            <a:xfrm>
              <a:off x="5967796" y="3979788"/>
              <a:ext cx="59649" cy="64205"/>
            </a:xfrm>
            <a:custGeom>
              <a:avLst/>
              <a:gdLst/>
              <a:ahLst/>
              <a:cxnLst/>
              <a:rect l="l" t="t" r="r" b="b"/>
              <a:pathLst>
                <a:path w="694" h="747" extrusionOk="0">
                  <a:moveTo>
                    <a:pt x="102" y="1"/>
                  </a:moveTo>
                  <a:cubicBezTo>
                    <a:pt x="48" y="1"/>
                    <a:pt x="1" y="70"/>
                    <a:pt x="50" y="121"/>
                  </a:cubicBezTo>
                  <a:cubicBezTo>
                    <a:pt x="53" y="125"/>
                    <a:pt x="393" y="477"/>
                    <a:pt x="544" y="713"/>
                  </a:cubicBezTo>
                  <a:cubicBezTo>
                    <a:pt x="557" y="733"/>
                    <a:pt x="579" y="747"/>
                    <a:pt x="604" y="747"/>
                  </a:cubicBezTo>
                  <a:lnTo>
                    <a:pt x="604" y="745"/>
                  </a:lnTo>
                  <a:cubicBezTo>
                    <a:pt x="659" y="745"/>
                    <a:pt x="693" y="684"/>
                    <a:pt x="663" y="637"/>
                  </a:cubicBezTo>
                  <a:cubicBezTo>
                    <a:pt x="505" y="389"/>
                    <a:pt x="167" y="38"/>
                    <a:pt x="152" y="24"/>
                  </a:cubicBezTo>
                  <a:cubicBezTo>
                    <a:pt x="136" y="7"/>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6"/>
            <p:cNvSpPr/>
            <p:nvPr/>
          </p:nvSpPr>
          <p:spPr>
            <a:xfrm>
              <a:off x="5972610" y="3892463"/>
              <a:ext cx="81996" cy="45038"/>
            </a:xfrm>
            <a:custGeom>
              <a:avLst/>
              <a:gdLst/>
              <a:ahLst/>
              <a:cxnLst/>
              <a:rect l="l" t="t" r="r" b="b"/>
              <a:pathLst>
                <a:path w="954" h="524" extrusionOk="0">
                  <a:moveTo>
                    <a:pt x="852" y="1"/>
                  </a:moveTo>
                  <a:cubicBezTo>
                    <a:pt x="842" y="1"/>
                    <a:pt x="831" y="3"/>
                    <a:pt x="819" y="9"/>
                  </a:cubicBezTo>
                  <a:cubicBezTo>
                    <a:pt x="397" y="208"/>
                    <a:pt x="69" y="389"/>
                    <a:pt x="67" y="390"/>
                  </a:cubicBezTo>
                  <a:cubicBezTo>
                    <a:pt x="0" y="424"/>
                    <a:pt x="26" y="524"/>
                    <a:pt x="100" y="524"/>
                  </a:cubicBezTo>
                  <a:cubicBezTo>
                    <a:pt x="100" y="524"/>
                    <a:pt x="101" y="524"/>
                    <a:pt x="101" y="524"/>
                  </a:cubicBezTo>
                  <a:cubicBezTo>
                    <a:pt x="113" y="524"/>
                    <a:pt x="125" y="520"/>
                    <a:pt x="135" y="514"/>
                  </a:cubicBezTo>
                  <a:cubicBezTo>
                    <a:pt x="139" y="512"/>
                    <a:pt x="461" y="334"/>
                    <a:pt x="879" y="136"/>
                  </a:cubicBezTo>
                  <a:cubicBezTo>
                    <a:pt x="953" y="101"/>
                    <a:pt x="918" y="1"/>
                    <a:pt x="85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6"/>
            <p:cNvSpPr/>
            <p:nvPr/>
          </p:nvSpPr>
          <p:spPr>
            <a:xfrm>
              <a:off x="5902388" y="3900800"/>
              <a:ext cx="101593" cy="101507"/>
            </a:xfrm>
            <a:custGeom>
              <a:avLst/>
              <a:gdLst/>
              <a:ahLst/>
              <a:cxnLst/>
              <a:rect l="l" t="t" r="r" b="b"/>
              <a:pathLst>
                <a:path w="1182" h="1181" extrusionOk="0">
                  <a:moveTo>
                    <a:pt x="591" y="0"/>
                  </a:moveTo>
                  <a:cubicBezTo>
                    <a:pt x="265" y="0"/>
                    <a:pt x="0" y="265"/>
                    <a:pt x="0" y="591"/>
                  </a:cubicBezTo>
                  <a:cubicBezTo>
                    <a:pt x="0" y="916"/>
                    <a:pt x="265" y="1181"/>
                    <a:pt x="591" y="1181"/>
                  </a:cubicBezTo>
                  <a:cubicBezTo>
                    <a:pt x="917" y="1181"/>
                    <a:pt x="1182" y="916"/>
                    <a:pt x="1182" y="591"/>
                  </a:cubicBezTo>
                  <a:cubicBezTo>
                    <a:pt x="1182" y="265"/>
                    <a:pt x="917" y="0"/>
                    <a:pt x="591" y="0"/>
                  </a:cubicBezTo>
                  <a:close/>
                </a:path>
              </a:pathLst>
            </a:custGeom>
            <a:solidFill>
              <a:srgbClr val="FF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26"/>
          <p:cNvGrpSpPr/>
          <p:nvPr/>
        </p:nvGrpSpPr>
        <p:grpSpPr>
          <a:xfrm rot="10800000" flipH="1">
            <a:off x="8360712" y="4509200"/>
            <a:ext cx="497289" cy="436619"/>
            <a:chOff x="8157612" y="2958529"/>
            <a:chExt cx="497289" cy="436619"/>
          </a:xfrm>
        </p:grpSpPr>
        <p:sp>
          <p:nvSpPr>
            <p:cNvPr id="746" name="Google Shape;746;p26"/>
            <p:cNvSpPr/>
            <p:nvPr/>
          </p:nvSpPr>
          <p:spPr>
            <a:xfrm>
              <a:off x="8157612" y="2958529"/>
              <a:ext cx="497289" cy="436619"/>
            </a:xfrm>
            <a:custGeom>
              <a:avLst/>
              <a:gdLst/>
              <a:ahLst/>
              <a:cxnLst/>
              <a:rect l="l" t="t" r="r" b="b"/>
              <a:pathLst>
                <a:path w="4959" h="4354" extrusionOk="0">
                  <a:moveTo>
                    <a:pt x="2520" y="1"/>
                  </a:moveTo>
                  <a:cubicBezTo>
                    <a:pt x="2299" y="1"/>
                    <a:pt x="2064" y="105"/>
                    <a:pt x="1860" y="361"/>
                  </a:cubicBezTo>
                  <a:cubicBezTo>
                    <a:pt x="1600" y="689"/>
                    <a:pt x="1601" y="951"/>
                    <a:pt x="1673" y="1137"/>
                  </a:cubicBezTo>
                  <a:cubicBezTo>
                    <a:pt x="1482" y="957"/>
                    <a:pt x="1274" y="880"/>
                    <a:pt x="1078" y="880"/>
                  </a:cubicBezTo>
                  <a:cubicBezTo>
                    <a:pt x="581" y="880"/>
                    <a:pt x="160" y="1372"/>
                    <a:pt x="276" y="1931"/>
                  </a:cubicBezTo>
                  <a:cubicBezTo>
                    <a:pt x="369" y="2377"/>
                    <a:pt x="657" y="2488"/>
                    <a:pt x="918" y="2488"/>
                  </a:cubicBezTo>
                  <a:cubicBezTo>
                    <a:pt x="1024" y="2488"/>
                    <a:pt x="1125" y="2469"/>
                    <a:pt x="1208" y="2448"/>
                  </a:cubicBezTo>
                  <a:lnTo>
                    <a:pt x="1208" y="2448"/>
                  </a:lnTo>
                  <a:cubicBezTo>
                    <a:pt x="808" y="2604"/>
                    <a:pt x="1" y="3055"/>
                    <a:pt x="973" y="3900"/>
                  </a:cubicBezTo>
                  <a:cubicBezTo>
                    <a:pt x="1135" y="4042"/>
                    <a:pt x="1281" y="4099"/>
                    <a:pt x="1411" y="4099"/>
                  </a:cubicBezTo>
                  <a:cubicBezTo>
                    <a:pt x="1961" y="4099"/>
                    <a:pt x="2219" y="3067"/>
                    <a:pt x="2230" y="3022"/>
                  </a:cubicBezTo>
                  <a:lnTo>
                    <a:pt x="2230" y="3022"/>
                  </a:lnTo>
                  <a:cubicBezTo>
                    <a:pt x="2073" y="3669"/>
                    <a:pt x="2365" y="4354"/>
                    <a:pt x="2926" y="4354"/>
                  </a:cubicBezTo>
                  <a:cubicBezTo>
                    <a:pt x="3122" y="4354"/>
                    <a:pt x="3351" y="4270"/>
                    <a:pt x="3606" y="4071"/>
                  </a:cubicBezTo>
                  <a:cubicBezTo>
                    <a:pt x="4443" y="3419"/>
                    <a:pt x="3260" y="2761"/>
                    <a:pt x="3260" y="2761"/>
                  </a:cubicBezTo>
                  <a:lnTo>
                    <a:pt x="3260" y="2761"/>
                  </a:lnTo>
                  <a:cubicBezTo>
                    <a:pt x="3476" y="2858"/>
                    <a:pt x="3672" y="2900"/>
                    <a:pt x="3844" y="2900"/>
                  </a:cubicBezTo>
                  <a:cubicBezTo>
                    <a:pt x="4673" y="2900"/>
                    <a:pt x="4958" y="1923"/>
                    <a:pt x="4396" y="1344"/>
                  </a:cubicBezTo>
                  <a:cubicBezTo>
                    <a:pt x="4175" y="1116"/>
                    <a:pt x="3959" y="1034"/>
                    <a:pt x="3764" y="1034"/>
                  </a:cubicBezTo>
                  <a:cubicBezTo>
                    <a:pt x="3545" y="1034"/>
                    <a:pt x="3353" y="1137"/>
                    <a:pt x="3206" y="1250"/>
                  </a:cubicBezTo>
                  <a:cubicBezTo>
                    <a:pt x="3564" y="683"/>
                    <a:pt x="3087" y="1"/>
                    <a:pt x="252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6"/>
            <p:cNvSpPr/>
            <p:nvPr/>
          </p:nvSpPr>
          <p:spPr>
            <a:xfrm>
              <a:off x="8157712" y="2958529"/>
              <a:ext cx="497188" cy="436619"/>
            </a:xfrm>
            <a:custGeom>
              <a:avLst/>
              <a:gdLst/>
              <a:ahLst/>
              <a:cxnLst/>
              <a:rect l="l" t="t" r="r" b="b"/>
              <a:pathLst>
                <a:path w="4958" h="4354" extrusionOk="0">
                  <a:moveTo>
                    <a:pt x="2520" y="0"/>
                  </a:moveTo>
                  <a:cubicBezTo>
                    <a:pt x="2299" y="0"/>
                    <a:pt x="2063" y="105"/>
                    <a:pt x="1859" y="361"/>
                  </a:cubicBezTo>
                  <a:cubicBezTo>
                    <a:pt x="1598" y="689"/>
                    <a:pt x="1600" y="951"/>
                    <a:pt x="1673" y="1136"/>
                  </a:cubicBezTo>
                  <a:lnTo>
                    <a:pt x="1673" y="1136"/>
                  </a:lnTo>
                  <a:cubicBezTo>
                    <a:pt x="1482" y="957"/>
                    <a:pt x="1274" y="880"/>
                    <a:pt x="1077" y="880"/>
                  </a:cubicBezTo>
                  <a:cubicBezTo>
                    <a:pt x="581" y="880"/>
                    <a:pt x="159" y="1372"/>
                    <a:pt x="275" y="1931"/>
                  </a:cubicBezTo>
                  <a:cubicBezTo>
                    <a:pt x="368" y="2378"/>
                    <a:pt x="656" y="2488"/>
                    <a:pt x="917" y="2488"/>
                  </a:cubicBezTo>
                  <a:cubicBezTo>
                    <a:pt x="1022" y="2488"/>
                    <a:pt x="1123" y="2470"/>
                    <a:pt x="1205" y="2449"/>
                  </a:cubicBezTo>
                  <a:lnTo>
                    <a:pt x="1205" y="2449"/>
                  </a:lnTo>
                  <a:cubicBezTo>
                    <a:pt x="806" y="2605"/>
                    <a:pt x="1" y="3054"/>
                    <a:pt x="972" y="3900"/>
                  </a:cubicBezTo>
                  <a:cubicBezTo>
                    <a:pt x="1134" y="4042"/>
                    <a:pt x="1280" y="4099"/>
                    <a:pt x="1410" y="4099"/>
                  </a:cubicBezTo>
                  <a:cubicBezTo>
                    <a:pt x="1964" y="4099"/>
                    <a:pt x="2222" y="3052"/>
                    <a:pt x="2229" y="3021"/>
                  </a:cubicBezTo>
                  <a:lnTo>
                    <a:pt x="2229" y="3021"/>
                  </a:lnTo>
                  <a:cubicBezTo>
                    <a:pt x="2073" y="3668"/>
                    <a:pt x="2364" y="4354"/>
                    <a:pt x="2925" y="4354"/>
                  </a:cubicBezTo>
                  <a:cubicBezTo>
                    <a:pt x="3121" y="4354"/>
                    <a:pt x="3350" y="4270"/>
                    <a:pt x="3605" y="4071"/>
                  </a:cubicBezTo>
                  <a:cubicBezTo>
                    <a:pt x="4442" y="3417"/>
                    <a:pt x="3259" y="2761"/>
                    <a:pt x="3259" y="2761"/>
                  </a:cubicBezTo>
                  <a:lnTo>
                    <a:pt x="3259" y="2761"/>
                  </a:lnTo>
                  <a:cubicBezTo>
                    <a:pt x="3475" y="2857"/>
                    <a:pt x="3670" y="2899"/>
                    <a:pt x="3842" y="2899"/>
                  </a:cubicBezTo>
                  <a:cubicBezTo>
                    <a:pt x="4672" y="2899"/>
                    <a:pt x="4958" y="1922"/>
                    <a:pt x="4395" y="1344"/>
                  </a:cubicBezTo>
                  <a:cubicBezTo>
                    <a:pt x="4174" y="1116"/>
                    <a:pt x="3958" y="1034"/>
                    <a:pt x="3763" y="1034"/>
                  </a:cubicBezTo>
                  <a:cubicBezTo>
                    <a:pt x="3545" y="1034"/>
                    <a:pt x="3352" y="1136"/>
                    <a:pt x="3205" y="1250"/>
                  </a:cubicBezTo>
                  <a:lnTo>
                    <a:pt x="3205" y="1250"/>
                  </a:lnTo>
                  <a:cubicBezTo>
                    <a:pt x="3563" y="683"/>
                    <a:pt x="3086" y="0"/>
                    <a:pt x="2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6"/>
            <p:cNvSpPr/>
            <p:nvPr/>
          </p:nvSpPr>
          <p:spPr>
            <a:xfrm>
              <a:off x="8401492" y="3043065"/>
              <a:ext cx="26073" cy="100581"/>
            </a:xfrm>
            <a:custGeom>
              <a:avLst/>
              <a:gdLst/>
              <a:ahLst/>
              <a:cxnLst/>
              <a:rect l="l" t="t" r="r" b="b"/>
              <a:pathLst>
                <a:path w="260" h="1003" extrusionOk="0">
                  <a:moveTo>
                    <a:pt x="84" y="0"/>
                  </a:moveTo>
                  <a:cubicBezTo>
                    <a:pt x="43" y="0"/>
                    <a:pt x="1" y="33"/>
                    <a:pt x="14" y="88"/>
                  </a:cubicBezTo>
                  <a:cubicBezTo>
                    <a:pt x="15" y="93"/>
                    <a:pt x="113" y="578"/>
                    <a:pt x="15" y="911"/>
                  </a:cubicBezTo>
                  <a:cubicBezTo>
                    <a:pt x="4" y="949"/>
                    <a:pt x="26" y="989"/>
                    <a:pt x="63" y="999"/>
                  </a:cubicBezTo>
                  <a:cubicBezTo>
                    <a:pt x="70" y="1001"/>
                    <a:pt x="77" y="1002"/>
                    <a:pt x="83" y="1002"/>
                  </a:cubicBezTo>
                  <a:cubicBezTo>
                    <a:pt x="114" y="1002"/>
                    <a:pt x="142" y="982"/>
                    <a:pt x="151" y="951"/>
                  </a:cubicBezTo>
                  <a:cubicBezTo>
                    <a:pt x="260" y="585"/>
                    <a:pt x="157" y="81"/>
                    <a:pt x="151" y="60"/>
                  </a:cubicBezTo>
                  <a:cubicBezTo>
                    <a:pt x="145" y="19"/>
                    <a:pt x="114" y="0"/>
                    <a:pt x="8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6"/>
            <p:cNvSpPr/>
            <p:nvPr/>
          </p:nvSpPr>
          <p:spPr>
            <a:xfrm>
              <a:off x="8283362" y="3132414"/>
              <a:ext cx="92759" cy="28780"/>
            </a:xfrm>
            <a:custGeom>
              <a:avLst/>
              <a:gdLst/>
              <a:ahLst/>
              <a:cxnLst/>
              <a:rect l="l" t="t" r="r" b="b"/>
              <a:pathLst>
                <a:path w="925" h="287" extrusionOk="0">
                  <a:moveTo>
                    <a:pt x="100" y="0"/>
                  </a:moveTo>
                  <a:cubicBezTo>
                    <a:pt x="27" y="0"/>
                    <a:pt x="1" y="112"/>
                    <a:pt x="79" y="139"/>
                  </a:cubicBezTo>
                  <a:cubicBezTo>
                    <a:pt x="96" y="143"/>
                    <a:pt x="464" y="253"/>
                    <a:pt x="821" y="286"/>
                  </a:cubicBezTo>
                  <a:lnTo>
                    <a:pt x="828" y="286"/>
                  </a:lnTo>
                  <a:cubicBezTo>
                    <a:pt x="918" y="286"/>
                    <a:pt x="924" y="154"/>
                    <a:pt x="835" y="145"/>
                  </a:cubicBezTo>
                  <a:cubicBezTo>
                    <a:pt x="493" y="112"/>
                    <a:pt x="124" y="4"/>
                    <a:pt x="120" y="3"/>
                  </a:cubicBezTo>
                  <a:cubicBezTo>
                    <a:pt x="113" y="1"/>
                    <a:pt x="106" y="0"/>
                    <a:pt x="10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6"/>
            <p:cNvSpPr/>
            <p:nvPr/>
          </p:nvSpPr>
          <p:spPr>
            <a:xfrm>
              <a:off x="8311140" y="3194085"/>
              <a:ext cx="83934" cy="61873"/>
            </a:xfrm>
            <a:custGeom>
              <a:avLst/>
              <a:gdLst/>
              <a:ahLst/>
              <a:cxnLst/>
              <a:rect l="l" t="t" r="r" b="b"/>
              <a:pathLst>
                <a:path w="837" h="617" extrusionOk="0">
                  <a:moveTo>
                    <a:pt x="735" y="0"/>
                  </a:moveTo>
                  <a:cubicBezTo>
                    <a:pt x="717" y="0"/>
                    <a:pt x="699" y="8"/>
                    <a:pt x="683" y="26"/>
                  </a:cubicBezTo>
                  <a:cubicBezTo>
                    <a:pt x="449" y="296"/>
                    <a:pt x="73" y="480"/>
                    <a:pt x="69" y="481"/>
                  </a:cubicBezTo>
                  <a:cubicBezTo>
                    <a:pt x="0" y="513"/>
                    <a:pt x="24" y="616"/>
                    <a:pt x="99" y="616"/>
                  </a:cubicBezTo>
                  <a:cubicBezTo>
                    <a:pt x="110" y="616"/>
                    <a:pt x="121" y="614"/>
                    <a:pt x="131" y="608"/>
                  </a:cubicBezTo>
                  <a:cubicBezTo>
                    <a:pt x="147" y="600"/>
                    <a:pt x="538" y="411"/>
                    <a:pt x="790" y="119"/>
                  </a:cubicBezTo>
                  <a:cubicBezTo>
                    <a:pt x="836" y="65"/>
                    <a:pt x="788" y="0"/>
                    <a:pt x="73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6"/>
            <p:cNvSpPr/>
            <p:nvPr/>
          </p:nvSpPr>
          <p:spPr>
            <a:xfrm>
              <a:off x="8418439" y="3206821"/>
              <a:ext cx="46430" cy="87745"/>
            </a:xfrm>
            <a:custGeom>
              <a:avLst/>
              <a:gdLst/>
              <a:ahLst/>
              <a:cxnLst/>
              <a:rect l="l" t="t" r="r" b="b"/>
              <a:pathLst>
                <a:path w="463" h="875" extrusionOk="0">
                  <a:moveTo>
                    <a:pt x="96" y="0"/>
                  </a:moveTo>
                  <a:cubicBezTo>
                    <a:pt x="49" y="0"/>
                    <a:pt x="0" y="48"/>
                    <a:pt x="31" y="104"/>
                  </a:cubicBezTo>
                  <a:cubicBezTo>
                    <a:pt x="33" y="110"/>
                    <a:pt x="246" y="550"/>
                    <a:pt x="315" y="821"/>
                  </a:cubicBezTo>
                  <a:cubicBezTo>
                    <a:pt x="323" y="853"/>
                    <a:pt x="351" y="874"/>
                    <a:pt x="383" y="874"/>
                  </a:cubicBezTo>
                  <a:cubicBezTo>
                    <a:pt x="390" y="874"/>
                    <a:pt x="395" y="873"/>
                    <a:pt x="401" y="872"/>
                  </a:cubicBezTo>
                  <a:cubicBezTo>
                    <a:pt x="440" y="862"/>
                    <a:pt x="462" y="824"/>
                    <a:pt x="453" y="786"/>
                  </a:cubicBezTo>
                  <a:cubicBezTo>
                    <a:pt x="379" y="500"/>
                    <a:pt x="167" y="62"/>
                    <a:pt x="159" y="43"/>
                  </a:cubicBezTo>
                  <a:cubicBezTo>
                    <a:pt x="145" y="13"/>
                    <a:pt x="121" y="0"/>
                    <a:pt x="9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6"/>
            <p:cNvSpPr/>
            <p:nvPr/>
          </p:nvSpPr>
          <p:spPr>
            <a:xfrm>
              <a:off x="8443309" y="3135422"/>
              <a:ext cx="102687" cy="27076"/>
            </a:xfrm>
            <a:custGeom>
              <a:avLst/>
              <a:gdLst/>
              <a:ahLst/>
              <a:cxnLst/>
              <a:rect l="l" t="t" r="r" b="b"/>
              <a:pathLst>
                <a:path w="1024" h="270" extrusionOk="0">
                  <a:moveTo>
                    <a:pt x="925" y="1"/>
                  </a:moveTo>
                  <a:cubicBezTo>
                    <a:pt x="923" y="1"/>
                    <a:pt x="920" y="1"/>
                    <a:pt x="917" y="1"/>
                  </a:cubicBezTo>
                  <a:cubicBezTo>
                    <a:pt x="455" y="60"/>
                    <a:pt x="89" y="129"/>
                    <a:pt x="85" y="129"/>
                  </a:cubicBezTo>
                  <a:cubicBezTo>
                    <a:pt x="0" y="145"/>
                    <a:pt x="12" y="268"/>
                    <a:pt x="98" y="270"/>
                  </a:cubicBezTo>
                  <a:cubicBezTo>
                    <a:pt x="102" y="270"/>
                    <a:pt x="106" y="270"/>
                    <a:pt x="110" y="268"/>
                  </a:cubicBezTo>
                  <a:cubicBezTo>
                    <a:pt x="114" y="268"/>
                    <a:pt x="478" y="200"/>
                    <a:pt x="935" y="141"/>
                  </a:cubicBezTo>
                  <a:cubicBezTo>
                    <a:pt x="1023" y="128"/>
                    <a:pt x="1011" y="1"/>
                    <a:pt x="92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6"/>
            <p:cNvSpPr/>
            <p:nvPr/>
          </p:nvSpPr>
          <p:spPr>
            <a:xfrm>
              <a:off x="8355263" y="3108246"/>
              <a:ext cx="118531" cy="118431"/>
            </a:xfrm>
            <a:custGeom>
              <a:avLst/>
              <a:gdLst/>
              <a:ahLst/>
              <a:cxnLst/>
              <a:rect l="l" t="t" r="r" b="b"/>
              <a:pathLst>
                <a:path w="1182" h="1181" extrusionOk="0">
                  <a:moveTo>
                    <a:pt x="591" y="1"/>
                  </a:moveTo>
                  <a:cubicBezTo>
                    <a:pt x="265" y="1"/>
                    <a:pt x="0" y="265"/>
                    <a:pt x="0" y="591"/>
                  </a:cubicBezTo>
                  <a:cubicBezTo>
                    <a:pt x="0" y="918"/>
                    <a:pt x="265" y="1181"/>
                    <a:pt x="591" y="1181"/>
                  </a:cubicBezTo>
                  <a:cubicBezTo>
                    <a:pt x="917" y="1181"/>
                    <a:pt x="1182" y="918"/>
                    <a:pt x="1182" y="591"/>
                  </a:cubicBezTo>
                  <a:cubicBezTo>
                    <a:pt x="1182" y="265"/>
                    <a:pt x="917" y="1"/>
                    <a:pt x="5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4">
  <p:cSld name="CUSTOM_15_1">
    <p:spTree>
      <p:nvGrpSpPr>
        <p:cNvPr id="1" name="Shape 860"/>
        <p:cNvGrpSpPr/>
        <p:nvPr/>
      </p:nvGrpSpPr>
      <p:grpSpPr>
        <a:xfrm>
          <a:off x="0" y="0"/>
          <a:ext cx="0" cy="0"/>
          <a:chOff x="0" y="0"/>
          <a:chExt cx="0" cy="0"/>
        </a:xfrm>
      </p:grpSpPr>
      <p:pic>
        <p:nvPicPr>
          <p:cNvPr id="861" name="Google Shape;861;p30"/>
          <p:cNvPicPr preferRelativeResize="0"/>
          <p:nvPr/>
        </p:nvPicPr>
        <p:blipFill rotWithShape="1">
          <a:blip r:embed="rId2">
            <a:alphaModFix amt="2000"/>
          </a:blip>
          <a:srcRect t="7798" b="7807"/>
          <a:stretch/>
        </p:blipFill>
        <p:spPr>
          <a:xfrm rot="10800000">
            <a:off x="50" y="0"/>
            <a:ext cx="9144003" cy="5143501"/>
          </a:xfrm>
          <a:prstGeom prst="rect">
            <a:avLst/>
          </a:prstGeom>
          <a:noFill/>
          <a:ln>
            <a:noFill/>
          </a:ln>
        </p:spPr>
      </p:pic>
      <p:sp>
        <p:nvSpPr>
          <p:cNvPr id="862" name="Google Shape;862;p30"/>
          <p:cNvSpPr txBox="1">
            <a:spLocks noGrp="1"/>
          </p:cNvSpPr>
          <p:nvPr>
            <p:ph type="body" idx="1"/>
          </p:nvPr>
        </p:nvSpPr>
        <p:spPr>
          <a:xfrm>
            <a:off x="3210500" y="1658000"/>
            <a:ext cx="4065300" cy="1262100"/>
          </a:xfrm>
          <a:prstGeom prst="rect">
            <a:avLst/>
          </a:prstGeom>
        </p:spPr>
        <p:txBody>
          <a:bodyPr spcFirstLastPara="1" wrap="square" lIns="91425" tIns="91425" rIns="91425" bIns="91425" anchor="t" anchorCtr="0">
            <a:noAutofit/>
          </a:bodyPr>
          <a:lstStyle>
            <a:lvl1pPr marL="457200" lvl="0" indent="-381000" algn="ctr" rtl="0">
              <a:lnSpc>
                <a:spcPct val="100000"/>
              </a:lnSpc>
              <a:spcBef>
                <a:spcPts val="0"/>
              </a:spcBef>
              <a:spcAft>
                <a:spcPts val="0"/>
              </a:spcAft>
              <a:buSzPts val="2400"/>
              <a:buFont typeface="Nunito Light"/>
              <a:buChar char="▢"/>
              <a:defRPr>
                <a:solidFill>
                  <a:schemeClr val="dk1"/>
                </a:solidFill>
              </a:defRPr>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a:p>
        </p:txBody>
      </p:sp>
      <p:sp>
        <p:nvSpPr>
          <p:cNvPr id="863" name="Google Shape;863;p30"/>
          <p:cNvSpPr txBox="1">
            <a:spLocks noGrp="1"/>
          </p:cNvSpPr>
          <p:nvPr>
            <p:ph type="title"/>
          </p:nvPr>
        </p:nvSpPr>
        <p:spPr>
          <a:xfrm>
            <a:off x="2287700" y="833100"/>
            <a:ext cx="59109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864" name="Google Shape;864;p30"/>
          <p:cNvGrpSpPr/>
          <p:nvPr/>
        </p:nvGrpSpPr>
        <p:grpSpPr>
          <a:xfrm rot="10800000" flipH="1">
            <a:off x="7891072" y="292903"/>
            <a:ext cx="98575" cy="98475"/>
            <a:chOff x="6046822" y="2565334"/>
            <a:chExt cx="98575" cy="98475"/>
          </a:xfrm>
        </p:grpSpPr>
        <p:sp>
          <p:nvSpPr>
            <p:cNvPr id="865" name="Google Shape;865;p30"/>
            <p:cNvSpPr/>
            <p:nvPr/>
          </p:nvSpPr>
          <p:spPr>
            <a:xfrm>
              <a:off x="6046922" y="2565735"/>
              <a:ext cx="98274" cy="98074"/>
            </a:xfrm>
            <a:custGeom>
              <a:avLst/>
              <a:gdLst/>
              <a:ahLst/>
              <a:cxnLst/>
              <a:rect l="l" t="t" r="r" b="b"/>
              <a:pathLst>
                <a:path w="980" h="978" extrusionOk="0">
                  <a:moveTo>
                    <a:pt x="494" y="139"/>
                  </a:moveTo>
                  <a:cubicBezTo>
                    <a:pt x="580" y="139"/>
                    <a:pt x="668" y="171"/>
                    <a:pt x="739" y="242"/>
                  </a:cubicBezTo>
                  <a:cubicBezTo>
                    <a:pt x="958" y="462"/>
                    <a:pt x="801" y="836"/>
                    <a:pt x="491" y="836"/>
                  </a:cubicBezTo>
                  <a:lnTo>
                    <a:pt x="491" y="908"/>
                  </a:lnTo>
                  <a:lnTo>
                    <a:pt x="490" y="837"/>
                  </a:lnTo>
                  <a:cubicBezTo>
                    <a:pt x="298" y="836"/>
                    <a:pt x="142" y="678"/>
                    <a:pt x="144" y="487"/>
                  </a:cubicBezTo>
                  <a:cubicBezTo>
                    <a:pt x="145" y="278"/>
                    <a:pt x="316" y="139"/>
                    <a:pt x="494" y="139"/>
                  </a:cubicBezTo>
                  <a:close/>
                  <a:moveTo>
                    <a:pt x="490" y="0"/>
                  </a:moveTo>
                  <a:cubicBezTo>
                    <a:pt x="221" y="0"/>
                    <a:pt x="2" y="220"/>
                    <a:pt x="2" y="488"/>
                  </a:cubicBezTo>
                  <a:cubicBezTo>
                    <a:pt x="1" y="758"/>
                    <a:pt x="220" y="978"/>
                    <a:pt x="490" y="978"/>
                  </a:cubicBezTo>
                  <a:lnTo>
                    <a:pt x="491" y="978"/>
                  </a:lnTo>
                  <a:cubicBezTo>
                    <a:pt x="761" y="978"/>
                    <a:pt x="979" y="758"/>
                    <a:pt x="979" y="488"/>
                  </a:cubicBezTo>
                  <a:cubicBezTo>
                    <a:pt x="979" y="220"/>
                    <a:pt x="760" y="0"/>
                    <a:pt x="49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0"/>
            <p:cNvSpPr/>
            <p:nvPr/>
          </p:nvSpPr>
          <p:spPr>
            <a:xfrm>
              <a:off x="6046822" y="2565334"/>
              <a:ext cx="98575" cy="98475"/>
            </a:xfrm>
            <a:custGeom>
              <a:avLst/>
              <a:gdLst/>
              <a:ahLst/>
              <a:cxnLst/>
              <a:rect l="l" t="t" r="r" b="b"/>
              <a:pathLst>
                <a:path w="983" h="982" extrusionOk="0">
                  <a:moveTo>
                    <a:pt x="494" y="144"/>
                  </a:moveTo>
                  <a:cubicBezTo>
                    <a:pt x="684" y="149"/>
                    <a:pt x="835" y="304"/>
                    <a:pt x="835" y="492"/>
                  </a:cubicBezTo>
                  <a:cubicBezTo>
                    <a:pt x="833" y="682"/>
                    <a:pt x="682" y="836"/>
                    <a:pt x="492" y="840"/>
                  </a:cubicBezTo>
                  <a:lnTo>
                    <a:pt x="492" y="911"/>
                  </a:lnTo>
                  <a:lnTo>
                    <a:pt x="491" y="840"/>
                  </a:lnTo>
                  <a:cubicBezTo>
                    <a:pt x="301" y="836"/>
                    <a:pt x="150" y="680"/>
                    <a:pt x="151" y="491"/>
                  </a:cubicBezTo>
                  <a:cubicBezTo>
                    <a:pt x="153" y="301"/>
                    <a:pt x="305" y="148"/>
                    <a:pt x="494" y="144"/>
                  </a:cubicBezTo>
                  <a:close/>
                  <a:moveTo>
                    <a:pt x="491" y="0"/>
                  </a:moveTo>
                  <a:cubicBezTo>
                    <a:pt x="221" y="0"/>
                    <a:pt x="0" y="220"/>
                    <a:pt x="0" y="491"/>
                  </a:cubicBezTo>
                  <a:cubicBezTo>
                    <a:pt x="0" y="761"/>
                    <a:pt x="220" y="982"/>
                    <a:pt x="491" y="982"/>
                  </a:cubicBezTo>
                  <a:lnTo>
                    <a:pt x="492" y="982"/>
                  </a:lnTo>
                  <a:cubicBezTo>
                    <a:pt x="764" y="982"/>
                    <a:pt x="983" y="761"/>
                    <a:pt x="983" y="491"/>
                  </a:cubicBezTo>
                  <a:cubicBezTo>
                    <a:pt x="983" y="220"/>
                    <a:pt x="762" y="0"/>
                    <a:pt x="4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30"/>
          <p:cNvGrpSpPr/>
          <p:nvPr/>
        </p:nvGrpSpPr>
        <p:grpSpPr>
          <a:xfrm rot="10800000" flipH="1">
            <a:off x="246357" y="1263711"/>
            <a:ext cx="98676" cy="98475"/>
            <a:chOff x="7954244" y="2863063"/>
            <a:chExt cx="98676" cy="98475"/>
          </a:xfrm>
        </p:grpSpPr>
        <p:sp>
          <p:nvSpPr>
            <p:cNvPr id="868" name="Google Shape;868;p30"/>
            <p:cNvSpPr/>
            <p:nvPr/>
          </p:nvSpPr>
          <p:spPr>
            <a:xfrm>
              <a:off x="7954244" y="2863163"/>
              <a:ext cx="98676" cy="98375"/>
            </a:xfrm>
            <a:custGeom>
              <a:avLst/>
              <a:gdLst/>
              <a:ahLst/>
              <a:cxnLst/>
              <a:rect l="l" t="t" r="r" b="b"/>
              <a:pathLst>
                <a:path w="984" h="981" extrusionOk="0">
                  <a:moveTo>
                    <a:pt x="484" y="142"/>
                  </a:moveTo>
                  <a:cubicBezTo>
                    <a:pt x="488" y="142"/>
                    <a:pt x="491" y="142"/>
                    <a:pt x="494" y="143"/>
                  </a:cubicBezTo>
                  <a:cubicBezTo>
                    <a:pt x="687" y="144"/>
                    <a:pt x="842" y="300"/>
                    <a:pt x="842" y="493"/>
                  </a:cubicBezTo>
                  <a:cubicBezTo>
                    <a:pt x="840" y="684"/>
                    <a:pt x="684" y="839"/>
                    <a:pt x="493" y="839"/>
                  </a:cubicBezTo>
                  <a:lnTo>
                    <a:pt x="493" y="910"/>
                  </a:lnTo>
                  <a:lnTo>
                    <a:pt x="491" y="839"/>
                  </a:lnTo>
                  <a:cubicBezTo>
                    <a:pt x="489" y="839"/>
                    <a:pt x="487" y="839"/>
                    <a:pt x="484" y="839"/>
                  </a:cubicBezTo>
                  <a:cubicBezTo>
                    <a:pt x="292" y="839"/>
                    <a:pt x="136" y="683"/>
                    <a:pt x="137" y="490"/>
                  </a:cubicBezTo>
                  <a:cubicBezTo>
                    <a:pt x="138" y="297"/>
                    <a:pt x="294" y="142"/>
                    <a:pt x="484" y="142"/>
                  </a:cubicBezTo>
                  <a:close/>
                  <a:moveTo>
                    <a:pt x="493" y="1"/>
                  </a:moveTo>
                  <a:cubicBezTo>
                    <a:pt x="223" y="1"/>
                    <a:pt x="2" y="219"/>
                    <a:pt x="2" y="490"/>
                  </a:cubicBezTo>
                  <a:cubicBezTo>
                    <a:pt x="1" y="760"/>
                    <a:pt x="220" y="981"/>
                    <a:pt x="491" y="981"/>
                  </a:cubicBezTo>
                  <a:lnTo>
                    <a:pt x="493" y="981"/>
                  </a:lnTo>
                  <a:cubicBezTo>
                    <a:pt x="764" y="981"/>
                    <a:pt x="983" y="762"/>
                    <a:pt x="983" y="491"/>
                  </a:cubicBezTo>
                  <a:cubicBezTo>
                    <a:pt x="983" y="220"/>
                    <a:pt x="764" y="1"/>
                    <a:pt x="493"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0"/>
            <p:cNvSpPr/>
            <p:nvPr/>
          </p:nvSpPr>
          <p:spPr>
            <a:xfrm>
              <a:off x="7954244" y="2863063"/>
              <a:ext cx="98676" cy="98475"/>
            </a:xfrm>
            <a:custGeom>
              <a:avLst/>
              <a:gdLst/>
              <a:ahLst/>
              <a:cxnLst/>
              <a:rect l="l" t="t" r="r" b="b"/>
              <a:pathLst>
                <a:path w="984" h="982" extrusionOk="0">
                  <a:moveTo>
                    <a:pt x="484" y="143"/>
                  </a:moveTo>
                  <a:cubicBezTo>
                    <a:pt x="488" y="143"/>
                    <a:pt x="491" y="143"/>
                    <a:pt x="494" y="144"/>
                  </a:cubicBezTo>
                  <a:cubicBezTo>
                    <a:pt x="687" y="145"/>
                    <a:pt x="842" y="301"/>
                    <a:pt x="842" y="494"/>
                  </a:cubicBezTo>
                  <a:cubicBezTo>
                    <a:pt x="840" y="685"/>
                    <a:pt x="684" y="840"/>
                    <a:pt x="493" y="840"/>
                  </a:cubicBezTo>
                  <a:lnTo>
                    <a:pt x="493" y="911"/>
                  </a:lnTo>
                  <a:lnTo>
                    <a:pt x="491" y="840"/>
                  </a:lnTo>
                  <a:cubicBezTo>
                    <a:pt x="489" y="840"/>
                    <a:pt x="487" y="840"/>
                    <a:pt x="484" y="840"/>
                  </a:cubicBezTo>
                  <a:cubicBezTo>
                    <a:pt x="292" y="840"/>
                    <a:pt x="136" y="684"/>
                    <a:pt x="137" y="491"/>
                  </a:cubicBezTo>
                  <a:cubicBezTo>
                    <a:pt x="138" y="298"/>
                    <a:pt x="294" y="143"/>
                    <a:pt x="484" y="143"/>
                  </a:cubicBezTo>
                  <a:close/>
                  <a:moveTo>
                    <a:pt x="491" y="1"/>
                  </a:moveTo>
                  <a:cubicBezTo>
                    <a:pt x="221" y="1"/>
                    <a:pt x="1" y="220"/>
                    <a:pt x="1" y="491"/>
                  </a:cubicBezTo>
                  <a:cubicBezTo>
                    <a:pt x="1" y="761"/>
                    <a:pt x="220" y="982"/>
                    <a:pt x="491" y="982"/>
                  </a:cubicBezTo>
                  <a:lnTo>
                    <a:pt x="493" y="982"/>
                  </a:lnTo>
                  <a:cubicBezTo>
                    <a:pt x="764" y="982"/>
                    <a:pt x="983" y="761"/>
                    <a:pt x="983" y="491"/>
                  </a:cubicBezTo>
                  <a:cubicBezTo>
                    <a:pt x="983" y="220"/>
                    <a:pt x="763" y="1"/>
                    <a:pt x="49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30"/>
          <p:cNvGrpSpPr/>
          <p:nvPr/>
        </p:nvGrpSpPr>
        <p:grpSpPr>
          <a:xfrm rot="10800000" flipH="1">
            <a:off x="8759336" y="917633"/>
            <a:ext cx="98676" cy="98475"/>
            <a:chOff x="7852761" y="1836603"/>
            <a:chExt cx="98676" cy="98475"/>
          </a:xfrm>
        </p:grpSpPr>
        <p:sp>
          <p:nvSpPr>
            <p:cNvPr id="871" name="Google Shape;871;p30"/>
            <p:cNvSpPr/>
            <p:nvPr/>
          </p:nvSpPr>
          <p:spPr>
            <a:xfrm>
              <a:off x="7853062" y="1837004"/>
              <a:ext cx="98174" cy="98074"/>
            </a:xfrm>
            <a:custGeom>
              <a:avLst/>
              <a:gdLst/>
              <a:ahLst/>
              <a:cxnLst/>
              <a:rect l="l" t="t" r="r" b="b"/>
              <a:pathLst>
                <a:path w="979" h="978" extrusionOk="0">
                  <a:moveTo>
                    <a:pt x="492" y="140"/>
                  </a:moveTo>
                  <a:cubicBezTo>
                    <a:pt x="685" y="141"/>
                    <a:pt x="840" y="297"/>
                    <a:pt x="839" y="490"/>
                  </a:cubicBezTo>
                  <a:cubicBezTo>
                    <a:pt x="837" y="681"/>
                    <a:pt x="682" y="836"/>
                    <a:pt x="491" y="836"/>
                  </a:cubicBezTo>
                  <a:lnTo>
                    <a:pt x="491" y="907"/>
                  </a:lnTo>
                  <a:lnTo>
                    <a:pt x="488" y="836"/>
                  </a:lnTo>
                  <a:cubicBezTo>
                    <a:pt x="300" y="831"/>
                    <a:pt x="149" y="676"/>
                    <a:pt x="150" y="486"/>
                  </a:cubicBezTo>
                  <a:cubicBezTo>
                    <a:pt x="150" y="297"/>
                    <a:pt x="303" y="142"/>
                    <a:pt x="492" y="140"/>
                  </a:cubicBezTo>
                  <a:close/>
                  <a:moveTo>
                    <a:pt x="490" y="1"/>
                  </a:moveTo>
                  <a:cubicBezTo>
                    <a:pt x="220" y="1"/>
                    <a:pt x="0" y="219"/>
                    <a:pt x="0" y="489"/>
                  </a:cubicBezTo>
                  <a:cubicBezTo>
                    <a:pt x="0" y="759"/>
                    <a:pt x="218" y="978"/>
                    <a:pt x="488" y="978"/>
                  </a:cubicBezTo>
                  <a:lnTo>
                    <a:pt x="491" y="978"/>
                  </a:lnTo>
                  <a:cubicBezTo>
                    <a:pt x="760" y="978"/>
                    <a:pt x="979" y="759"/>
                    <a:pt x="979" y="489"/>
                  </a:cubicBezTo>
                  <a:cubicBezTo>
                    <a:pt x="978" y="219"/>
                    <a:pt x="760" y="1"/>
                    <a:pt x="49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0"/>
            <p:cNvSpPr/>
            <p:nvPr/>
          </p:nvSpPr>
          <p:spPr>
            <a:xfrm>
              <a:off x="7852761" y="1836603"/>
              <a:ext cx="98676" cy="98475"/>
            </a:xfrm>
            <a:custGeom>
              <a:avLst/>
              <a:gdLst/>
              <a:ahLst/>
              <a:cxnLst/>
              <a:rect l="l" t="t" r="r" b="b"/>
              <a:pathLst>
                <a:path w="984" h="982" extrusionOk="0">
                  <a:moveTo>
                    <a:pt x="495" y="144"/>
                  </a:moveTo>
                  <a:cubicBezTo>
                    <a:pt x="688" y="145"/>
                    <a:pt x="843" y="301"/>
                    <a:pt x="842" y="494"/>
                  </a:cubicBezTo>
                  <a:cubicBezTo>
                    <a:pt x="840" y="685"/>
                    <a:pt x="685" y="840"/>
                    <a:pt x="494" y="840"/>
                  </a:cubicBezTo>
                  <a:lnTo>
                    <a:pt x="494" y="911"/>
                  </a:lnTo>
                  <a:lnTo>
                    <a:pt x="491" y="840"/>
                  </a:lnTo>
                  <a:cubicBezTo>
                    <a:pt x="303" y="835"/>
                    <a:pt x="152" y="680"/>
                    <a:pt x="153" y="490"/>
                  </a:cubicBezTo>
                  <a:cubicBezTo>
                    <a:pt x="153" y="301"/>
                    <a:pt x="306" y="146"/>
                    <a:pt x="495" y="144"/>
                  </a:cubicBezTo>
                  <a:close/>
                  <a:moveTo>
                    <a:pt x="493" y="1"/>
                  </a:moveTo>
                  <a:cubicBezTo>
                    <a:pt x="221" y="1"/>
                    <a:pt x="2" y="220"/>
                    <a:pt x="2" y="490"/>
                  </a:cubicBezTo>
                  <a:cubicBezTo>
                    <a:pt x="1" y="761"/>
                    <a:pt x="220" y="982"/>
                    <a:pt x="491" y="982"/>
                  </a:cubicBezTo>
                  <a:lnTo>
                    <a:pt x="494" y="982"/>
                  </a:lnTo>
                  <a:cubicBezTo>
                    <a:pt x="764" y="982"/>
                    <a:pt x="983" y="761"/>
                    <a:pt x="983" y="490"/>
                  </a:cubicBezTo>
                  <a:cubicBezTo>
                    <a:pt x="983" y="220"/>
                    <a:pt x="764" y="1"/>
                    <a:pt x="49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 name="Google Shape;873;p30"/>
          <p:cNvGrpSpPr/>
          <p:nvPr/>
        </p:nvGrpSpPr>
        <p:grpSpPr>
          <a:xfrm rot="10800000" flipH="1">
            <a:off x="8551306" y="3689494"/>
            <a:ext cx="159445" cy="160147"/>
            <a:chOff x="8424356" y="2349532"/>
            <a:chExt cx="159445" cy="160147"/>
          </a:xfrm>
        </p:grpSpPr>
        <p:sp>
          <p:nvSpPr>
            <p:cNvPr id="874" name="Google Shape;874;p30"/>
            <p:cNvSpPr/>
            <p:nvPr/>
          </p:nvSpPr>
          <p:spPr>
            <a:xfrm>
              <a:off x="8424356" y="2349632"/>
              <a:ext cx="159445" cy="160047"/>
            </a:xfrm>
            <a:custGeom>
              <a:avLst/>
              <a:gdLst/>
              <a:ahLst/>
              <a:cxnLst/>
              <a:rect l="l" t="t" r="r" b="b"/>
              <a:pathLst>
                <a:path w="1590" h="1596" extrusionOk="0">
                  <a:moveTo>
                    <a:pt x="850" y="205"/>
                  </a:moveTo>
                  <a:cubicBezTo>
                    <a:pt x="870" y="273"/>
                    <a:pt x="893" y="364"/>
                    <a:pt x="907" y="424"/>
                  </a:cubicBezTo>
                  <a:cubicBezTo>
                    <a:pt x="946" y="582"/>
                    <a:pt x="957" y="621"/>
                    <a:pt x="974" y="645"/>
                  </a:cubicBezTo>
                  <a:cubicBezTo>
                    <a:pt x="994" y="672"/>
                    <a:pt x="1024" y="684"/>
                    <a:pt x="1180" y="740"/>
                  </a:cubicBezTo>
                  <a:cubicBezTo>
                    <a:pt x="1235" y="760"/>
                    <a:pt x="1320" y="791"/>
                    <a:pt x="1382" y="816"/>
                  </a:cubicBezTo>
                  <a:cubicBezTo>
                    <a:pt x="1294" y="855"/>
                    <a:pt x="1151" y="910"/>
                    <a:pt x="1024" y="955"/>
                  </a:cubicBezTo>
                  <a:cubicBezTo>
                    <a:pt x="1005" y="962"/>
                    <a:pt x="990" y="975"/>
                    <a:pt x="982" y="992"/>
                  </a:cubicBezTo>
                  <a:cubicBezTo>
                    <a:pt x="919" y="1138"/>
                    <a:pt x="840" y="1303"/>
                    <a:pt x="790" y="1396"/>
                  </a:cubicBezTo>
                  <a:cubicBezTo>
                    <a:pt x="754" y="1296"/>
                    <a:pt x="704" y="1121"/>
                    <a:pt x="667" y="967"/>
                  </a:cubicBezTo>
                  <a:cubicBezTo>
                    <a:pt x="659" y="940"/>
                    <a:pt x="637" y="920"/>
                    <a:pt x="611" y="915"/>
                  </a:cubicBezTo>
                  <a:cubicBezTo>
                    <a:pt x="462" y="887"/>
                    <a:pt x="292" y="848"/>
                    <a:pt x="199" y="823"/>
                  </a:cubicBezTo>
                  <a:cubicBezTo>
                    <a:pt x="298" y="768"/>
                    <a:pt x="484" y="684"/>
                    <a:pt x="649" y="618"/>
                  </a:cubicBezTo>
                  <a:lnTo>
                    <a:pt x="648" y="618"/>
                  </a:lnTo>
                  <a:cubicBezTo>
                    <a:pt x="667" y="611"/>
                    <a:pt x="681" y="595"/>
                    <a:pt x="688" y="578"/>
                  </a:cubicBezTo>
                  <a:cubicBezTo>
                    <a:pt x="736" y="451"/>
                    <a:pt x="790" y="327"/>
                    <a:pt x="850" y="205"/>
                  </a:cubicBezTo>
                  <a:close/>
                  <a:moveTo>
                    <a:pt x="866" y="1"/>
                  </a:moveTo>
                  <a:cubicBezTo>
                    <a:pt x="823" y="1"/>
                    <a:pt x="758" y="1"/>
                    <a:pt x="566" y="498"/>
                  </a:cubicBezTo>
                  <a:cubicBezTo>
                    <a:pt x="34" y="713"/>
                    <a:pt x="16" y="783"/>
                    <a:pt x="6" y="812"/>
                  </a:cubicBezTo>
                  <a:cubicBezTo>
                    <a:pt x="1" y="836"/>
                    <a:pt x="5" y="863"/>
                    <a:pt x="20" y="883"/>
                  </a:cubicBezTo>
                  <a:cubicBezTo>
                    <a:pt x="33" y="902"/>
                    <a:pt x="74" y="958"/>
                    <a:pt x="540" y="1046"/>
                  </a:cubicBezTo>
                  <a:cubicBezTo>
                    <a:pt x="677" y="1595"/>
                    <a:pt x="728" y="1595"/>
                    <a:pt x="780" y="1595"/>
                  </a:cubicBezTo>
                  <a:lnTo>
                    <a:pt x="784" y="1595"/>
                  </a:lnTo>
                  <a:cubicBezTo>
                    <a:pt x="827" y="1594"/>
                    <a:pt x="875" y="1591"/>
                    <a:pt x="1101" y="1078"/>
                  </a:cubicBezTo>
                  <a:cubicBezTo>
                    <a:pt x="1239" y="1027"/>
                    <a:pt x="1503" y="930"/>
                    <a:pt x="1560" y="880"/>
                  </a:cubicBezTo>
                  <a:cubicBezTo>
                    <a:pt x="1580" y="860"/>
                    <a:pt x="1589" y="832"/>
                    <a:pt x="1586" y="804"/>
                  </a:cubicBezTo>
                  <a:cubicBezTo>
                    <a:pt x="1573" y="738"/>
                    <a:pt x="1502" y="705"/>
                    <a:pt x="1228" y="606"/>
                  </a:cubicBezTo>
                  <a:cubicBezTo>
                    <a:pt x="1177" y="589"/>
                    <a:pt x="1116" y="566"/>
                    <a:pt x="1088" y="554"/>
                  </a:cubicBezTo>
                  <a:cubicBezTo>
                    <a:pt x="1077" y="522"/>
                    <a:pt x="1060" y="450"/>
                    <a:pt x="1045" y="390"/>
                  </a:cubicBezTo>
                  <a:cubicBezTo>
                    <a:pt x="998" y="198"/>
                    <a:pt x="967" y="79"/>
                    <a:pt x="933" y="34"/>
                  </a:cubicBezTo>
                  <a:cubicBezTo>
                    <a:pt x="915" y="14"/>
                    <a:pt x="891" y="2"/>
                    <a:pt x="86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0"/>
            <p:cNvSpPr/>
            <p:nvPr/>
          </p:nvSpPr>
          <p:spPr>
            <a:xfrm>
              <a:off x="8424356" y="2349532"/>
              <a:ext cx="159445" cy="160147"/>
            </a:xfrm>
            <a:custGeom>
              <a:avLst/>
              <a:gdLst/>
              <a:ahLst/>
              <a:cxnLst/>
              <a:rect l="l" t="t" r="r" b="b"/>
              <a:pathLst>
                <a:path w="1590" h="1597" extrusionOk="0">
                  <a:moveTo>
                    <a:pt x="851" y="206"/>
                  </a:moveTo>
                  <a:cubicBezTo>
                    <a:pt x="871" y="274"/>
                    <a:pt x="893" y="365"/>
                    <a:pt x="907" y="425"/>
                  </a:cubicBezTo>
                  <a:cubicBezTo>
                    <a:pt x="946" y="583"/>
                    <a:pt x="958" y="622"/>
                    <a:pt x="974" y="646"/>
                  </a:cubicBezTo>
                  <a:cubicBezTo>
                    <a:pt x="996" y="673"/>
                    <a:pt x="1024" y="685"/>
                    <a:pt x="1180" y="741"/>
                  </a:cubicBezTo>
                  <a:cubicBezTo>
                    <a:pt x="1236" y="761"/>
                    <a:pt x="1320" y="792"/>
                    <a:pt x="1383" y="817"/>
                  </a:cubicBezTo>
                  <a:cubicBezTo>
                    <a:pt x="1294" y="857"/>
                    <a:pt x="1151" y="911"/>
                    <a:pt x="1025" y="956"/>
                  </a:cubicBezTo>
                  <a:cubicBezTo>
                    <a:pt x="1006" y="963"/>
                    <a:pt x="990" y="976"/>
                    <a:pt x="983" y="995"/>
                  </a:cubicBezTo>
                  <a:cubicBezTo>
                    <a:pt x="919" y="1139"/>
                    <a:pt x="842" y="1305"/>
                    <a:pt x="790" y="1397"/>
                  </a:cubicBezTo>
                  <a:cubicBezTo>
                    <a:pt x="754" y="1297"/>
                    <a:pt x="704" y="1123"/>
                    <a:pt x="667" y="969"/>
                  </a:cubicBezTo>
                  <a:cubicBezTo>
                    <a:pt x="660" y="941"/>
                    <a:pt x="639" y="921"/>
                    <a:pt x="611" y="916"/>
                  </a:cubicBezTo>
                  <a:cubicBezTo>
                    <a:pt x="462" y="889"/>
                    <a:pt x="292" y="850"/>
                    <a:pt x="200" y="824"/>
                  </a:cubicBezTo>
                  <a:cubicBezTo>
                    <a:pt x="298" y="769"/>
                    <a:pt x="484" y="685"/>
                    <a:pt x="649" y="619"/>
                  </a:cubicBezTo>
                  <a:cubicBezTo>
                    <a:pt x="668" y="612"/>
                    <a:pt x="681" y="596"/>
                    <a:pt x="689" y="579"/>
                  </a:cubicBezTo>
                  <a:cubicBezTo>
                    <a:pt x="736" y="452"/>
                    <a:pt x="791" y="328"/>
                    <a:pt x="851" y="206"/>
                  </a:cubicBezTo>
                  <a:close/>
                  <a:moveTo>
                    <a:pt x="866" y="0"/>
                  </a:moveTo>
                  <a:cubicBezTo>
                    <a:pt x="823" y="0"/>
                    <a:pt x="759" y="0"/>
                    <a:pt x="566" y="499"/>
                  </a:cubicBezTo>
                  <a:cubicBezTo>
                    <a:pt x="34" y="714"/>
                    <a:pt x="16" y="784"/>
                    <a:pt x="6" y="813"/>
                  </a:cubicBezTo>
                  <a:cubicBezTo>
                    <a:pt x="1" y="837"/>
                    <a:pt x="5" y="862"/>
                    <a:pt x="20" y="884"/>
                  </a:cubicBezTo>
                  <a:cubicBezTo>
                    <a:pt x="33" y="903"/>
                    <a:pt x="74" y="957"/>
                    <a:pt x="540" y="1047"/>
                  </a:cubicBezTo>
                  <a:cubicBezTo>
                    <a:pt x="677" y="1596"/>
                    <a:pt x="728" y="1596"/>
                    <a:pt x="780" y="1596"/>
                  </a:cubicBezTo>
                  <a:lnTo>
                    <a:pt x="784" y="1596"/>
                  </a:lnTo>
                  <a:cubicBezTo>
                    <a:pt x="827" y="1594"/>
                    <a:pt x="875" y="1591"/>
                    <a:pt x="1101" y="1079"/>
                  </a:cubicBezTo>
                  <a:cubicBezTo>
                    <a:pt x="1240" y="1030"/>
                    <a:pt x="1505" y="931"/>
                    <a:pt x="1560" y="881"/>
                  </a:cubicBezTo>
                  <a:cubicBezTo>
                    <a:pt x="1580" y="861"/>
                    <a:pt x="1589" y="833"/>
                    <a:pt x="1586" y="804"/>
                  </a:cubicBezTo>
                  <a:cubicBezTo>
                    <a:pt x="1573" y="738"/>
                    <a:pt x="1502" y="706"/>
                    <a:pt x="1229" y="607"/>
                  </a:cubicBezTo>
                  <a:cubicBezTo>
                    <a:pt x="1177" y="588"/>
                    <a:pt x="1116" y="567"/>
                    <a:pt x="1088" y="554"/>
                  </a:cubicBezTo>
                  <a:cubicBezTo>
                    <a:pt x="1077" y="523"/>
                    <a:pt x="1060" y="451"/>
                    <a:pt x="1045" y="391"/>
                  </a:cubicBezTo>
                  <a:cubicBezTo>
                    <a:pt x="998" y="199"/>
                    <a:pt x="967" y="80"/>
                    <a:pt x="933" y="34"/>
                  </a:cubicBezTo>
                  <a:cubicBezTo>
                    <a:pt x="917" y="15"/>
                    <a:pt x="893"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 name="Google Shape;876;p30"/>
          <p:cNvGrpSpPr/>
          <p:nvPr/>
        </p:nvGrpSpPr>
        <p:grpSpPr>
          <a:xfrm rot="10800000" flipH="1">
            <a:off x="345054" y="3836453"/>
            <a:ext cx="159345" cy="160247"/>
            <a:chOff x="6188217" y="2794873"/>
            <a:chExt cx="159345" cy="160247"/>
          </a:xfrm>
        </p:grpSpPr>
        <p:sp>
          <p:nvSpPr>
            <p:cNvPr id="877" name="Google Shape;877;p30"/>
            <p:cNvSpPr/>
            <p:nvPr/>
          </p:nvSpPr>
          <p:spPr>
            <a:xfrm>
              <a:off x="6188217" y="2794973"/>
              <a:ext cx="159345" cy="160147"/>
            </a:xfrm>
            <a:custGeom>
              <a:avLst/>
              <a:gdLst/>
              <a:ahLst/>
              <a:cxnLst/>
              <a:rect l="l" t="t" r="r" b="b"/>
              <a:pathLst>
                <a:path w="1589" h="1597" extrusionOk="0">
                  <a:moveTo>
                    <a:pt x="851" y="205"/>
                  </a:moveTo>
                  <a:cubicBezTo>
                    <a:pt x="871" y="273"/>
                    <a:pt x="892" y="364"/>
                    <a:pt x="907" y="424"/>
                  </a:cubicBezTo>
                  <a:cubicBezTo>
                    <a:pt x="946" y="582"/>
                    <a:pt x="958" y="621"/>
                    <a:pt x="974" y="645"/>
                  </a:cubicBezTo>
                  <a:cubicBezTo>
                    <a:pt x="994" y="672"/>
                    <a:pt x="1025" y="684"/>
                    <a:pt x="1180" y="740"/>
                  </a:cubicBezTo>
                  <a:cubicBezTo>
                    <a:pt x="1236" y="760"/>
                    <a:pt x="1320" y="790"/>
                    <a:pt x="1383" y="817"/>
                  </a:cubicBezTo>
                  <a:cubicBezTo>
                    <a:pt x="1293" y="856"/>
                    <a:pt x="1150" y="911"/>
                    <a:pt x="1023" y="955"/>
                  </a:cubicBezTo>
                  <a:cubicBezTo>
                    <a:pt x="1005" y="962"/>
                    <a:pt x="990" y="975"/>
                    <a:pt x="982" y="994"/>
                  </a:cubicBezTo>
                  <a:cubicBezTo>
                    <a:pt x="919" y="1138"/>
                    <a:pt x="840" y="1302"/>
                    <a:pt x="789" y="1396"/>
                  </a:cubicBezTo>
                  <a:cubicBezTo>
                    <a:pt x="753" y="1296"/>
                    <a:pt x="704" y="1122"/>
                    <a:pt x="666" y="968"/>
                  </a:cubicBezTo>
                  <a:cubicBezTo>
                    <a:pt x="660" y="940"/>
                    <a:pt x="637" y="920"/>
                    <a:pt x="610" y="915"/>
                  </a:cubicBezTo>
                  <a:cubicBezTo>
                    <a:pt x="462" y="888"/>
                    <a:pt x="293" y="848"/>
                    <a:pt x="199" y="823"/>
                  </a:cubicBezTo>
                  <a:cubicBezTo>
                    <a:pt x="296" y="768"/>
                    <a:pt x="483" y="684"/>
                    <a:pt x="648" y="618"/>
                  </a:cubicBezTo>
                  <a:lnTo>
                    <a:pt x="649" y="618"/>
                  </a:lnTo>
                  <a:cubicBezTo>
                    <a:pt x="666" y="611"/>
                    <a:pt x="681" y="597"/>
                    <a:pt x="689" y="578"/>
                  </a:cubicBezTo>
                  <a:cubicBezTo>
                    <a:pt x="736" y="451"/>
                    <a:pt x="789" y="327"/>
                    <a:pt x="851" y="205"/>
                  </a:cubicBezTo>
                  <a:close/>
                  <a:moveTo>
                    <a:pt x="866" y="0"/>
                  </a:moveTo>
                  <a:cubicBezTo>
                    <a:pt x="823" y="0"/>
                    <a:pt x="759" y="0"/>
                    <a:pt x="566" y="499"/>
                  </a:cubicBezTo>
                  <a:cubicBezTo>
                    <a:pt x="34" y="713"/>
                    <a:pt x="15" y="782"/>
                    <a:pt x="6" y="812"/>
                  </a:cubicBezTo>
                  <a:cubicBezTo>
                    <a:pt x="1" y="837"/>
                    <a:pt x="5" y="863"/>
                    <a:pt x="19" y="884"/>
                  </a:cubicBezTo>
                  <a:cubicBezTo>
                    <a:pt x="33" y="901"/>
                    <a:pt x="73" y="956"/>
                    <a:pt x="539" y="1046"/>
                  </a:cubicBezTo>
                  <a:cubicBezTo>
                    <a:pt x="678" y="1597"/>
                    <a:pt x="728" y="1597"/>
                    <a:pt x="780" y="1597"/>
                  </a:cubicBezTo>
                  <a:lnTo>
                    <a:pt x="784" y="1597"/>
                  </a:lnTo>
                  <a:cubicBezTo>
                    <a:pt x="827" y="1594"/>
                    <a:pt x="875" y="1591"/>
                    <a:pt x="1101" y="1078"/>
                  </a:cubicBezTo>
                  <a:cubicBezTo>
                    <a:pt x="1240" y="1028"/>
                    <a:pt x="1505" y="931"/>
                    <a:pt x="1559" y="880"/>
                  </a:cubicBezTo>
                  <a:cubicBezTo>
                    <a:pt x="1579" y="860"/>
                    <a:pt x="1589" y="832"/>
                    <a:pt x="1586" y="804"/>
                  </a:cubicBezTo>
                  <a:cubicBezTo>
                    <a:pt x="1573" y="738"/>
                    <a:pt x="1502" y="705"/>
                    <a:pt x="1229" y="606"/>
                  </a:cubicBezTo>
                  <a:cubicBezTo>
                    <a:pt x="1177" y="589"/>
                    <a:pt x="1116" y="566"/>
                    <a:pt x="1088" y="554"/>
                  </a:cubicBezTo>
                  <a:cubicBezTo>
                    <a:pt x="1077" y="522"/>
                    <a:pt x="1059" y="450"/>
                    <a:pt x="1045" y="389"/>
                  </a:cubicBezTo>
                  <a:cubicBezTo>
                    <a:pt x="998" y="198"/>
                    <a:pt x="967" y="79"/>
                    <a:pt x="932" y="34"/>
                  </a:cubicBezTo>
                  <a:cubicBezTo>
                    <a:pt x="916" y="14"/>
                    <a:pt x="892" y="2"/>
                    <a:pt x="866"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0"/>
            <p:cNvSpPr/>
            <p:nvPr/>
          </p:nvSpPr>
          <p:spPr>
            <a:xfrm>
              <a:off x="6188217" y="2794873"/>
              <a:ext cx="159345" cy="160247"/>
            </a:xfrm>
            <a:custGeom>
              <a:avLst/>
              <a:gdLst/>
              <a:ahLst/>
              <a:cxnLst/>
              <a:rect l="l" t="t" r="r" b="b"/>
              <a:pathLst>
                <a:path w="1589" h="1598" extrusionOk="0">
                  <a:moveTo>
                    <a:pt x="850" y="206"/>
                  </a:moveTo>
                  <a:cubicBezTo>
                    <a:pt x="870" y="274"/>
                    <a:pt x="892" y="365"/>
                    <a:pt x="907" y="425"/>
                  </a:cubicBezTo>
                  <a:cubicBezTo>
                    <a:pt x="946" y="583"/>
                    <a:pt x="958" y="622"/>
                    <a:pt x="974" y="646"/>
                  </a:cubicBezTo>
                  <a:cubicBezTo>
                    <a:pt x="994" y="673"/>
                    <a:pt x="1023" y="685"/>
                    <a:pt x="1180" y="741"/>
                  </a:cubicBezTo>
                  <a:cubicBezTo>
                    <a:pt x="1235" y="761"/>
                    <a:pt x="1320" y="791"/>
                    <a:pt x="1382" y="817"/>
                  </a:cubicBezTo>
                  <a:cubicBezTo>
                    <a:pt x="1293" y="857"/>
                    <a:pt x="1150" y="912"/>
                    <a:pt x="1023" y="956"/>
                  </a:cubicBezTo>
                  <a:cubicBezTo>
                    <a:pt x="1005" y="963"/>
                    <a:pt x="990" y="976"/>
                    <a:pt x="982" y="995"/>
                  </a:cubicBezTo>
                  <a:cubicBezTo>
                    <a:pt x="919" y="1139"/>
                    <a:pt x="840" y="1303"/>
                    <a:pt x="789" y="1397"/>
                  </a:cubicBezTo>
                  <a:cubicBezTo>
                    <a:pt x="753" y="1297"/>
                    <a:pt x="704" y="1123"/>
                    <a:pt x="666" y="969"/>
                  </a:cubicBezTo>
                  <a:cubicBezTo>
                    <a:pt x="660" y="941"/>
                    <a:pt x="637" y="921"/>
                    <a:pt x="610" y="916"/>
                  </a:cubicBezTo>
                  <a:cubicBezTo>
                    <a:pt x="462" y="889"/>
                    <a:pt x="292" y="850"/>
                    <a:pt x="199" y="824"/>
                  </a:cubicBezTo>
                  <a:cubicBezTo>
                    <a:pt x="296" y="769"/>
                    <a:pt x="483" y="685"/>
                    <a:pt x="648" y="619"/>
                  </a:cubicBezTo>
                  <a:cubicBezTo>
                    <a:pt x="666" y="612"/>
                    <a:pt x="681" y="596"/>
                    <a:pt x="688" y="579"/>
                  </a:cubicBezTo>
                  <a:cubicBezTo>
                    <a:pt x="736" y="452"/>
                    <a:pt x="789" y="328"/>
                    <a:pt x="850" y="206"/>
                  </a:cubicBezTo>
                  <a:close/>
                  <a:moveTo>
                    <a:pt x="866" y="0"/>
                  </a:moveTo>
                  <a:cubicBezTo>
                    <a:pt x="823" y="0"/>
                    <a:pt x="757" y="0"/>
                    <a:pt x="566" y="499"/>
                  </a:cubicBezTo>
                  <a:cubicBezTo>
                    <a:pt x="34" y="714"/>
                    <a:pt x="14" y="783"/>
                    <a:pt x="6" y="813"/>
                  </a:cubicBezTo>
                  <a:cubicBezTo>
                    <a:pt x="1" y="837"/>
                    <a:pt x="5" y="864"/>
                    <a:pt x="18" y="884"/>
                  </a:cubicBezTo>
                  <a:cubicBezTo>
                    <a:pt x="33" y="902"/>
                    <a:pt x="73" y="957"/>
                    <a:pt x="539" y="1047"/>
                  </a:cubicBezTo>
                  <a:cubicBezTo>
                    <a:pt x="677" y="1598"/>
                    <a:pt x="727" y="1598"/>
                    <a:pt x="779" y="1598"/>
                  </a:cubicBezTo>
                  <a:lnTo>
                    <a:pt x="784" y="1596"/>
                  </a:lnTo>
                  <a:cubicBezTo>
                    <a:pt x="827" y="1594"/>
                    <a:pt x="875" y="1591"/>
                    <a:pt x="1100" y="1079"/>
                  </a:cubicBezTo>
                  <a:cubicBezTo>
                    <a:pt x="1239" y="1029"/>
                    <a:pt x="1503" y="931"/>
                    <a:pt x="1559" y="881"/>
                  </a:cubicBezTo>
                  <a:cubicBezTo>
                    <a:pt x="1579" y="861"/>
                    <a:pt x="1589" y="833"/>
                    <a:pt x="1585" y="804"/>
                  </a:cubicBezTo>
                  <a:cubicBezTo>
                    <a:pt x="1573" y="739"/>
                    <a:pt x="1502" y="706"/>
                    <a:pt x="1228" y="607"/>
                  </a:cubicBezTo>
                  <a:cubicBezTo>
                    <a:pt x="1177" y="588"/>
                    <a:pt x="1116" y="567"/>
                    <a:pt x="1088" y="555"/>
                  </a:cubicBezTo>
                  <a:cubicBezTo>
                    <a:pt x="1078" y="523"/>
                    <a:pt x="1059" y="451"/>
                    <a:pt x="1045" y="390"/>
                  </a:cubicBezTo>
                  <a:cubicBezTo>
                    <a:pt x="998" y="199"/>
                    <a:pt x="967" y="80"/>
                    <a:pt x="932" y="34"/>
                  </a:cubicBezTo>
                  <a:cubicBezTo>
                    <a:pt x="915" y="15"/>
                    <a:pt x="891"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 name="Google Shape;879;p30"/>
          <p:cNvGrpSpPr/>
          <p:nvPr/>
        </p:nvGrpSpPr>
        <p:grpSpPr>
          <a:xfrm rot="10800000" flipH="1">
            <a:off x="8563893" y="275195"/>
            <a:ext cx="134272" cy="133870"/>
            <a:chOff x="843668" y="3390058"/>
            <a:chExt cx="134272" cy="133870"/>
          </a:xfrm>
        </p:grpSpPr>
        <p:sp>
          <p:nvSpPr>
            <p:cNvPr id="880" name="Google Shape;880;p30"/>
            <p:cNvSpPr/>
            <p:nvPr/>
          </p:nvSpPr>
          <p:spPr>
            <a:xfrm>
              <a:off x="843869" y="3390058"/>
              <a:ext cx="132266" cy="133870"/>
            </a:xfrm>
            <a:custGeom>
              <a:avLst/>
              <a:gdLst/>
              <a:ahLst/>
              <a:cxnLst/>
              <a:rect l="l" t="t" r="r" b="b"/>
              <a:pathLst>
                <a:path w="1319" h="1335" extrusionOk="0">
                  <a:moveTo>
                    <a:pt x="718" y="0"/>
                  </a:moveTo>
                  <a:cubicBezTo>
                    <a:pt x="679" y="0"/>
                    <a:pt x="647" y="31"/>
                    <a:pt x="647" y="70"/>
                  </a:cubicBezTo>
                  <a:lnTo>
                    <a:pt x="644" y="475"/>
                  </a:lnTo>
                  <a:lnTo>
                    <a:pt x="402" y="217"/>
                  </a:lnTo>
                  <a:cubicBezTo>
                    <a:pt x="387" y="202"/>
                    <a:pt x="369" y="195"/>
                    <a:pt x="353" y="195"/>
                  </a:cubicBezTo>
                  <a:cubicBezTo>
                    <a:pt x="299" y="195"/>
                    <a:pt x="252" y="262"/>
                    <a:pt x="298" y="314"/>
                  </a:cubicBezTo>
                  <a:lnTo>
                    <a:pt x="549" y="579"/>
                  </a:lnTo>
                  <a:lnTo>
                    <a:pt x="95" y="583"/>
                  </a:lnTo>
                  <a:cubicBezTo>
                    <a:pt x="0" y="584"/>
                    <a:pt x="1" y="725"/>
                    <a:pt x="95" y="725"/>
                  </a:cubicBezTo>
                  <a:cubicBezTo>
                    <a:pt x="95" y="725"/>
                    <a:pt x="96" y="725"/>
                    <a:pt x="96" y="725"/>
                  </a:cubicBezTo>
                  <a:lnTo>
                    <a:pt x="509" y="721"/>
                  </a:lnTo>
                  <a:lnTo>
                    <a:pt x="509" y="721"/>
                  </a:lnTo>
                  <a:lnTo>
                    <a:pt x="190" y="945"/>
                  </a:lnTo>
                  <a:cubicBezTo>
                    <a:pt x="132" y="984"/>
                    <a:pt x="160" y="1074"/>
                    <a:pt x="230" y="1074"/>
                  </a:cubicBezTo>
                  <a:cubicBezTo>
                    <a:pt x="244" y="1074"/>
                    <a:pt x="258" y="1070"/>
                    <a:pt x="270" y="1062"/>
                  </a:cubicBezTo>
                  <a:lnTo>
                    <a:pt x="643" y="801"/>
                  </a:lnTo>
                  <a:lnTo>
                    <a:pt x="640" y="1264"/>
                  </a:lnTo>
                  <a:cubicBezTo>
                    <a:pt x="639" y="1302"/>
                    <a:pt x="671" y="1334"/>
                    <a:pt x="710" y="1334"/>
                  </a:cubicBezTo>
                  <a:cubicBezTo>
                    <a:pt x="750" y="1334"/>
                    <a:pt x="780" y="1302"/>
                    <a:pt x="780" y="1264"/>
                  </a:cubicBezTo>
                  <a:lnTo>
                    <a:pt x="783" y="828"/>
                  </a:lnTo>
                  <a:lnTo>
                    <a:pt x="1042" y="1102"/>
                  </a:lnTo>
                  <a:cubicBezTo>
                    <a:pt x="1058" y="1118"/>
                    <a:pt x="1076" y="1125"/>
                    <a:pt x="1093" y="1125"/>
                  </a:cubicBezTo>
                  <a:cubicBezTo>
                    <a:pt x="1148" y="1125"/>
                    <a:pt x="1195" y="1057"/>
                    <a:pt x="1145" y="1004"/>
                  </a:cubicBezTo>
                  <a:lnTo>
                    <a:pt x="874" y="718"/>
                  </a:lnTo>
                  <a:lnTo>
                    <a:pt x="1242" y="714"/>
                  </a:lnTo>
                  <a:cubicBezTo>
                    <a:pt x="1280" y="714"/>
                    <a:pt x="1312" y="682"/>
                    <a:pt x="1312" y="643"/>
                  </a:cubicBezTo>
                  <a:cubicBezTo>
                    <a:pt x="1312" y="605"/>
                    <a:pt x="1282" y="574"/>
                    <a:pt x="1244" y="574"/>
                  </a:cubicBezTo>
                  <a:cubicBezTo>
                    <a:pt x="1243" y="574"/>
                    <a:pt x="1242" y="574"/>
                    <a:pt x="1242" y="574"/>
                  </a:cubicBezTo>
                  <a:lnTo>
                    <a:pt x="968" y="576"/>
                  </a:lnTo>
                  <a:lnTo>
                    <a:pt x="968" y="576"/>
                  </a:lnTo>
                  <a:lnTo>
                    <a:pt x="1255" y="376"/>
                  </a:lnTo>
                  <a:cubicBezTo>
                    <a:pt x="1319" y="331"/>
                    <a:pt x="1275" y="245"/>
                    <a:pt x="1215" y="245"/>
                  </a:cubicBezTo>
                  <a:cubicBezTo>
                    <a:pt x="1201" y="245"/>
                    <a:pt x="1187" y="249"/>
                    <a:pt x="1173" y="258"/>
                  </a:cubicBezTo>
                  <a:lnTo>
                    <a:pt x="786" y="530"/>
                  </a:lnTo>
                  <a:lnTo>
                    <a:pt x="788" y="71"/>
                  </a:lnTo>
                  <a:cubicBezTo>
                    <a:pt x="788" y="32"/>
                    <a:pt x="756" y="0"/>
                    <a:pt x="7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0"/>
            <p:cNvSpPr/>
            <p:nvPr/>
          </p:nvSpPr>
          <p:spPr>
            <a:xfrm>
              <a:off x="907847" y="3390058"/>
              <a:ext cx="15042" cy="133870"/>
            </a:xfrm>
            <a:custGeom>
              <a:avLst/>
              <a:gdLst/>
              <a:ahLst/>
              <a:cxnLst/>
              <a:rect l="l" t="t" r="r" b="b"/>
              <a:pathLst>
                <a:path w="150" h="1335" extrusionOk="0">
                  <a:moveTo>
                    <a:pt x="80" y="0"/>
                  </a:moveTo>
                  <a:cubicBezTo>
                    <a:pt x="40" y="0"/>
                    <a:pt x="9" y="32"/>
                    <a:pt x="9" y="71"/>
                  </a:cubicBezTo>
                  <a:lnTo>
                    <a:pt x="1" y="1264"/>
                  </a:lnTo>
                  <a:cubicBezTo>
                    <a:pt x="1" y="1302"/>
                    <a:pt x="33" y="1334"/>
                    <a:pt x="72" y="1334"/>
                  </a:cubicBezTo>
                  <a:cubicBezTo>
                    <a:pt x="110" y="1334"/>
                    <a:pt x="142" y="1304"/>
                    <a:pt x="142" y="1265"/>
                  </a:cubicBezTo>
                  <a:lnTo>
                    <a:pt x="149" y="71"/>
                  </a:lnTo>
                  <a:cubicBezTo>
                    <a:pt x="149" y="32"/>
                    <a:pt x="118"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0"/>
            <p:cNvSpPr/>
            <p:nvPr/>
          </p:nvSpPr>
          <p:spPr>
            <a:xfrm>
              <a:off x="856905" y="3414526"/>
              <a:ext cx="119230" cy="83431"/>
            </a:xfrm>
            <a:custGeom>
              <a:avLst/>
              <a:gdLst/>
              <a:ahLst/>
              <a:cxnLst/>
              <a:rect l="l" t="t" r="r" b="b"/>
              <a:pathLst>
                <a:path w="1189" h="832" extrusionOk="0">
                  <a:moveTo>
                    <a:pt x="1085" y="1"/>
                  </a:moveTo>
                  <a:cubicBezTo>
                    <a:pt x="1071" y="1"/>
                    <a:pt x="1057" y="5"/>
                    <a:pt x="1043" y="14"/>
                  </a:cubicBezTo>
                  <a:lnTo>
                    <a:pt x="58" y="701"/>
                  </a:lnTo>
                  <a:cubicBezTo>
                    <a:pt x="1" y="741"/>
                    <a:pt x="29" y="831"/>
                    <a:pt x="98" y="831"/>
                  </a:cubicBezTo>
                  <a:cubicBezTo>
                    <a:pt x="113" y="831"/>
                    <a:pt x="126" y="826"/>
                    <a:pt x="138" y="819"/>
                  </a:cubicBezTo>
                  <a:lnTo>
                    <a:pt x="1125" y="132"/>
                  </a:lnTo>
                  <a:cubicBezTo>
                    <a:pt x="1189" y="87"/>
                    <a:pt x="1145" y="1"/>
                    <a:pt x="10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0"/>
            <p:cNvSpPr/>
            <p:nvPr/>
          </p:nvSpPr>
          <p:spPr>
            <a:xfrm>
              <a:off x="868738" y="3409512"/>
              <a:ext cx="94361" cy="93358"/>
            </a:xfrm>
            <a:custGeom>
              <a:avLst/>
              <a:gdLst/>
              <a:ahLst/>
              <a:cxnLst/>
              <a:rect l="l" t="t" r="r" b="b"/>
              <a:pathLst>
                <a:path w="941" h="931" extrusionOk="0">
                  <a:moveTo>
                    <a:pt x="102" y="1"/>
                  </a:moveTo>
                  <a:cubicBezTo>
                    <a:pt x="47" y="1"/>
                    <a:pt x="0" y="69"/>
                    <a:pt x="50" y="122"/>
                  </a:cubicBezTo>
                  <a:lnTo>
                    <a:pt x="794" y="908"/>
                  </a:lnTo>
                  <a:cubicBezTo>
                    <a:pt x="808" y="923"/>
                    <a:pt x="827" y="931"/>
                    <a:pt x="845" y="931"/>
                  </a:cubicBezTo>
                  <a:cubicBezTo>
                    <a:pt x="908" y="931"/>
                    <a:pt x="940" y="856"/>
                    <a:pt x="897" y="812"/>
                  </a:cubicBezTo>
                  <a:lnTo>
                    <a:pt x="153"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0"/>
            <p:cNvSpPr/>
            <p:nvPr/>
          </p:nvSpPr>
          <p:spPr>
            <a:xfrm>
              <a:off x="843668" y="3447517"/>
              <a:ext cx="134272" cy="15443"/>
            </a:xfrm>
            <a:custGeom>
              <a:avLst/>
              <a:gdLst/>
              <a:ahLst/>
              <a:cxnLst/>
              <a:rect l="l" t="t" r="r" b="b"/>
              <a:pathLst>
                <a:path w="1339" h="154" extrusionOk="0">
                  <a:moveTo>
                    <a:pt x="1244" y="1"/>
                  </a:moveTo>
                  <a:cubicBezTo>
                    <a:pt x="1243" y="1"/>
                    <a:pt x="1243" y="1"/>
                    <a:pt x="1242" y="1"/>
                  </a:cubicBezTo>
                  <a:lnTo>
                    <a:pt x="95" y="11"/>
                  </a:lnTo>
                  <a:cubicBezTo>
                    <a:pt x="0" y="11"/>
                    <a:pt x="2" y="153"/>
                    <a:pt x="97" y="153"/>
                  </a:cubicBezTo>
                  <a:lnTo>
                    <a:pt x="1244" y="142"/>
                  </a:lnTo>
                  <a:cubicBezTo>
                    <a:pt x="1338" y="141"/>
                    <a:pt x="1337" y="1"/>
                    <a:pt x="12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30"/>
          <p:cNvGrpSpPr/>
          <p:nvPr/>
        </p:nvGrpSpPr>
        <p:grpSpPr>
          <a:xfrm rot="10800000" flipH="1">
            <a:off x="575122" y="4540428"/>
            <a:ext cx="98575" cy="98475"/>
            <a:chOff x="6046822" y="2565334"/>
            <a:chExt cx="98575" cy="98475"/>
          </a:xfrm>
        </p:grpSpPr>
        <p:sp>
          <p:nvSpPr>
            <p:cNvPr id="886" name="Google Shape;886;p30"/>
            <p:cNvSpPr/>
            <p:nvPr/>
          </p:nvSpPr>
          <p:spPr>
            <a:xfrm>
              <a:off x="6046922" y="2565735"/>
              <a:ext cx="98274" cy="98074"/>
            </a:xfrm>
            <a:custGeom>
              <a:avLst/>
              <a:gdLst/>
              <a:ahLst/>
              <a:cxnLst/>
              <a:rect l="l" t="t" r="r" b="b"/>
              <a:pathLst>
                <a:path w="980" h="978" extrusionOk="0">
                  <a:moveTo>
                    <a:pt x="494" y="139"/>
                  </a:moveTo>
                  <a:cubicBezTo>
                    <a:pt x="580" y="139"/>
                    <a:pt x="668" y="171"/>
                    <a:pt x="739" y="242"/>
                  </a:cubicBezTo>
                  <a:cubicBezTo>
                    <a:pt x="958" y="462"/>
                    <a:pt x="801" y="836"/>
                    <a:pt x="491" y="836"/>
                  </a:cubicBezTo>
                  <a:lnTo>
                    <a:pt x="491" y="908"/>
                  </a:lnTo>
                  <a:lnTo>
                    <a:pt x="490" y="837"/>
                  </a:lnTo>
                  <a:cubicBezTo>
                    <a:pt x="298" y="836"/>
                    <a:pt x="142" y="678"/>
                    <a:pt x="144" y="487"/>
                  </a:cubicBezTo>
                  <a:cubicBezTo>
                    <a:pt x="145" y="278"/>
                    <a:pt x="316" y="139"/>
                    <a:pt x="494" y="139"/>
                  </a:cubicBezTo>
                  <a:close/>
                  <a:moveTo>
                    <a:pt x="490" y="0"/>
                  </a:moveTo>
                  <a:cubicBezTo>
                    <a:pt x="221" y="0"/>
                    <a:pt x="2" y="220"/>
                    <a:pt x="2" y="488"/>
                  </a:cubicBezTo>
                  <a:cubicBezTo>
                    <a:pt x="1" y="758"/>
                    <a:pt x="220" y="978"/>
                    <a:pt x="490" y="978"/>
                  </a:cubicBezTo>
                  <a:lnTo>
                    <a:pt x="491" y="978"/>
                  </a:lnTo>
                  <a:cubicBezTo>
                    <a:pt x="761" y="978"/>
                    <a:pt x="979" y="758"/>
                    <a:pt x="979" y="488"/>
                  </a:cubicBezTo>
                  <a:cubicBezTo>
                    <a:pt x="979" y="220"/>
                    <a:pt x="760" y="0"/>
                    <a:pt x="49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0"/>
            <p:cNvSpPr/>
            <p:nvPr/>
          </p:nvSpPr>
          <p:spPr>
            <a:xfrm>
              <a:off x="6046822" y="2565334"/>
              <a:ext cx="98575" cy="98475"/>
            </a:xfrm>
            <a:custGeom>
              <a:avLst/>
              <a:gdLst/>
              <a:ahLst/>
              <a:cxnLst/>
              <a:rect l="l" t="t" r="r" b="b"/>
              <a:pathLst>
                <a:path w="983" h="982" extrusionOk="0">
                  <a:moveTo>
                    <a:pt x="494" y="144"/>
                  </a:moveTo>
                  <a:cubicBezTo>
                    <a:pt x="684" y="149"/>
                    <a:pt x="835" y="304"/>
                    <a:pt x="835" y="492"/>
                  </a:cubicBezTo>
                  <a:cubicBezTo>
                    <a:pt x="833" y="682"/>
                    <a:pt x="682" y="836"/>
                    <a:pt x="492" y="840"/>
                  </a:cubicBezTo>
                  <a:lnTo>
                    <a:pt x="492" y="911"/>
                  </a:lnTo>
                  <a:lnTo>
                    <a:pt x="491" y="840"/>
                  </a:lnTo>
                  <a:cubicBezTo>
                    <a:pt x="301" y="836"/>
                    <a:pt x="150" y="680"/>
                    <a:pt x="151" y="491"/>
                  </a:cubicBezTo>
                  <a:cubicBezTo>
                    <a:pt x="153" y="301"/>
                    <a:pt x="305" y="148"/>
                    <a:pt x="494" y="144"/>
                  </a:cubicBezTo>
                  <a:close/>
                  <a:moveTo>
                    <a:pt x="491" y="0"/>
                  </a:moveTo>
                  <a:cubicBezTo>
                    <a:pt x="221" y="0"/>
                    <a:pt x="0" y="220"/>
                    <a:pt x="0" y="491"/>
                  </a:cubicBezTo>
                  <a:cubicBezTo>
                    <a:pt x="0" y="761"/>
                    <a:pt x="220" y="982"/>
                    <a:pt x="491" y="982"/>
                  </a:cubicBezTo>
                  <a:lnTo>
                    <a:pt x="492" y="982"/>
                  </a:lnTo>
                  <a:cubicBezTo>
                    <a:pt x="764" y="982"/>
                    <a:pt x="983" y="761"/>
                    <a:pt x="983" y="491"/>
                  </a:cubicBezTo>
                  <a:cubicBezTo>
                    <a:pt x="983" y="220"/>
                    <a:pt x="762" y="0"/>
                    <a:pt x="4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30"/>
          <p:cNvGrpSpPr/>
          <p:nvPr/>
        </p:nvGrpSpPr>
        <p:grpSpPr>
          <a:xfrm rot="10800000" flipH="1">
            <a:off x="1113743" y="4766933"/>
            <a:ext cx="134272" cy="133870"/>
            <a:chOff x="843668" y="3390058"/>
            <a:chExt cx="134272" cy="133870"/>
          </a:xfrm>
        </p:grpSpPr>
        <p:sp>
          <p:nvSpPr>
            <p:cNvPr id="889" name="Google Shape;889;p30"/>
            <p:cNvSpPr/>
            <p:nvPr/>
          </p:nvSpPr>
          <p:spPr>
            <a:xfrm>
              <a:off x="843869" y="3390058"/>
              <a:ext cx="132266" cy="133870"/>
            </a:xfrm>
            <a:custGeom>
              <a:avLst/>
              <a:gdLst/>
              <a:ahLst/>
              <a:cxnLst/>
              <a:rect l="l" t="t" r="r" b="b"/>
              <a:pathLst>
                <a:path w="1319" h="1335" extrusionOk="0">
                  <a:moveTo>
                    <a:pt x="718" y="0"/>
                  </a:moveTo>
                  <a:cubicBezTo>
                    <a:pt x="679" y="0"/>
                    <a:pt x="647" y="31"/>
                    <a:pt x="647" y="70"/>
                  </a:cubicBezTo>
                  <a:lnTo>
                    <a:pt x="644" y="475"/>
                  </a:lnTo>
                  <a:lnTo>
                    <a:pt x="402" y="217"/>
                  </a:lnTo>
                  <a:cubicBezTo>
                    <a:pt x="387" y="202"/>
                    <a:pt x="369" y="195"/>
                    <a:pt x="353" y="195"/>
                  </a:cubicBezTo>
                  <a:cubicBezTo>
                    <a:pt x="299" y="195"/>
                    <a:pt x="252" y="262"/>
                    <a:pt x="298" y="314"/>
                  </a:cubicBezTo>
                  <a:lnTo>
                    <a:pt x="549" y="579"/>
                  </a:lnTo>
                  <a:lnTo>
                    <a:pt x="95" y="583"/>
                  </a:lnTo>
                  <a:cubicBezTo>
                    <a:pt x="0" y="584"/>
                    <a:pt x="1" y="725"/>
                    <a:pt x="95" y="725"/>
                  </a:cubicBezTo>
                  <a:cubicBezTo>
                    <a:pt x="95" y="725"/>
                    <a:pt x="96" y="725"/>
                    <a:pt x="96" y="725"/>
                  </a:cubicBezTo>
                  <a:lnTo>
                    <a:pt x="509" y="721"/>
                  </a:lnTo>
                  <a:lnTo>
                    <a:pt x="509" y="721"/>
                  </a:lnTo>
                  <a:lnTo>
                    <a:pt x="190" y="945"/>
                  </a:lnTo>
                  <a:cubicBezTo>
                    <a:pt x="132" y="984"/>
                    <a:pt x="160" y="1074"/>
                    <a:pt x="230" y="1074"/>
                  </a:cubicBezTo>
                  <a:cubicBezTo>
                    <a:pt x="244" y="1074"/>
                    <a:pt x="258" y="1070"/>
                    <a:pt x="270" y="1062"/>
                  </a:cubicBezTo>
                  <a:lnTo>
                    <a:pt x="643" y="801"/>
                  </a:lnTo>
                  <a:lnTo>
                    <a:pt x="640" y="1264"/>
                  </a:lnTo>
                  <a:cubicBezTo>
                    <a:pt x="639" y="1302"/>
                    <a:pt x="671" y="1334"/>
                    <a:pt x="710" y="1334"/>
                  </a:cubicBezTo>
                  <a:cubicBezTo>
                    <a:pt x="750" y="1334"/>
                    <a:pt x="780" y="1302"/>
                    <a:pt x="780" y="1264"/>
                  </a:cubicBezTo>
                  <a:lnTo>
                    <a:pt x="783" y="828"/>
                  </a:lnTo>
                  <a:lnTo>
                    <a:pt x="1042" y="1102"/>
                  </a:lnTo>
                  <a:cubicBezTo>
                    <a:pt x="1058" y="1118"/>
                    <a:pt x="1076" y="1125"/>
                    <a:pt x="1093" y="1125"/>
                  </a:cubicBezTo>
                  <a:cubicBezTo>
                    <a:pt x="1148" y="1125"/>
                    <a:pt x="1195" y="1057"/>
                    <a:pt x="1145" y="1004"/>
                  </a:cubicBezTo>
                  <a:lnTo>
                    <a:pt x="874" y="718"/>
                  </a:lnTo>
                  <a:lnTo>
                    <a:pt x="1242" y="714"/>
                  </a:lnTo>
                  <a:cubicBezTo>
                    <a:pt x="1280" y="714"/>
                    <a:pt x="1312" y="682"/>
                    <a:pt x="1312" y="643"/>
                  </a:cubicBezTo>
                  <a:cubicBezTo>
                    <a:pt x="1312" y="605"/>
                    <a:pt x="1282" y="574"/>
                    <a:pt x="1244" y="574"/>
                  </a:cubicBezTo>
                  <a:cubicBezTo>
                    <a:pt x="1243" y="574"/>
                    <a:pt x="1242" y="574"/>
                    <a:pt x="1242" y="574"/>
                  </a:cubicBezTo>
                  <a:lnTo>
                    <a:pt x="968" y="576"/>
                  </a:lnTo>
                  <a:lnTo>
                    <a:pt x="968" y="576"/>
                  </a:lnTo>
                  <a:lnTo>
                    <a:pt x="1255" y="376"/>
                  </a:lnTo>
                  <a:cubicBezTo>
                    <a:pt x="1319" y="331"/>
                    <a:pt x="1275" y="245"/>
                    <a:pt x="1215" y="245"/>
                  </a:cubicBezTo>
                  <a:cubicBezTo>
                    <a:pt x="1201" y="245"/>
                    <a:pt x="1187" y="249"/>
                    <a:pt x="1173" y="258"/>
                  </a:cubicBezTo>
                  <a:lnTo>
                    <a:pt x="786" y="530"/>
                  </a:lnTo>
                  <a:lnTo>
                    <a:pt x="788" y="71"/>
                  </a:lnTo>
                  <a:cubicBezTo>
                    <a:pt x="788" y="32"/>
                    <a:pt x="756" y="0"/>
                    <a:pt x="7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0"/>
            <p:cNvSpPr/>
            <p:nvPr/>
          </p:nvSpPr>
          <p:spPr>
            <a:xfrm>
              <a:off x="907847" y="3390058"/>
              <a:ext cx="15042" cy="133870"/>
            </a:xfrm>
            <a:custGeom>
              <a:avLst/>
              <a:gdLst/>
              <a:ahLst/>
              <a:cxnLst/>
              <a:rect l="l" t="t" r="r" b="b"/>
              <a:pathLst>
                <a:path w="150" h="1335" extrusionOk="0">
                  <a:moveTo>
                    <a:pt x="80" y="0"/>
                  </a:moveTo>
                  <a:cubicBezTo>
                    <a:pt x="40" y="0"/>
                    <a:pt x="9" y="32"/>
                    <a:pt x="9" y="71"/>
                  </a:cubicBezTo>
                  <a:lnTo>
                    <a:pt x="1" y="1264"/>
                  </a:lnTo>
                  <a:cubicBezTo>
                    <a:pt x="1" y="1302"/>
                    <a:pt x="33" y="1334"/>
                    <a:pt x="72" y="1334"/>
                  </a:cubicBezTo>
                  <a:cubicBezTo>
                    <a:pt x="110" y="1334"/>
                    <a:pt x="142" y="1304"/>
                    <a:pt x="142" y="1265"/>
                  </a:cubicBezTo>
                  <a:lnTo>
                    <a:pt x="149" y="71"/>
                  </a:lnTo>
                  <a:cubicBezTo>
                    <a:pt x="149" y="32"/>
                    <a:pt x="118"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0"/>
            <p:cNvSpPr/>
            <p:nvPr/>
          </p:nvSpPr>
          <p:spPr>
            <a:xfrm>
              <a:off x="856905" y="3414526"/>
              <a:ext cx="119230" cy="83431"/>
            </a:xfrm>
            <a:custGeom>
              <a:avLst/>
              <a:gdLst/>
              <a:ahLst/>
              <a:cxnLst/>
              <a:rect l="l" t="t" r="r" b="b"/>
              <a:pathLst>
                <a:path w="1189" h="832" extrusionOk="0">
                  <a:moveTo>
                    <a:pt x="1085" y="1"/>
                  </a:moveTo>
                  <a:cubicBezTo>
                    <a:pt x="1071" y="1"/>
                    <a:pt x="1057" y="5"/>
                    <a:pt x="1043" y="14"/>
                  </a:cubicBezTo>
                  <a:lnTo>
                    <a:pt x="58" y="701"/>
                  </a:lnTo>
                  <a:cubicBezTo>
                    <a:pt x="1" y="741"/>
                    <a:pt x="29" y="831"/>
                    <a:pt x="98" y="831"/>
                  </a:cubicBezTo>
                  <a:cubicBezTo>
                    <a:pt x="113" y="831"/>
                    <a:pt x="126" y="826"/>
                    <a:pt x="138" y="819"/>
                  </a:cubicBezTo>
                  <a:lnTo>
                    <a:pt x="1125" y="132"/>
                  </a:lnTo>
                  <a:cubicBezTo>
                    <a:pt x="1189" y="87"/>
                    <a:pt x="1145" y="1"/>
                    <a:pt x="10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0"/>
            <p:cNvSpPr/>
            <p:nvPr/>
          </p:nvSpPr>
          <p:spPr>
            <a:xfrm>
              <a:off x="868738" y="3409512"/>
              <a:ext cx="94361" cy="93358"/>
            </a:xfrm>
            <a:custGeom>
              <a:avLst/>
              <a:gdLst/>
              <a:ahLst/>
              <a:cxnLst/>
              <a:rect l="l" t="t" r="r" b="b"/>
              <a:pathLst>
                <a:path w="941" h="931" extrusionOk="0">
                  <a:moveTo>
                    <a:pt x="102" y="1"/>
                  </a:moveTo>
                  <a:cubicBezTo>
                    <a:pt x="47" y="1"/>
                    <a:pt x="0" y="69"/>
                    <a:pt x="50" y="122"/>
                  </a:cubicBezTo>
                  <a:lnTo>
                    <a:pt x="794" y="908"/>
                  </a:lnTo>
                  <a:cubicBezTo>
                    <a:pt x="808" y="923"/>
                    <a:pt x="827" y="931"/>
                    <a:pt x="845" y="931"/>
                  </a:cubicBezTo>
                  <a:cubicBezTo>
                    <a:pt x="908" y="931"/>
                    <a:pt x="940" y="856"/>
                    <a:pt x="897" y="812"/>
                  </a:cubicBezTo>
                  <a:lnTo>
                    <a:pt x="153"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0"/>
            <p:cNvSpPr/>
            <p:nvPr/>
          </p:nvSpPr>
          <p:spPr>
            <a:xfrm>
              <a:off x="843668" y="3447517"/>
              <a:ext cx="134272" cy="15443"/>
            </a:xfrm>
            <a:custGeom>
              <a:avLst/>
              <a:gdLst/>
              <a:ahLst/>
              <a:cxnLst/>
              <a:rect l="l" t="t" r="r" b="b"/>
              <a:pathLst>
                <a:path w="1339" h="154" extrusionOk="0">
                  <a:moveTo>
                    <a:pt x="1244" y="1"/>
                  </a:moveTo>
                  <a:cubicBezTo>
                    <a:pt x="1243" y="1"/>
                    <a:pt x="1243" y="1"/>
                    <a:pt x="1242" y="1"/>
                  </a:cubicBezTo>
                  <a:lnTo>
                    <a:pt x="95" y="11"/>
                  </a:lnTo>
                  <a:cubicBezTo>
                    <a:pt x="0" y="11"/>
                    <a:pt x="2" y="153"/>
                    <a:pt x="97" y="153"/>
                  </a:cubicBezTo>
                  <a:lnTo>
                    <a:pt x="1244" y="142"/>
                  </a:lnTo>
                  <a:cubicBezTo>
                    <a:pt x="1338" y="141"/>
                    <a:pt x="1337" y="1"/>
                    <a:pt x="12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6">
  <p:cSld name="CAPTION_ONLY_1">
    <p:spTree>
      <p:nvGrpSpPr>
        <p:cNvPr id="1" name="Shape 898"/>
        <p:cNvGrpSpPr/>
        <p:nvPr/>
      </p:nvGrpSpPr>
      <p:grpSpPr>
        <a:xfrm>
          <a:off x="0" y="0"/>
          <a:ext cx="0" cy="0"/>
          <a:chOff x="0" y="0"/>
          <a:chExt cx="0" cy="0"/>
        </a:xfrm>
      </p:grpSpPr>
      <p:pic>
        <p:nvPicPr>
          <p:cNvPr id="899" name="Google Shape;899;p32"/>
          <p:cNvPicPr preferRelativeResize="0"/>
          <p:nvPr/>
        </p:nvPicPr>
        <p:blipFill rotWithShape="1">
          <a:blip r:embed="rId2">
            <a:alphaModFix amt="2000"/>
          </a:blip>
          <a:srcRect t="7798" b="7807"/>
          <a:stretch/>
        </p:blipFill>
        <p:spPr>
          <a:xfrm rot="10800000">
            <a:off x="50" y="0"/>
            <a:ext cx="9144003" cy="5143501"/>
          </a:xfrm>
          <a:prstGeom prst="rect">
            <a:avLst/>
          </a:prstGeom>
          <a:noFill/>
          <a:ln>
            <a:noFill/>
          </a:ln>
        </p:spPr>
      </p:pic>
      <p:sp>
        <p:nvSpPr>
          <p:cNvPr id="900" name="Google Shape;900;p32"/>
          <p:cNvSpPr txBox="1">
            <a:spLocks noGrp="1"/>
          </p:cNvSpPr>
          <p:nvPr>
            <p:ph type="ctrTitle"/>
          </p:nvPr>
        </p:nvSpPr>
        <p:spPr>
          <a:xfrm flipH="1">
            <a:off x="4801575" y="1244790"/>
            <a:ext cx="3432900" cy="1847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3600">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901" name="Google Shape;901;p32"/>
          <p:cNvSpPr txBox="1">
            <a:spLocks noGrp="1"/>
          </p:cNvSpPr>
          <p:nvPr>
            <p:ph type="subTitle" idx="1"/>
          </p:nvPr>
        </p:nvSpPr>
        <p:spPr>
          <a:xfrm flipH="1">
            <a:off x="5286975" y="3023299"/>
            <a:ext cx="2462100" cy="100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sz="1400">
                <a:solidFill>
                  <a:schemeClr val="dk1"/>
                </a:solidFill>
              </a:defRPr>
            </a:lvl1pPr>
            <a:lvl2pPr lvl="1" algn="ctr" rtl="0">
              <a:lnSpc>
                <a:spcPct val="100000"/>
              </a:lnSpc>
              <a:spcBef>
                <a:spcPts val="0"/>
              </a:spcBef>
              <a:spcAft>
                <a:spcPts val="0"/>
              </a:spcAft>
              <a:buClr>
                <a:schemeClr val="dk1"/>
              </a:buClr>
              <a:buSzPts val="1200"/>
              <a:buNone/>
              <a:defRPr sz="1200">
                <a:solidFill>
                  <a:schemeClr val="dk1"/>
                </a:solidFill>
              </a:defRPr>
            </a:lvl2pPr>
            <a:lvl3pPr lvl="2" algn="ctr" rtl="0">
              <a:lnSpc>
                <a:spcPct val="100000"/>
              </a:lnSpc>
              <a:spcBef>
                <a:spcPts val="0"/>
              </a:spcBef>
              <a:spcAft>
                <a:spcPts val="0"/>
              </a:spcAft>
              <a:buClr>
                <a:schemeClr val="dk1"/>
              </a:buClr>
              <a:buSzPts val="1200"/>
              <a:buNone/>
              <a:defRPr sz="1200">
                <a:solidFill>
                  <a:schemeClr val="dk1"/>
                </a:solidFill>
              </a:defRPr>
            </a:lvl3pPr>
            <a:lvl4pPr lvl="3" algn="ctr" rtl="0">
              <a:lnSpc>
                <a:spcPct val="100000"/>
              </a:lnSpc>
              <a:spcBef>
                <a:spcPts val="0"/>
              </a:spcBef>
              <a:spcAft>
                <a:spcPts val="0"/>
              </a:spcAft>
              <a:buClr>
                <a:schemeClr val="dk1"/>
              </a:buClr>
              <a:buSzPts val="1200"/>
              <a:buNone/>
              <a:defRPr sz="1200">
                <a:solidFill>
                  <a:schemeClr val="dk1"/>
                </a:solidFill>
              </a:defRPr>
            </a:lvl4pPr>
            <a:lvl5pPr lvl="4" algn="ctr" rtl="0">
              <a:lnSpc>
                <a:spcPct val="100000"/>
              </a:lnSpc>
              <a:spcBef>
                <a:spcPts val="0"/>
              </a:spcBef>
              <a:spcAft>
                <a:spcPts val="0"/>
              </a:spcAft>
              <a:buClr>
                <a:schemeClr val="dk1"/>
              </a:buClr>
              <a:buSzPts val="1200"/>
              <a:buNone/>
              <a:defRPr sz="1200">
                <a:solidFill>
                  <a:schemeClr val="dk1"/>
                </a:solidFill>
              </a:defRPr>
            </a:lvl5pPr>
            <a:lvl6pPr lvl="5" algn="ctr" rtl="0">
              <a:lnSpc>
                <a:spcPct val="100000"/>
              </a:lnSpc>
              <a:spcBef>
                <a:spcPts val="0"/>
              </a:spcBef>
              <a:spcAft>
                <a:spcPts val="0"/>
              </a:spcAft>
              <a:buClr>
                <a:schemeClr val="dk1"/>
              </a:buClr>
              <a:buSzPts val="1200"/>
              <a:buNone/>
              <a:defRPr sz="1200">
                <a:solidFill>
                  <a:schemeClr val="dk1"/>
                </a:solidFill>
              </a:defRPr>
            </a:lvl6pPr>
            <a:lvl7pPr lvl="6" algn="ctr" rtl="0">
              <a:lnSpc>
                <a:spcPct val="100000"/>
              </a:lnSpc>
              <a:spcBef>
                <a:spcPts val="0"/>
              </a:spcBef>
              <a:spcAft>
                <a:spcPts val="0"/>
              </a:spcAft>
              <a:buClr>
                <a:schemeClr val="dk1"/>
              </a:buClr>
              <a:buSzPts val="1200"/>
              <a:buNone/>
              <a:defRPr sz="1200">
                <a:solidFill>
                  <a:schemeClr val="dk1"/>
                </a:solidFill>
              </a:defRPr>
            </a:lvl7pPr>
            <a:lvl8pPr lvl="7" algn="ctr" rtl="0">
              <a:lnSpc>
                <a:spcPct val="100000"/>
              </a:lnSpc>
              <a:spcBef>
                <a:spcPts val="0"/>
              </a:spcBef>
              <a:spcAft>
                <a:spcPts val="0"/>
              </a:spcAft>
              <a:buClr>
                <a:schemeClr val="dk1"/>
              </a:buClr>
              <a:buSzPts val="1200"/>
              <a:buNone/>
              <a:defRPr sz="1200">
                <a:solidFill>
                  <a:schemeClr val="dk1"/>
                </a:solidFill>
              </a:defRPr>
            </a:lvl8pPr>
            <a:lvl9pPr lvl="8" algn="ctr" rtl="0">
              <a:lnSpc>
                <a:spcPct val="100000"/>
              </a:lnSpc>
              <a:spcBef>
                <a:spcPts val="0"/>
              </a:spcBef>
              <a:spcAft>
                <a:spcPts val="0"/>
              </a:spcAft>
              <a:buClr>
                <a:schemeClr val="dk1"/>
              </a:buClr>
              <a:buSzPts val="1200"/>
              <a:buNone/>
              <a:defRPr sz="1200">
                <a:solidFill>
                  <a:schemeClr val="dk1"/>
                </a:solidFill>
              </a:defRPr>
            </a:lvl9pPr>
          </a:lstStyle>
          <a:p>
            <a:endParaRPr/>
          </a:p>
        </p:txBody>
      </p:sp>
      <p:grpSp>
        <p:nvGrpSpPr>
          <p:cNvPr id="902" name="Google Shape;902;p32"/>
          <p:cNvGrpSpPr/>
          <p:nvPr/>
        </p:nvGrpSpPr>
        <p:grpSpPr>
          <a:xfrm>
            <a:off x="8466323" y="1007594"/>
            <a:ext cx="224828" cy="208081"/>
            <a:chOff x="8121411" y="3511069"/>
            <a:chExt cx="224828" cy="208081"/>
          </a:xfrm>
        </p:grpSpPr>
        <p:sp>
          <p:nvSpPr>
            <p:cNvPr id="903" name="Google Shape;903;p32"/>
            <p:cNvSpPr/>
            <p:nvPr/>
          </p:nvSpPr>
          <p:spPr>
            <a:xfrm>
              <a:off x="8121411" y="3511069"/>
              <a:ext cx="224828" cy="208081"/>
            </a:xfrm>
            <a:custGeom>
              <a:avLst/>
              <a:gdLst/>
              <a:ahLst/>
              <a:cxnLst/>
              <a:rect l="l" t="t" r="r" b="b"/>
              <a:pathLst>
                <a:path w="2242" h="2075" extrusionOk="0">
                  <a:moveTo>
                    <a:pt x="1550" y="156"/>
                  </a:moveTo>
                  <a:lnTo>
                    <a:pt x="1550" y="156"/>
                  </a:lnTo>
                  <a:cubicBezTo>
                    <a:pt x="1553" y="228"/>
                    <a:pt x="1545" y="384"/>
                    <a:pt x="1510" y="640"/>
                  </a:cubicBezTo>
                  <a:cubicBezTo>
                    <a:pt x="1395" y="577"/>
                    <a:pt x="1275" y="513"/>
                    <a:pt x="1157" y="451"/>
                  </a:cubicBezTo>
                  <a:cubicBezTo>
                    <a:pt x="1391" y="251"/>
                    <a:pt x="1502" y="180"/>
                    <a:pt x="1550" y="156"/>
                  </a:cubicBezTo>
                  <a:close/>
                  <a:moveTo>
                    <a:pt x="422" y="244"/>
                  </a:moveTo>
                  <a:lnTo>
                    <a:pt x="422" y="244"/>
                  </a:lnTo>
                  <a:cubicBezTo>
                    <a:pt x="519" y="289"/>
                    <a:pt x="684" y="368"/>
                    <a:pt x="907" y="482"/>
                  </a:cubicBezTo>
                  <a:cubicBezTo>
                    <a:pt x="820" y="559"/>
                    <a:pt x="728" y="645"/>
                    <a:pt x="628" y="739"/>
                  </a:cubicBezTo>
                  <a:cubicBezTo>
                    <a:pt x="514" y="489"/>
                    <a:pt x="453" y="334"/>
                    <a:pt x="422" y="244"/>
                  </a:cubicBezTo>
                  <a:close/>
                  <a:moveTo>
                    <a:pt x="1620" y="863"/>
                  </a:moveTo>
                  <a:cubicBezTo>
                    <a:pt x="1838" y="985"/>
                    <a:pt x="1955" y="1059"/>
                    <a:pt x="2019" y="1105"/>
                  </a:cubicBezTo>
                  <a:cubicBezTo>
                    <a:pt x="1918" y="1126"/>
                    <a:pt x="1753" y="1160"/>
                    <a:pt x="1561" y="1196"/>
                  </a:cubicBezTo>
                  <a:cubicBezTo>
                    <a:pt x="1581" y="1086"/>
                    <a:pt x="1602" y="974"/>
                    <a:pt x="1620" y="863"/>
                  </a:cubicBezTo>
                  <a:close/>
                  <a:moveTo>
                    <a:pt x="1042" y="551"/>
                  </a:moveTo>
                  <a:cubicBezTo>
                    <a:pt x="1191" y="629"/>
                    <a:pt x="1344" y="711"/>
                    <a:pt x="1487" y="789"/>
                  </a:cubicBezTo>
                  <a:cubicBezTo>
                    <a:pt x="1466" y="934"/>
                    <a:pt x="1439" y="1082"/>
                    <a:pt x="1411" y="1224"/>
                  </a:cubicBezTo>
                  <a:cubicBezTo>
                    <a:pt x="1224" y="1257"/>
                    <a:pt x="1053" y="1285"/>
                    <a:pt x="900" y="1307"/>
                  </a:cubicBezTo>
                  <a:cubicBezTo>
                    <a:pt x="830" y="1165"/>
                    <a:pt x="757" y="1017"/>
                    <a:pt x="691" y="872"/>
                  </a:cubicBezTo>
                  <a:cubicBezTo>
                    <a:pt x="819" y="753"/>
                    <a:pt x="937" y="645"/>
                    <a:pt x="1042" y="551"/>
                  </a:cubicBezTo>
                  <a:close/>
                  <a:moveTo>
                    <a:pt x="582" y="977"/>
                  </a:moveTo>
                  <a:cubicBezTo>
                    <a:pt x="637" y="1094"/>
                    <a:pt x="695" y="1212"/>
                    <a:pt x="752" y="1328"/>
                  </a:cubicBezTo>
                  <a:cubicBezTo>
                    <a:pt x="556" y="1353"/>
                    <a:pt x="397" y="1362"/>
                    <a:pt x="292" y="1362"/>
                  </a:cubicBezTo>
                  <a:cubicBezTo>
                    <a:pt x="247" y="1362"/>
                    <a:pt x="213" y="1361"/>
                    <a:pt x="189" y="1358"/>
                  </a:cubicBezTo>
                  <a:cubicBezTo>
                    <a:pt x="269" y="1279"/>
                    <a:pt x="414" y="1137"/>
                    <a:pt x="582" y="977"/>
                  </a:cubicBezTo>
                  <a:close/>
                  <a:moveTo>
                    <a:pt x="1380" y="1374"/>
                  </a:moveTo>
                  <a:cubicBezTo>
                    <a:pt x="1313" y="1678"/>
                    <a:pt x="1257" y="1836"/>
                    <a:pt x="1225" y="1902"/>
                  </a:cubicBezTo>
                  <a:cubicBezTo>
                    <a:pt x="1178" y="1833"/>
                    <a:pt x="1094" y="1688"/>
                    <a:pt x="967" y="1440"/>
                  </a:cubicBezTo>
                  <a:cubicBezTo>
                    <a:pt x="1094" y="1422"/>
                    <a:pt x="1232" y="1399"/>
                    <a:pt x="1380" y="1374"/>
                  </a:cubicBezTo>
                  <a:close/>
                  <a:moveTo>
                    <a:pt x="1585" y="1"/>
                  </a:moveTo>
                  <a:cubicBezTo>
                    <a:pt x="1584" y="1"/>
                    <a:pt x="1583" y="1"/>
                    <a:pt x="1582" y="1"/>
                  </a:cubicBezTo>
                  <a:cubicBezTo>
                    <a:pt x="1521" y="1"/>
                    <a:pt x="1404" y="47"/>
                    <a:pt x="1019" y="382"/>
                  </a:cubicBezTo>
                  <a:cubicBezTo>
                    <a:pt x="784" y="261"/>
                    <a:pt x="418" y="78"/>
                    <a:pt x="351" y="63"/>
                  </a:cubicBezTo>
                  <a:cubicBezTo>
                    <a:pt x="347" y="63"/>
                    <a:pt x="343" y="63"/>
                    <a:pt x="340" y="63"/>
                  </a:cubicBezTo>
                  <a:cubicBezTo>
                    <a:pt x="312" y="63"/>
                    <a:pt x="285" y="76"/>
                    <a:pt x="268" y="98"/>
                  </a:cubicBezTo>
                  <a:cubicBezTo>
                    <a:pt x="244" y="136"/>
                    <a:pt x="215" y="182"/>
                    <a:pt x="517" y="842"/>
                  </a:cubicBezTo>
                  <a:cubicBezTo>
                    <a:pt x="247" y="1098"/>
                    <a:pt x="26" y="1320"/>
                    <a:pt x="23" y="1323"/>
                  </a:cubicBezTo>
                  <a:cubicBezTo>
                    <a:pt x="7" y="1339"/>
                    <a:pt x="1" y="1362"/>
                    <a:pt x="3" y="1384"/>
                  </a:cubicBezTo>
                  <a:cubicBezTo>
                    <a:pt x="21" y="1491"/>
                    <a:pt x="165" y="1506"/>
                    <a:pt x="303" y="1506"/>
                  </a:cubicBezTo>
                  <a:cubicBezTo>
                    <a:pt x="427" y="1506"/>
                    <a:pt x="601" y="1491"/>
                    <a:pt x="819" y="1462"/>
                  </a:cubicBezTo>
                  <a:cubicBezTo>
                    <a:pt x="923" y="1665"/>
                    <a:pt x="1084" y="1970"/>
                    <a:pt x="1154" y="2042"/>
                  </a:cubicBezTo>
                  <a:cubicBezTo>
                    <a:pt x="1173" y="2062"/>
                    <a:pt x="1199" y="2073"/>
                    <a:pt x="1225" y="2074"/>
                  </a:cubicBezTo>
                  <a:cubicBezTo>
                    <a:pt x="1283" y="2074"/>
                    <a:pt x="1378" y="2074"/>
                    <a:pt x="1530" y="1345"/>
                  </a:cubicBezTo>
                  <a:cubicBezTo>
                    <a:pt x="1883" y="1280"/>
                    <a:pt x="2156" y="1220"/>
                    <a:pt x="2158" y="1220"/>
                  </a:cubicBezTo>
                  <a:cubicBezTo>
                    <a:pt x="2193" y="1213"/>
                    <a:pt x="2220" y="1185"/>
                    <a:pt x="2225" y="1150"/>
                  </a:cubicBezTo>
                  <a:cubicBezTo>
                    <a:pt x="2235" y="1094"/>
                    <a:pt x="2241" y="1046"/>
                    <a:pt x="1641" y="713"/>
                  </a:cubicBezTo>
                  <a:cubicBezTo>
                    <a:pt x="1677" y="457"/>
                    <a:pt x="1711" y="154"/>
                    <a:pt x="1677" y="63"/>
                  </a:cubicBezTo>
                  <a:cubicBezTo>
                    <a:pt x="1663" y="26"/>
                    <a:pt x="1627" y="1"/>
                    <a:pt x="158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2"/>
            <p:cNvSpPr/>
            <p:nvPr/>
          </p:nvSpPr>
          <p:spPr>
            <a:xfrm>
              <a:off x="8121411" y="3511069"/>
              <a:ext cx="224828" cy="208081"/>
            </a:xfrm>
            <a:custGeom>
              <a:avLst/>
              <a:gdLst/>
              <a:ahLst/>
              <a:cxnLst/>
              <a:rect l="l" t="t" r="r" b="b"/>
              <a:pathLst>
                <a:path w="2242" h="2075" extrusionOk="0">
                  <a:moveTo>
                    <a:pt x="1551" y="154"/>
                  </a:moveTo>
                  <a:lnTo>
                    <a:pt x="1551" y="154"/>
                  </a:lnTo>
                  <a:cubicBezTo>
                    <a:pt x="1554" y="227"/>
                    <a:pt x="1545" y="383"/>
                    <a:pt x="1510" y="638"/>
                  </a:cubicBezTo>
                  <a:cubicBezTo>
                    <a:pt x="1395" y="575"/>
                    <a:pt x="1275" y="511"/>
                    <a:pt x="1157" y="451"/>
                  </a:cubicBezTo>
                  <a:cubicBezTo>
                    <a:pt x="1391" y="251"/>
                    <a:pt x="1502" y="180"/>
                    <a:pt x="1551" y="154"/>
                  </a:cubicBezTo>
                  <a:close/>
                  <a:moveTo>
                    <a:pt x="422" y="244"/>
                  </a:moveTo>
                  <a:lnTo>
                    <a:pt x="422" y="244"/>
                  </a:lnTo>
                  <a:cubicBezTo>
                    <a:pt x="520" y="288"/>
                    <a:pt x="684" y="368"/>
                    <a:pt x="907" y="481"/>
                  </a:cubicBezTo>
                  <a:cubicBezTo>
                    <a:pt x="822" y="558"/>
                    <a:pt x="728" y="644"/>
                    <a:pt x="628" y="737"/>
                  </a:cubicBezTo>
                  <a:cubicBezTo>
                    <a:pt x="515" y="489"/>
                    <a:pt x="453" y="334"/>
                    <a:pt x="422" y="244"/>
                  </a:cubicBezTo>
                  <a:close/>
                  <a:moveTo>
                    <a:pt x="1620" y="862"/>
                  </a:moveTo>
                  <a:lnTo>
                    <a:pt x="1620" y="863"/>
                  </a:lnTo>
                  <a:cubicBezTo>
                    <a:pt x="1838" y="985"/>
                    <a:pt x="1955" y="1059"/>
                    <a:pt x="2019" y="1104"/>
                  </a:cubicBezTo>
                  <a:cubicBezTo>
                    <a:pt x="1918" y="1126"/>
                    <a:pt x="1753" y="1160"/>
                    <a:pt x="1561" y="1196"/>
                  </a:cubicBezTo>
                  <a:cubicBezTo>
                    <a:pt x="1582" y="1085"/>
                    <a:pt x="1602" y="973"/>
                    <a:pt x="1620" y="862"/>
                  </a:cubicBezTo>
                  <a:close/>
                  <a:moveTo>
                    <a:pt x="1042" y="551"/>
                  </a:moveTo>
                  <a:cubicBezTo>
                    <a:pt x="1191" y="629"/>
                    <a:pt x="1344" y="711"/>
                    <a:pt x="1489" y="789"/>
                  </a:cubicBezTo>
                  <a:cubicBezTo>
                    <a:pt x="1466" y="934"/>
                    <a:pt x="1439" y="1082"/>
                    <a:pt x="1411" y="1224"/>
                  </a:cubicBezTo>
                  <a:cubicBezTo>
                    <a:pt x="1224" y="1257"/>
                    <a:pt x="1053" y="1285"/>
                    <a:pt x="900" y="1307"/>
                  </a:cubicBezTo>
                  <a:cubicBezTo>
                    <a:pt x="830" y="1165"/>
                    <a:pt x="758" y="1017"/>
                    <a:pt x="691" y="873"/>
                  </a:cubicBezTo>
                  <a:lnTo>
                    <a:pt x="691" y="873"/>
                  </a:lnTo>
                  <a:cubicBezTo>
                    <a:pt x="819" y="753"/>
                    <a:pt x="937" y="645"/>
                    <a:pt x="1042" y="551"/>
                  </a:cubicBezTo>
                  <a:close/>
                  <a:moveTo>
                    <a:pt x="582" y="977"/>
                  </a:moveTo>
                  <a:cubicBezTo>
                    <a:pt x="637" y="1093"/>
                    <a:pt x="695" y="1212"/>
                    <a:pt x="752" y="1327"/>
                  </a:cubicBezTo>
                  <a:cubicBezTo>
                    <a:pt x="556" y="1352"/>
                    <a:pt x="395" y="1362"/>
                    <a:pt x="290" y="1362"/>
                  </a:cubicBezTo>
                  <a:cubicBezTo>
                    <a:pt x="247" y="1362"/>
                    <a:pt x="212" y="1361"/>
                    <a:pt x="189" y="1358"/>
                  </a:cubicBezTo>
                  <a:cubicBezTo>
                    <a:pt x="269" y="1279"/>
                    <a:pt x="414" y="1137"/>
                    <a:pt x="582" y="977"/>
                  </a:cubicBezTo>
                  <a:close/>
                  <a:moveTo>
                    <a:pt x="1380" y="1374"/>
                  </a:moveTo>
                  <a:cubicBezTo>
                    <a:pt x="1313" y="1678"/>
                    <a:pt x="1259" y="1835"/>
                    <a:pt x="1225" y="1902"/>
                  </a:cubicBezTo>
                  <a:cubicBezTo>
                    <a:pt x="1178" y="1833"/>
                    <a:pt x="1094" y="1688"/>
                    <a:pt x="967" y="1440"/>
                  </a:cubicBezTo>
                  <a:cubicBezTo>
                    <a:pt x="1093" y="1422"/>
                    <a:pt x="1232" y="1399"/>
                    <a:pt x="1380" y="1374"/>
                  </a:cubicBezTo>
                  <a:close/>
                  <a:moveTo>
                    <a:pt x="1588" y="1"/>
                  </a:moveTo>
                  <a:cubicBezTo>
                    <a:pt x="1587" y="1"/>
                    <a:pt x="1586" y="1"/>
                    <a:pt x="1585" y="1"/>
                  </a:cubicBezTo>
                  <a:cubicBezTo>
                    <a:pt x="1522" y="1"/>
                    <a:pt x="1406" y="47"/>
                    <a:pt x="1021" y="382"/>
                  </a:cubicBezTo>
                  <a:cubicBezTo>
                    <a:pt x="785" y="261"/>
                    <a:pt x="419" y="78"/>
                    <a:pt x="352" y="63"/>
                  </a:cubicBezTo>
                  <a:cubicBezTo>
                    <a:pt x="349" y="63"/>
                    <a:pt x="345" y="63"/>
                    <a:pt x="341" y="63"/>
                  </a:cubicBezTo>
                  <a:cubicBezTo>
                    <a:pt x="313" y="63"/>
                    <a:pt x="286" y="76"/>
                    <a:pt x="269" y="98"/>
                  </a:cubicBezTo>
                  <a:cubicBezTo>
                    <a:pt x="245" y="136"/>
                    <a:pt x="216" y="182"/>
                    <a:pt x="519" y="840"/>
                  </a:cubicBezTo>
                  <a:cubicBezTo>
                    <a:pt x="247" y="1098"/>
                    <a:pt x="26" y="1320"/>
                    <a:pt x="23" y="1323"/>
                  </a:cubicBezTo>
                  <a:cubicBezTo>
                    <a:pt x="7" y="1339"/>
                    <a:pt x="1" y="1362"/>
                    <a:pt x="3" y="1384"/>
                  </a:cubicBezTo>
                  <a:cubicBezTo>
                    <a:pt x="21" y="1491"/>
                    <a:pt x="165" y="1506"/>
                    <a:pt x="303" y="1506"/>
                  </a:cubicBezTo>
                  <a:cubicBezTo>
                    <a:pt x="429" y="1506"/>
                    <a:pt x="602" y="1491"/>
                    <a:pt x="819" y="1462"/>
                  </a:cubicBezTo>
                  <a:cubicBezTo>
                    <a:pt x="923" y="1665"/>
                    <a:pt x="1084" y="1970"/>
                    <a:pt x="1154" y="2042"/>
                  </a:cubicBezTo>
                  <a:cubicBezTo>
                    <a:pt x="1173" y="2062"/>
                    <a:pt x="1199" y="2073"/>
                    <a:pt x="1225" y="2074"/>
                  </a:cubicBezTo>
                  <a:lnTo>
                    <a:pt x="1227" y="2074"/>
                  </a:lnTo>
                  <a:cubicBezTo>
                    <a:pt x="1284" y="2073"/>
                    <a:pt x="1379" y="2073"/>
                    <a:pt x="1533" y="1345"/>
                  </a:cubicBezTo>
                  <a:cubicBezTo>
                    <a:pt x="1884" y="1280"/>
                    <a:pt x="2158" y="1220"/>
                    <a:pt x="2161" y="1220"/>
                  </a:cubicBezTo>
                  <a:cubicBezTo>
                    <a:pt x="2194" y="1213"/>
                    <a:pt x="2221" y="1185"/>
                    <a:pt x="2228" y="1150"/>
                  </a:cubicBezTo>
                  <a:cubicBezTo>
                    <a:pt x="2235" y="1094"/>
                    <a:pt x="2241" y="1046"/>
                    <a:pt x="1642" y="712"/>
                  </a:cubicBezTo>
                  <a:cubicBezTo>
                    <a:pt x="1680" y="457"/>
                    <a:pt x="1712" y="154"/>
                    <a:pt x="1678" y="63"/>
                  </a:cubicBezTo>
                  <a:cubicBezTo>
                    <a:pt x="1664" y="26"/>
                    <a:pt x="1628" y="1"/>
                    <a:pt x="158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 name="Google Shape;905;p32"/>
          <p:cNvGrpSpPr/>
          <p:nvPr/>
        </p:nvGrpSpPr>
        <p:grpSpPr>
          <a:xfrm>
            <a:off x="3375240" y="4599204"/>
            <a:ext cx="134275" cy="133874"/>
            <a:chOff x="7616903" y="1949217"/>
            <a:chExt cx="134275" cy="133874"/>
          </a:xfrm>
        </p:grpSpPr>
        <p:sp>
          <p:nvSpPr>
            <p:cNvPr id="906" name="Google Shape;906;p32"/>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2"/>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2"/>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 name="Google Shape;911;p32"/>
          <p:cNvGrpSpPr/>
          <p:nvPr/>
        </p:nvGrpSpPr>
        <p:grpSpPr>
          <a:xfrm>
            <a:off x="1292932" y="4684663"/>
            <a:ext cx="98676" cy="98475"/>
            <a:chOff x="7954244" y="2863063"/>
            <a:chExt cx="98676" cy="98475"/>
          </a:xfrm>
        </p:grpSpPr>
        <p:sp>
          <p:nvSpPr>
            <p:cNvPr id="912" name="Google Shape;912;p32"/>
            <p:cNvSpPr/>
            <p:nvPr/>
          </p:nvSpPr>
          <p:spPr>
            <a:xfrm>
              <a:off x="7954244" y="2863163"/>
              <a:ext cx="98676" cy="98375"/>
            </a:xfrm>
            <a:custGeom>
              <a:avLst/>
              <a:gdLst/>
              <a:ahLst/>
              <a:cxnLst/>
              <a:rect l="l" t="t" r="r" b="b"/>
              <a:pathLst>
                <a:path w="984" h="981" extrusionOk="0">
                  <a:moveTo>
                    <a:pt x="484" y="142"/>
                  </a:moveTo>
                  <a:cubicBezTo>
                    <a:pt x="488" y="142"/>
                    <a:pt x="491" y="142"/>
                    <a:pt x="494" y="143"/>
                  </a:cubicBezTo>
                  <a:cubicBezTo>
                    <a:pt x="687" y="144"/>
                    <a:pt x="842" y="300"/>
                    <a:pt x="842" y="493"/>
                  </a:cubicBezTo>
                  <a:cubicBezTo>
                    <a:pt x="840" y="684"/>
                    <a:pt x="684" y="839"/>
                    <a:pt x="493" y="839"/>
                  </a:cubicBezTo>
                  <a:lnTo>
                    <a:pt x="493" y="910"/>
                  </a:lnTo>
                  <a:lnTo>
                    <a:pt x="491" y="839"/>
                  </a:lnTo>
                  <a:cubicBezTo>
                    <a:pt x="489" y="839"/>
                    <a:pt x="487" y="839"/>
                    <a:pt x="484" y="839"/>
                  </a:cubicBezTo>
                  <a:cubicBezTo>
                    <a:pt x="292" y="839"/>
                    <a:pt x="136" y="683"/>
                    <a:pt x="137" y="490"/>
                  </a:cubicBezTo>
                  <a:cubicBezTo>
                    <a:pt x="138" y="297"/>
                    <a:pt x="294" y="142"/>
                    <a:pt x="484" y="142"/>
                  </a:cubicBezTo>
                  <a:close/>
                  <a:moveTo>
                    <a:pt x="493" y="1"/>
                  </a:moveTo>
                  <a:cubicBezTo>
                    <a:pt x="223" y="1"/>
                    <a:pt x="2" y="219"/>
                    <a:pt x="2" y="490"/>
                  </a:cubicBezTo>
                  <a:cubicBezTo>
                    <a:pt x="1" y="760"/>
                    <a:pt x="220" y="981"/>
                    <a:pt x="491" y="981"/>
                  </a:cubicBezTo>
                  <a:lnTo>
                    <a:pt x="493" y="981"/>
                  </a:lnTo>
                  <a:cubicBezTo>
                    <a:pt x="764" y="981"/>
                    <a:pt x="983" y="762"/>
                    <a:pt x="983" y="491"/>
                  </a:cubicBezTo>
                  <a:cubicBezTo>
                    <a:pt x="983" y="220"/>
                    <a:pt x="764" y="1"/>
                    <a:pt x="493"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a:off x="7954244" y="2863063"/>
              <a:ext cx="98676" cy="98475"/>
            </a:xfrm>
            <a:custGeom>
              <a:avLst/>
              <a:gdLst/>
              <a:ahLst/>
              <a:cxnLst/>
              <a:rect l="l" t="t" r="r" b="b"/>
              <a:pathLst>
                <a:path w="984" h="982" extrusionOk="0">
                  <a:moveTo>
                    <a:pt x="484" y="143"/>
                  </a:moveTo>
                  <a:cubicBezTo>
                    <a:pt x="488" y="143"/>
                    <a:pt x="491" y="143"/>
                    <a:pt x="494" y="144"/>
                  </a:cubicBezTo>
                  <a:cubicBezTo>
                    <a:pt x="687" y="145"/>
                    <a:pt x="842" y="301"/>
                    <a:pt x="842" y="494"/>
                  </a:cubicBezTo>
                  <a:cubicBezTo>
                    <a:pt x="840" y="685"/>
                    <a:pt x="684" y="840"/>
                    <a:pt x="493" y="840"/>
                  </a:cubicBezTo>
                  <a:lnTo>
                    <a:pt x="493" y="911"/>
                  </a:lnTo>
                  <a:lnTo>
                    <a:pt x="491" y="840"/>
                  </a:lnTo>
                  <a:cubicBezTo>
                    <a:pt x="489" y="840"/>
                    <a:pt x="487" y="840"/>
                    <a:pt x="484" y="840"/>
                  </a:cubicBezTo>
                  <a:cubicBezTo>
                    <a:pt x="292" y="840"/>
                    <a:pt x="136" y="684"/>
                    <a:pt x="137" y="491"/>
                  </a:cubicBezTo>
                  <a:cubicBezTo>
                    <a:pt x="138" y="298"/>
                    <a:pt x="294" y="143"/>
                    <a:pt x="484" y="143"/>
                  </a:cubicBezTo>
                  <a:close/>
                  <a:moveTo>
                    <a:pt x="491" y="1"/>
                  </a:moveTo>
                  <a:cubicBezTo>
                    <a:pt x="221" y="1"/>
                    <a:pt x="1" y="220"/>
                    <a:pt x="1" y="491"/>
                  </a:cubicBezTo>
                  <a:cubicBezTo>
                    <a:pt x="1" y="761"/>
                    <a:pt x="220" y="982"/>
                    <a:pt x="491" y="982"/>
                  </a:cubicBezTo>
                  <a:lnTo>
                    <a:pt x="493" y="982"/>
                  </a:lnTo>
                  <a:cubicBezTo>
                    <a:pt x="764" y="982"/>
                    <a:pt x="983" y="761"/>
                    <a:pt x="983" y="491"/>
                  </a:cubicBezTo>
                  <a:cubicBezTo>
                    <a:pt x="983" y="220"/>
                    <a:pt x="763" y="1"/>
                    <a:pt x="49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32"/>
          <p:cNvGrpSpPr/>
          <p:nvPr/>
        </p:nvGrpSpPr>
        <p:grpSpPr>
          <a:xfrm>
            <a:off x="8420661" y="3309115"/>
            <a:ext cx="98676" cy="98475"/>
            <a:chOff x="7852761" y="1836603"/>
            <a:chExt cx="98676" cy="98475"/>
          </a:xfrm>
        </p:grpSpPr>
        <p:sp>
          <p:nvSpPr>
            <p:cNvPr id="915" name="Google Shape;915;p32"/>
            <p:cNvSpPr/>
            <p:nvPr/>
          </p:nvSpPr>
          <p:spPr>
            <a:xfrm>
              <a:off x="7853062" y="1837004"/>
              <a:ext cx="98174" cy="98074"/>
            </a:xfrm>
            <a:custGeom>
              <a:avLst/>
              <a:gdLst/>
              <a:ahLst/>
              <a:cxnLst/>
              <a:rect l="l" t="t" r="r" b="b"/>
              <a:pathLst>
                <a:path w="979" h="978" extrusionOk="0">
                  <a:moveTo>
                    <a:pt x="492" y="140"/>
                  </a:moveTo>
                  <a:cubicBezTo>
                    <a:pt x="685" y="141"/>
                    <a:pt x="840" y="297"/>
                    <a:pt x="839" y="490"/>
                  </a:cubicBezTo>
                  <a:cubicBezTo>
                    <a:pt x="837" y="681"/>
                    <a:pt x="682" y="836"/>
                    <a:pt x="491" y="836"/>
                  </a:cubicBezTo>
                  <a:lnTo>
                    <a:pt x="491" y="907"/>
                  </a:lnTo>
                  <a:lnTo>
                    <a:pt x="488" y="836"/>
                  </a:lnTo>
                  <a:cubicBezTo>
                    <a:pt x="300" y="831"/>
                    <a:pt x="149" y="676"/>
                    <a:pt x="150" y="486"/>
                  </a:cubicBezTo>
                  <a:cubicBezTo>
                    <a:pt x="150" y="297"/>
                    <a:pt x="303" y="142"/>
                    <a:pt x="492" y="140"/>
                  </a:cubicBezTo>
                  <a:close/>
                  <a:moveTo>
                    <a:pt x="490" y="1"/>
                  </a:moveTo>
                  <a:cubicBezTo>
                    <a:pt x="220" y="1"/>
                    <a:pt x="0" y="219"/>
                    <a:pt x="0" y="489"/>
                  </a:cubicBezTo>
                  <a:cubicBezTo>
                    <a:pt x="0" y="759"/>
                    <a:pt x="218" y="978"/>
                    <a:pt x="488" y="978"/>
                  </a:cubicBezTo>
                  <a:lnTo>
                    <a:pt x="491" y="978"/>
                  </a:lnTo>
                  <a:cubicBezTo>
                    <a:pt x="760" y="978"/>
                    <a:pt x="979" y="759"/>
                    <a:pt x="979" y="489"/>
                  </a:cubicBezTo>
                  <a:cubicBezTo>
                    <a:pt x="978" y="219"/>
                    <a:pt x="760" y="1"/>
                    <a:pt x="49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a:off x="7852761" y="1836603"/>
              <a:ext cx="98676" cy="98475"/>
            </a:xfrm>
            <a:custGeom>
              <a:avLst/>
              <a:gdLst/>
              <a:ahLst/>
              <a:cxnLst/>
              <a:rect l="l" t="t" r="r" b="b"/>
              <a:pathLst>
                <a:path w="984" h="982" extrusionOk="0">
                  <a:moveTo>
                    <a:pt x="495" y="144"/>
                  </a:moveTo>
                  <a:cubicBezTo>
                    <a:pt x="688" y="145"/>
                    <a:pt x="843" y="301"/>
                    <a:pt x="842" y="494"/>
                  </a:cubicBezTo>
                  <a:cubicBezTo>
                    <a:pt x="840" y="685"/>
                    <a:pt x="685" y="840"/>
                    <a:pt x="494" y="840"/>
                  </a:cubicBezTo>
                  <a:lnTo>
                    <a:pt x="494" y="911"/>
                  </a:lnTo>
                  <a:lnTo>
                    <a:pt x="491" y="840"/>
                  </a:lnTo>
                  <a:cubicBezTo>
                    <a:pt x="303" y="835"/>
                    <a:pt x="152" y="680"/>
                    <a:pt x="153" y="490"/>
                  </a:cubicBezTo>
                  <a:cubicBezTo>
                    <a:pt x="153" y="301"/>
                    <a:pt x="306" y="146"/>
                    <a:pt x="495" y="144"/>
                  </a:cubicBezTo>
                  <a:close/>
                  <a:moveTo>
                    <a:pt x="493" y="1"/>
                  </a:moveTo>
                  <a:cubicBezTo>
                    <a:pt x="221" y="1"/>
                    <a:pt x="2" y="220"/>
                    <a:pt x="2" y="490"/>
                  </a:cubicBezTo>
                  <a:cubicBezTo>
                    <a:pt x="1" y="761"/>
                    <a:pt x="220" y="982"/>
                    <a:pt x="491" y="982"/>
                  </a:cubicBezTo>
                  <a:lnTo>
                    <a:pt x="494" y="982"/>
                  </a:lnTo>
                  <a:cubicBezTo>
                    <a:pt x="764" y="982"/>
                    <a:pt x="983" y="761"/>
                    <a:pt x="983" y="490"/>
                  </a:cubicBezTo>
                  <a:cubicBezTo>
                    <a:pt x="983" y="220"/>
                    <a:pt x="764" y="1"/>
                    <a:pt x="49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32"/>
          <p:cNvGrpSpPr/>
          <p:nvPr/>
        </p:nvGrpSpPr>
        <p:grpSpPr>
          <a:xfrm>
            <a:off x="331454" y="2638711"/>
            <a:ext cx="159345" cy="160247"/>
            <a:chOff x="6188217" y="2794873"/>
            <a:chExt cx="159345" cy="160247"/>
          </a:xfrm>
        </p:grpSpPr>
        <p:sp>
          <p:nvSpPr>
            <p:cNvPr id="918" name="Google Shape;918;p32"/>
            <p:cNvSpPr/>
            <p:nvPr/>
          </p:nvSpPr>
          <p:spPr>
            <a:xfrm>
              <a:off x="6188217" y="2794973"/>
              <a:ext cx="159345" cy="160147"/>
            </a:xfrm>
            <a:custGeom>
              <a:avLst/>
              <a:gdLst/>
              <a:ahLst/>
              <a:cxnLst/>
              <a:rect l="l" t="t" r="r" b="b"/>
              <a:pathLst>
                <a:path w="1589" h="1597" extrusionOk="0">
                  <a:moveTo>
                    <a:pt x="851" y="205"/>
                  </a:moveTo>
                  <a:cubicBezTo>
                    <a:pt x="871" y="273"/>
                    <a:pt x="892" y="364"/>
                    <a:pt x="907" y="424"/>
                  </a:cubicBezTo>
                  <a:cubicBezTo>
                    <a:pt x="946" y="582"/>
                    <a:pt x="958" y="621"/>
                    <a:pt x="974" y="645"/>
                  </a:cubicBezTo>
                  <a:cubicBezTo>
                    <a:pt x="994" y="672"/>
                    <a:pt x="1025" y="684"/>
                    <a:pt x="1180" y="740"/>
                  </a:cubicBezTo>
                  <a:cubicBezTo>
                    <a:pt x="1236" y="760"/>
                    <a:pt x="1320" y="790"/>
                    <a:pt x="1383" y="817"/>
                  </a:cubicBezTo>
                  <a:cubicBezTo>
                    <a:pt x="1293" y="856"/>
                    <a:pt x="1150" y="911"/>
                    <a:pt x="1023" y="955"/>
                  </a:cubicBezTo>
                  <a:cubicBezTo>
                    <a:pt x="1005" y="962"/>
                    <a:pt x="990" y="975"/>
                    <a:pt x="982" y="994"/>
                  </a:cubicBezTo>
                  <a:cubicBezTo>
                    <a:pt x="919" y="1138"/>
                    <a:pt x="840" y="1302"/>
                    <a:pt x="789" y="1396"/>
                  </a:cubicBezTo>
                  <a:cubicBezTo>
                    <a:pt x="753" y="1296"/>
                    <a:pt x="704" y="1122"/>
                    <a:pt x="666" y="968"/>
                  </a:cubicBezTo>
                  <a:cubicBezTo>
                    <a:pt x="660" y="940"/>
                    <a:pt x="637" y="920"/>
                    <a:pt x="610" y="915"/>
                  </a:cubicBezTo>
                  <a:cubicBezTo>
                    <a:pt x="462" y="888"/>
                    <a:pt x="293" y="848"/>
                    <a:pt x="199" y="823"/>
                  </a:cubicBezTo>
                  <a:cubicBezTo>
                    <a:pt x="296" y="768"/>
                    <a:pt x="483" y="684"/>
                    <a:pt x="648" y="618"/>
                  </a:cubicBezTo>
                  <a:lnTo>
                    <a:pt x="649" y="618"/>
                  </a:lnTo>
                  <a:cubicBezTo>
                    <a:pt x="666" y="611"/>
                    <a:pt x="681" y="597"/>
                    <a:pt x="689" y="578"/>
                  </a:cubicBezTo>
                  <a:cubicBezTo>
                    <a:pt x="736" y="451"/>
                    <a:pt x="789" y="327"/>
                    <a:pt x="851" y="205"/>
                  </a:cubicBezTo>
                  <a:close/>
                  <a:moveTo>
                    <a:pt x="866" y="0"/>
                  </a:moveTo>
                  <a:cubicBezTo>
                    <a:pt x="823" y="0"/>
                    <a:pt x="759" y="0"/>
                    <a:pt x="566" y="499"/>
                  </a:cubicBezTo>
                  <a:cubicBezTo>
                    <a:pt x="34" y="713"/>
                    <a:pt x="15" y="782"/>
                    <a:pt x="6" y="812"/>
                  </a:cubicBezTo>
                  <a:cubicBezTo>
                    <a:pt x="1" y="837"/>
                    <a:pt x="5" y="863"/>
                    <a:pt x="19" y="884"/>
                  </a:cubicBezTo>
                  <a:cubicBezTo>
                    <a:pt x="33" y="901"/>
                    <a:pt x="73" y="956"/>
                    <a:pt x="539" y="1046"/>
                  </a:cubicBezTo>
                  <a:cubicBezTo>
                    <a:pt x="678" y="1597"/>
                    <a:pt x="728" y="1597"/>
                    <a:pt x="780" y="1597"/>
                  </a:cubicBezTo>
                  <a:lnTo>
                    <a:pt x="784" y="1597"/>
                  </a:lnTo>
                  <a:cubicBezTo>
                    <a:pt x="827" y="1594"/>
                    <a:pt x="875" y="1591"/>
                    <a:pt x="1101" y="1078"/>
                  </a:cubicBezTo>
                  <a:cubicBezTo>
                    <a:pt x="1240" y="1028"/>
                    <a:pt x="1505" y="931"/>
                    <a:pt x="1559" y="880"/>
                  </a:cubicBezTo>
                  <a:cubicBezTo>
                    <a:pt x="1579" y="860"/>
                    <a:pt x="1589" y="832"/>
                    <a:pt x="1586" y="804"/>
                  </a:cubicBezTo>
                  <a:cubicBezTo>
                    <a:pt x="1573" y="738"/>
                    <a:pt x="1502" y="705"/>
                    <a:pt x="1229" y="606"/>
                  </a:cubicBezTo>
                  <a:cubicBezTo>
                    <a:pt x="1177" y="589"/>
                    <a:pt x="1116" y="566"/>
                    <a:pt x="1088" y="554"/>
                  </a:cubicBezTo>
                  <a:cubicBezTo>
                    <a:pt x="1077" y="522"/>
                    <a:pt x="1059" y="450"/>
                    <a:pt x="1045" y="389"/>
                  </a:cubicBezTo>
                  <a:cubicBezTo>
                    <a:pt x="998" y="198"/>
                    <a:pt x="967" y="79"/>
                    <a:pt x="932" y="34"/>
                  </a:cubicBezTo>
                  <a:cubicBezTo>
                    <a:pt x="916" y="14"/>
                    <a:pt x="892" y="2"/>
                    <a:pt x="866"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a:off x="6188217" y="2794873"/>
              <a:ext cx="159345" cy="160247"/>
            </a:xfrm>
            <a:custGeom>
              <a:avLst/>
              <a:gdLst/>
              <a:ahLst/>
              <a:cxnLst/>
              <a:rect l="l" t="t" r="r" b="b"/>
              <a:pathLst>
                <a:path w="1589" h="1598" extrusionOk="0">
                  <a:moveTo>
                    <a:pt x="850" y="206"/>
                  </a:moveTo>
                  <a:cubicBezTo>
                    <a:pt x="870" y="274"/>
                    <a:pt x="892" y="365"/>
                    <a:pt x="907" y="425"/>
                  </a:cubicBezTo>
                  <a:cubicBezTo>
                    <a:pt x="946" y="583"/>
                    <a:pt x="958" y="622"/>
                    <a:pt x="974" y="646"/>
                  </a:cubicBezTo>
                  <a:cubicBezTo>
                    <a:pt x="994" y="673"/>
                    <a:pt x="1023" y="685"/>
                    <a:pt x="1180" y="741"/>
                  </a:cubicBezTo>
                  <a:cubicBezTo>
                    <a:pt x="1235" y="761"/>
                    <a:pt x="1320" y="791"/>
                    <a:pt x="1382" y="817"/>
                  </a:cubicBezTo>
                  <a:cubicBezTo>
                    <a:pt x="1293" y="857"/>
                    <a:pt x="1150" y="912"/>
                    <a:pt x="1023" y="956"/>
                  </a:cubicBezTo>
                  <a:cubicBezTo>
                    <a:pt x="1005" y="963"/>
                    <a:pt x="990" y="976"/>
                    <a:pt x="982" y="995"/>
                  </a:cubicBezTo>
                  <a:cubicBezTo>
                    <a:pt x="919" y="1139"/>
                    <a:pt x="840" y="1303"/>
                    <a:pt x="789" y="1397"/>
                  </a:cubicBezTo>
                  <a:cubicBezTo>
                    <a:pt x="753" y="1297"/>
                    <a:pt x="704" y="1123"/>
                    <a:pt x="666" y="969"/>
                  </a:cubicBezTo>
                  <a:cubicBezTo>
                    <a:pt x="660" y="941"/>
                    <a:pt x="637" y="921"/>
                    <a:pt x="610" y="916"/>
                  </a:cubicBezTo>
                  <a:cubicBezTo>
                    <a:pt x="462" y="889"/>
                    <a:pt x="292" y="850"/>
                    <a:pt x="199" y="824"/>
                  </a:cubicBezTo>
                  <a:cubicBezTo>
                    <a:pt x="296" y="769"/>
                    <a:pt x="483" y="685"/>
                    <a:pt x="648" y="619"/>
                  </a:cubicBezTo>
                  <a:cubicBezTo>
                    <a:pt x="666" y="612"/>
                    <a:pt x="681" y="596"/>
                    <a:pt x="688" y="579"/>
                  </a:cubicBezTo>
                  <a:cubicBezTo>
                    <a:pt x="736" y="452"/>
                    <a:pt x="789" y="328"/>
                    <a:pt x="850" y="206"/>
                  </a:cubicBezTo>
                  <a:close/>
                  <a:moveTo>
                    <a:pt x="866" y="0"/>
                  </a:moveTo>
                  <a:cubicBezTo>
                    <a:pt x="823" y="0"/>
                    <a:pt x="757" y="0"/>
                    <a:pt x="566" y="499"/>
                  </a:cubicBezTo>
                  <a:cubicBezTo>
                    <a:pt x="34" y="714"/>
                    <a:pt x="14" y="783"/>
                    <a:pt x="6" y="813"/>
                  </a:cubicBezTo>
                  <a:cubicBezTo>
                    <a:pt x="1" y="837"/>
                    <a:pt x="5" y="864"/>
                    <a:pt x="18" y="884"/>
                  </a:cubicBezTo>
                  <a:cubicBezTo>
                    <a:pt x="33" y="902"/>
                    <a:pt x="73" y="957"/>
                    <a:pt x="539" y="1047"/>
                  </a:cubicBezTo>
                  <a:cubicBezTo>
                    <a:pt x="677" y="1598"/>
                    <a:pt x="727" y="1598"/>
                    <a:pt x="779" y="1598"/>
                  </a:cubicBezTo>
                  <a:lnTo>
                    <a:pt x="784" y="1596"/>
                  </a:lnTo>
                  <a:cubicBezTo>
                    <a:pt x="827" y="1594"/>
                    <a:pt x="875" y="1591"/>
                    <a:pt x="1100" y="1079"/>
                  </a:cubicBezTo>
                  <a:cubicBezTo>
                    <a:pt x="1239" y="1029"/>
                    <a:pt x="1503" y="931"/>
                    <a:pt x="1559" y="881"/>
                  </a:cubicBezTo>
                  <a:cubicBezTo>
                    <a:pt x="1579" y="861"/>
                    <a:pt x="1589" y="833"/>
                    <a:pt x="1585" y="804"/>
                  </a:cubicBezTo>
                  <a:cubicBezTo>
                    <a:pt x="1573" y="739"/>
                    <a:pt x="1502" y="706"/>
                    <a:pt x="1228" y="607"/>
                  </a:cubicBezTo>
                  <a:cubicBezTo>
                    <a:pt x="1177" y="588"/>
                    <a:pt x="1116" y="567"/>
                    <a:pt x="1088" y="555"/>
                  </a:cubicBezTo>
                  <a:cubicBezTo>
                    <a:pt x="1078" y="523"/>
                    <a:pt x="1059" y="451"/>
                    <a:pt x="1045" y="390"/>
                  </a:cubicBezTo>
                  <a:cubicBezTo>
                    <a:pt x="998" y="199"/>
                    <a:pt x="967" y="80"/>
                    <a:pt x="932" y="34"/>
                  </a:cubicBezTo>
                  <a:cubicBezTo>
                    <a:pt x="915" y="15"/>
                    <a:pt x="891"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 name="Google Shape;920;p32"/>
          <p:cNvGrpSpPr/>
          <p:nvPr/>
        </p:nvGrpSpPr>
        <p:grpSpPr>
          <a:xfrm>
            <a:off x="8239581" y="4599208"/>
            <a:ext cx="134272" cy="133870"/>
            <a:chOff x="843668" y="3390058"/>
            <a:chExt cx="134272" cy="133870"/>
          </a:xfrm>
        </p:grpSpPr>
        <p:sp>
          <p:nvSpPr>
            <p:cNvPr id="921" name="Google Shape;921;p32"/>
            <p:cNvSpPr/>
            <p:nvPr/>
          </p:nvSpPr>
          <p:spPr>
            <a:xfrm>
              <a:off x="843869" y="3390058"/>
              <a:ext cx="132266" cy="133870"/>
            </a:xfrm>
            <a:custGeom>
              <a:avLst/>
              <a:gdLst/>
              <a:ahLst/>
              <a:cxnLst/>
              <a:rect l="l" t="t" r="r" b="b"/>
              <a:pathLst>
                <a:path w="1319" h="1335" extrusionOk="0">
                  <a:moveTo>
                    <a:pt x="718" y="0"/>
                  </a:moveTo>
                  <a:cubicBezTo>
                    <a:pt x="679" y="0"/>
                    <a:pt x="647" y="31"/>
                    <a:pt x="647" y="70"/>
                  </a:cubicBezTo>
                  <a:lnTo>
                    <a:pt x="644" y="475"/>
                  </a:lnTo>
                  <a:lnTo>
                    <a:pt x="402" y="217"/>
                  </a:lnTo>
                  <a:cubicBezTo>
                    <a:pt x="387" y="202"/>
                    <a:pt x="369" y="195"/>
                    <a:pt x="353" y="195"/>
                  </a:cubicBezTo>
                  <a:cubicBezTo>
                    <a:pt x="299" y="195"/>
                    <a:pt x="252" y="262"/>
                    <a:pt x="298" y="314"/>
                  </a:cubicBezTo>
                  <a:lnTo>
                    <a:pt x="549" y="579"/>
                  </a:lnTo>
                  <a:lnTo>
                    <a:pt x="95" y="583"/>
                  </a:lnTo>
                  <a:cubicBezTo>
                    <a:pt x="0" y="584"/>
                    <a:pt x="1" y="725"/>
                    <a:pt x="95" y="725"/>
                  </a:cubicBezTo>
                  <a:cubicBezTo>
                    <a:pt x="95" y="725"/>
                    <a:pt x="96" y="725"/>
                    <a:pt x="96" y="725"/>
                  </a:cubicBezTo>
                  <a:lnTo>
                    <a:pt x="509" y="721"/>
                  </a:lnTo>
                  <a:lnTo>
                    <a:pt x="509" y="721"/>
                  </a:lnTo>
                  <a:lnTo>
                    <a:pt x="190" y="945"/>
                  </a:lnTo>
                  <a:cubicBezTo>
                    <a:pt x="132" y="984"/>
                    <a:pt x="160" y="1074"/>
                    <a:pt x="230" y="1074"/>
                  </a:cubicBezTo>
                  <a:cubicBezTo>
                    <a:pt x="244" y="1074"/>
                    <a:pt x="258" y="1070"/>
                    <a:pt x="270" y="1062"/>
                  </a:cubicBezTo>
                  <a:lnTo>
                    <a:pt x="643" y="801"/>
                  </a:lnTo>
                  <a:lnTo>
                    <a:pt x="640" y="1264"/>
                  </a:lnTo>
                  <a:cubicBezTo>
                    <a:pt x="639" y="1302"/>
                    <a:pt x="671" y="1334"/>
                    <a:pt x="710" y="1334"/>
                  </a:cubicBezTo>
                  <a:cubicBezTo>
                    <a:pt x="750" y="1334"/>
                    <a:pt x="780" y="1302"/>
                    <a:pt x="780" y="1264"/>
                  </a:cubicBezTo>
                  <a:lnTo>
                    <a:pt x="783" y="828"/>
                  </a:lnTo>
                  <a:lnTo>
                    <a:pt x="1042" y="1102"/>
                  </a:lnTo>
                  <a:cubicBezTo>
                    <a:pt x="1058" y="1118"/>
                    <a:pt x="1076" y="1125"/>
                    <a:pt x="1093" y="1125"/>
                  </a:cubicBezTo>
                  <a:cubicBezTo>
                    <a:pt x="1148" y="1125"/>
                    <a:pt x="1195" y="1057"/>
                    <a:pt x="1145" y="1004"/>
                  </a:cubicBezTo>
                  <a:lnTo>
                    <a:pt x="874" y="718"/>
                  </a:lnTo>
                  <a:lnTo>
                    <a:pt x="1242" y="714"/>
                  </a:lnTo>
                  <a:cubicBezTo>
                    <a:pt x="1280" y="714"/>
                    <a:pt x="1312" y="682"/>
                    <a:pt x="1312" y="643"/>
                  </a:cubicBezTo>
                  <a:cubicBezTo>
                    <a:pt x="1312" y="605"/>
                    <a:pt x="1282" y="574"/>
                    <a:pt x="1244" y="574"/>
                  </a:cubicBezTo>
                  <a:cubicBezTo>
                    <a:pt x="1243" y="574"/>
                    <a:pt x="1242" y="574"/>
                    <a:pt x="1242" y="574"/>
                  </a:cubicBezTo>
                  <a:lnTo>
                    <a:pt x="968" y="576"/>
                  </a:lnTo>
                  <a:lnTo>
                    <a:pt x="968" y="576"/>
                  </a:lnTo>
                  <a:lnTo>
                    <a:pt x="1255" y="376"/>
                  </a:lnTo>
                  <a:cubicBezTo>
                    <a:pt x="1319" y="331"/>
                    <a:pt x="1275" y="245"/>
                    <a:pt x="1215" y="245"/>
                  </a:cubicBezTo>
                  <a:cubicBezTo>
                    <a:pt x="1201" y="245"/>
                    <a:pt x="1187" y="249"/>
                    <a:pt x="1173" y="258"/>
                  </a:cubicBezTo>
                  <a:lnTo>
                    <a:pt x="786" y="530"/>
                  </a:lnTo>
                  <a:lnTo>
                    <a:pt x="788" y="71"/>
                  </a:lnTo>
                  <a:cubicBezTo>
                    <a:pt x="788" y="32"/>
                    <a:pt x="756" y="0"/>
                    <a:pt x="7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a:off x="907847" y="3390058"/>
              <a:ext cx="15042" cy="133870"/>
            </a:xfrm>
            <a:custGeom>
              <a:avLst/>
              <a:gdLst/>
              <a:ahLst/>
              <a:cxnLst/>
              <a:rect l="l" t="t" r="r" b="b"/>
              <a:pathLst>
                <a:path w="150" h="1335" extrusionOk="0">
                  <a:moveTo>
                    <a:pt x="80" y="0"/>
                  </a:moveTo>
                  <a:cubicBezTo>
                    <a:pt x="40" y="0"/>
                    <a:pt x="9" y="32"/>
                    <a:pt x="9" y="71"/>
                  </a:cubicBezTo>
                  <a:lnTo>
                    <a:pt x="1" y="1264"/>
                  </a:lnTo>
                  <a:cubicBezTo>
                    <a:pt x="1" y="1302"/>
                    <a:pt x="33" y="1334"/>
                    <a:pt x="72" y="1334"/>
                  </a:cubicBezTo>
                  <a:cubicBezTo>
                    <a:pt x="110" y="1334"/>
                    <a:pt x="142" y="1304"/>
                    <a:pt x="142" y="1265"/>
                  </a:cubicBezTo>
                  <a:lnTo>
                    <a:pt x="149" y="71"/>
                  </a:lnTo>
                  <a:cubicBezTo>
                    <a:pt x="149" y="32"/>
                    <a:pt x="118"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2"/>
            <p:cNvSpPr/>
            <p:nvPr/>
          </p:nvSpPr>
          <p:spPr>
            <a:xfrm>
              <a:off x="856905" y="3414526"/>
              <a:ext cx="119230" cy="83431"/>
            </a:xfrm>
            <a:custGeom>
              <a:avLst/>
              <a:gdLst/>
              <a:ahLst/>
              <a:cxnLst/>
              <a:rect l="l" t="t" r="r" b="b"/>
              <a:pathLst>
                <a:path w="1189" h="832" extrusionOk="0">
                  <a:moveTo>
                    <a:pt x="1085" y="1"/>
                  </a:moveTo>
                  <a:cubicBezTo>
                    <a:pt x="1071" y="1"/>
                    <a:pt x="1057" y="5"/>
                    <a:pt x="1043" y="14"/>
                  </a:cubicBezTo>
                  <a:lnTo>
                    <a:pt x="58" y="701"/>
                  </a:lnTo>
                  <a:cubicBezTo>
                    <a:pt x="1" y="741"/>
                    <a:pt x="29" y="831"/>
                    <a:pt x="98" y="831"/>
                  </a:cubicBezTo>
                  <a:cubicBezTo>
                    <a:pt x="113" y="831"/>
                    <a:pt x="126" y="826"/>
                    <a:pt x="138" y="819"/>
                  </a:cubicBezTo>
                  <a:lnTo>
                    <a:pt x="1125" y="132"/>
                  </a:lnTo>
                  <a:cubicBezTo>
                    <a:pt x="1189" y="87"/>
                    <a:pt x="1145" y="1"/>
                    <a:pt x="10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2"/>
            <p:cNvSpPr/>
            <p:nvPr/>
          </p:nvSpPr>
          <p:spPr>
            <a:xfrm>
              <a:off x="868738" y="3409512"/>
              <a:ext cx="94361" cy="93358"/>
            </a:xfrm>
            <a:custGeom>
              <a:avLst/>
              <a:gdLst/>
              <a:ahLst/>
              <a:cxnLst/>
              <a:rect l="l" t="t" r="r" b="b"/>
              <a:pathLst>
                <a:path w="941" h="931" extrusionOk="0">
                  <a:moveTo>
                    <a:pt x="102" y="1"/>
                  </a:moveTo>
                  <a:cubicBezTo>
                    <a:pt x="47" y="1"/>
                    <a:pt x="0" y="69"/>
                    <a:pt x="50" y="122"/>
                  </a:cubicBezTo>
                  <a:lnTo>
                    <a:pt x="794" y="908"/>
                  </a:lnTo>
                  <a:cubicBezTo>
                    <a:pt x="808" y="923"/>
                    <a:pt x="827" y="931"/>
                    <a:pt x="845" y="931"/>
                  </a:cubicBezTo>
                  <a:cubicBezTo>
                    <a:pt x="908" y="931"/>
                    <a:pt x="940" y="856"/>
                    <a:pt x="897" y="812"/>
                  </a:cubicBezTo>
                  <a:lnTo>
                    <a:pt x="153"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2"/>
            <p:cNvSpPr/>
            <p:nvPr/>
          </p:nvSpPr>
          <p:spPr>
            <a:xfrm>
              <a:off x="843668" y="3447517"/>
              <a:ext cx="134272" cy="15443"/>
            </a:xfrm>
            <a:custGeom>
              <a:avLst/>
              <a:gdLst/>
              <a:ahLst/>
              <a:cxnLst/>
              <a:rect l="l" t="t" r="r" b="b"/>
              <a:pathLst>
                <a:path w="1339" h="154" extrusionOk="0">
                  <a:moveTo>
                    <a:pt x="1244" y="1"/>
                  </a:moveTo>
                  <a:cubicBezTo>
                    <a:pt x="1243" y="1"/>
                    <a:pt x="1243" y="1"/>
                    <a:pt x="1242" y="1"/>
                  </a:cubicBezTo>
                  <a:lnTo>
                    <a:pt x="95" y="11"/>
                  </a:lnTo>
                  <a:cubicBezTo>
                    <a:pt x="0" y="11"/>
                    <a:pt x="2" y="153"/>
                    <a:pt x="97" y="153"/>
                  </a:cubicBezTo>
                  <a:lnTo>
                    <a:pt x="1244" y="142"/>
                  </a:lnTo>
                  <a:cubicBezTo>
                    <a:pt x="1338" y="141"/>
                    <a:pt x="1337" y="1"/>
                    <a:pt x="12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32"/>
          <p:cNvGrpSpPr/>
          <p:nvPr/>
        </p:nvGrpSpPr>
        <p:grpSpPr>
          <a:xfrm>
            <a:off x="490797" y="561296"/>
            <a:ext cx="98575" cy="98475"/>
            <a:chOff x="6046822" y="2565334"/>
            <a:chExt cx="98575" cy="98475"/>
          </a:xfrm>
        </p:grpSpPr>
        <p:sp>
          <p:nvSpPr>
            <p:cNvPr id="927" name="Google Shape;927;p32"/>
            <p:cNvSpPr/>
            <p:nvPr/>
          </p:nvSpPr>
          <p:spPr>
            <a:xfrm>
              <a:off x="6046922" y="2565735"/>
              <a:ext cx="98274" cy="98074"/>
            </a:xfrm>
            <a:custGeom>
              <a:avLst/>
              <a:gdLst/>
              <a:ahLst/>
              <a:cxnLst/>
              <a:rect l="l" t="t" r="r" b="b"/>
              <a:pathLst>
                <a:path w="980" h="978" extrusionOk="0">
                  <a:moveTo>
                    <a:pt x="494" y="139"/>
                  </a:moveTo>
                  <a:cubicBezTo>
                    <a:pt x="580" y="139"/>
                    <a:pt x="668" y="171"/>
                    <a:pt x="739" y="242"/>
                  </a:cubicBezTo>
                  <a:cubicBezTo>
                    <a:pt x="958" y="462"/>
                    <a:pt x="801" y="836"/>
                    <a:pt x="491" y="836"/>
                  </a:cubicBezTo>
                  <a:lnTo>
                    <a:pt x="491" y="908"/>
                  </a:lnTo>
                  <a:lnTo>
                    <a:pt x="490" y="837"/>
                  </a:lnTo>
                  <a:cubicBezTo>
                    <a:pt x="298" y="836"/>
                    <a:pt x="142" y="678"/>
                    <a:pt x="144" y="487"/>
                  </a:cubicBezTo>
                  <a:cubicBezTo>
                    <a:pt x="145" y="278"/>
                    <a:pt x="316" y="139"/>
                    <a:pt x="494" y="139"/>
                  </a:cubicBezTo>
                  <a:close/>
                  <a:moveTo>
                    <a:pt x="490" y="0"/>
                  </a:moveTo>
                  <a:cubicBezTo>
                    <a:pt x="221" y="0"/>
                    <a:pt x="2" y="220"/>
                    <a:pt x="2" y="488"/>
                  </a:cubicBezTo>
                  <a:cubicBezTo>
                    <a:pt x="1" y="758"/>
                    <a:pt x="220" y="978"/>
                    <a:pt x="490" y="978"/>
                  </a:cubicBezTo>
                  <a:lnTo>
                    <a:pt x="491" y="978"/>
                  </a:lnTo>
                  <a:cubicBezTo>
                    <a:pt x="761" y="978"/>
                    <a:pt x="979" y="758"/>
                    <a:pt x="979" y="488"/>
                  </a:cubicBezTo>
                  <a:cubicBezTo>
                    <a:pt x="979" y="220"/>
                    <a:pt x="760" y="0"/>
                    <a:pt x="49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2"/>
            <p:cNvSpPr/>
            <p:nvPr/>
          </p:nvSpPr>
          <p:spPr>
            <a:xfrm>
              <a:off x="6046822" y="2565334"/>
              <a:ext cx="98575" cy="98475"/>
            </a:xfrm>
            <a:custGeom>
              <a:avLst/>
              <a:gdLst/>
              <a:ahLst/>
              <a:cxnLst/>
              <a:rect l="l" t="t" r="r" b="b"/>
              <a:pathLst>
                <a:path w="983" h="982" extrusionOk="0">
                  <a:moveTo>
                    <a:pt x="494" y="144"/>
                  </a:moveTo>
                  <a:cubicBezTo>
                    <a:pt x="684" y="149"/>
                    <a:pt x="835" y="304"/>
                    <a:pt x="835" y="492"/>
                  </a:cubicBezTo>
                  <a:cubicBezTo>
                    <a:pt x="833" y="682"/>
                    <a:pt x="682" y="836"/>
                    <a:pt x="492" y="840"/>
                  </a:cubicBezTo>
                  <a:lnTo>
                    <a:pt x="492" y="911"/>
                  </a:lnTo>
                  <a:lnTo>
                    <a:pt x="491" y="840"/>
                  </a:lnTo>
                  <a:cubicBezTo>
                    <a:pt x="301" y="836"/>
                    <a:pt x="150" y="680"/>
                    <a:pt x="151" y="491"/>
                  </a:cubicBezTo>
                  <a:cubicBezTo>
                    <a:pt x="153" y="301"/>
                    <a:pt x="305" y="148"/>
                    <a:pt x="494" y="144"/>
                  </a:cubicBezTo>
                  <a:close/>
                  <a:moveTo>
                    <a:pt x="491" y="0"/>
                  </a:moveTo>
                  <a:cubicBezTo>
                    <a:pt x="221" y="0"/>
                    <a:pt x="0" y="220"/>
                    <a:pt x="0" y="491"/>
                  </a:cubicBezTo>
                  <a:cubicBezTo>
                    <a:pt x="0" y="761"/>
                    <a:pt x="220" y="982"/>
                    <a:pt x="491" y="982"/>
                  </a:cubicBezTo>
                  <a:lnTo>
                    <a:pt x="492" y="982"/>
                  </a:lnTo>
                  <a:cubicBezTo>
                    <a:pt x="764" y="982"/>
                    <a:pt x="983" y="761"/>
                    <a:pt x="983" y="491"/>
                  </a:cubicBezTo>
                  <a:cubicBezTo>
                    <a:pt x="983" y="220"/>
                    <a:pt x="762" y="0"/>
                    <a:pt x="4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16">
    <p:spTree>
      <p:nvGrpSpPr>
        <p:cNvPr id="1" name="Shape 940"/>
        <p:cNvGrpSpPr/>
        <p:nvPr/>
      </p:nvGrpSpPr>
      <p:grpSpPr>
        <a:xfrm>
          <a:off x="0" y="0"/>
          <a:ext cx="0" cy="0"/>
          <a:chOff x="0" y="0"/>
          <a:chExt cx="0" cy="0"/>
        </a:xfrm>
      </p:grpSpPr>
      <p:pic>
        <p:nvPicPr>
          <p:cNvPr id="941" name="Google Shape;941;p34"/>
          <p:cNvPicPr preferRelativeResize="0"/>
          <p:nvPr/>
        </p:nvPicPr>
        <p:blipFill rotWithShape="1">
          <a:blip r:embed="rId2">
            <a:alphaModFix amt="2000"/>
          </a:blip>
          <a:srcRect t="7798" b="7807"/>
          <a:stretch/>
        </p:blipFill>
        <p:spPr>
          <a:xfrm flipH="1">
            <a:off x="50" y="0"/>
            <a:ext cx="9144003" cy="5143501"/>
          </a:xfrm>
          <a:prstGeom prst="rect">
            <a:avLst/>
          </a:prstGeom>
          <a:noFill/>
          <a:ln>
            <a:noFill/>
          </a:ln>
        </p:spPr>
      </p:pic>
      <p:grpSp>
        <p:nvGrpSpPr>
          <p:cNvPr id="942" name="Google Shape;942;p34"/>
          <p:cNvGrpSpPr/>
          <p:nvPr/>
        </p:nvGrpSpPr>
        <p:grpSpPr>
          <a:xfrm flipH="1">
            <a:off x="4330955" y="263744"/>
            <a:ext cx="224828" cy="208081"/>
            <a:chOff x="8121411" y="3511069"/>
            <a:chExt cx="224828" cy="208081"/>
          </a:xfrm>
        </p:grpSpPr>
        <p:sp>
          <p:nvSpPr>
            <p:cNvPr id="943" name="Google Shape;943;p34"/>
            <p:cNvSpPr/>
            <p:nvPr/>
          </p:nvSpPr>
          <p:spPr>
            <a:xfrm>
              <a:off x="8121411" y="3511069"/>
              <a:ext cx="224828" cy="208081"/>
            </a:xfrm>
            <a:custGeom>
              <a:avLst/>
              <a:gdLst/>
              <a:ahLst/>
              <a:cxnLst/>
              <a:rect l="l" t="t" r="r" b="b"/>
              <a:pathLst>
                <a:path w="2242" h="2075" extrusionOk="0">
                  <a:moveTo>
                    <a:pt x="1550" y="156"/>
                  </a:moveTo>
                  <a:lnTo>
                    <a:pt x="1550" y="156"/>
                  </a:lnTo>
                  <a:cubicBezTo>
                    <a:pt x="1553" y="228"/>
                    <a:pt x="1545" y="384"/>
                    <a:pt x="1510" y="640"/>
                  </a:cubicBezTo>
                  <a:cubicBezTo>
                    <a:pt x="1395" y="577"/>
                    <a:pt x="1275" y="513"/>
                    <a:pt x="1157" y="451"/>
                  </a:cubicBezTo>
                  <a:cubicBezTo>
                    <a:pt x="1391" y="251"/>
                    <a:pt x="1502" y="180"/>
                    <a:pt x="1550" y="156"/>
                  </a:cubicBezTo>
                  <a:close/>
                  <a:moveTo>
                    <a:pt x="422" y="244"/>
                  </a:moveTo>
                  <a:lnTo>
                    <a:pt x="422" y="244"/>
                  </a:lnTo>
                  <a:cubicBezTo>
                    <a:pt x="519" y="289"/>
                    <a:pt x="684" y="368"/>
                    <a:pt x="907" y="482"/>
                  </a:cubicBezTo>
                  <a:cubicBezTo>
                    <a:pt x="820" y="559"/>
                    <a:pt x="728" y="645"/>
                    <a:pt x="628" y="739"/>
                  </a:cubicBezTo>
                  <a:cubicBezTo>
                    <a:pt x="514" y="489"/>
                    <a:pt x="453" y="334"/>
                    <a:pt x="422" y="244"/>
                  </a:cubicBezTo>
                  <a:close/>
                  <a:moveTo>
                    <a:pt x="1620" y="863"/>
                  </a:moveTo>
                  <a:cubicBezTo>
                    <a:pt x="1838" y="985"/>
                    <a:pt x="1955" y="1059"/>
                    <a:pt x="2019" y="1105"/>
                  </a:cubicBezTo>
                  <a:cubicBezTo>
                    <a:pt x="1918" y="1126"/>
                    <a:pt x="1753" y="1160"/>
                    <a:pt x="1561" y="1196"/>
                  </a:cubicBezTo>
                  <a:cubicBezTo>
                    <a:pt x="1581" y="1086"/>
                    <a:pt x="1602" y="974"/>
                    <a:pt x="1620" y="863"/>
                  </a:cubicBezTo>
                  <a:close/>
                  <a:moveTo>
                    <a:pt x="1042" y="551"/>
                  </a:moveTo>
                  <a:cubicBezTo>
                    <a:pt x="1191" y="629"/>
                    <a:pt x="1344" y="711"/>
                    <a:pt x="1487" y="789"/>
                  </a:cubicBezTo>
                  <a:cubicBezTo>
                    <a:pt x="1466" y="934"/>
                    <a:pt x="1439" y="1082"/>
                    <a:pt x="1411" y="1224"/>
                  </a:cubicBezTo>
                  <a:cubicBezTo>
                    <a:pt x="1224" y="1257"/>
                    <a:pt x="1053" y="1285"/>
                    <a:pt x="900" y="1307"/>
                  </a:cubicBezTo>
                  <a:cubicBezTo>
                    <a:pt x="830" y="1165"/>
                    <a:pt x="757" y="1017"/>
                    <a:pt x="691" y="872"/>
                  </a:cubicBezTo>
                  <a:cubicBezTo>
                    <a:pt x="819" y="753"/>
                    <a:pt x="937" y="645"/>
                    <a:pt x="1042" y="551"/>
                  </a:cubicBezTo>
                  <a:close/>
                  <a:moveTo>
                    <a:pt x="582" y="977"/>
                  </a:moveTo>
                  <a:cubicBezTo>
                    <a:pt x="637" y="1094"/>
                    <a:pt x="695" y="1212"/>
                    <a:pt x="752" y="1328"/>
                  </a:cubicBezTo>
                  <a:cubicBezTo>
                    <a:pt x="556" y="1353"/>
                    <a:pt x="397" y="1362"/>
                    <a:pt x="292" y="1362"/>
                  </a:cubicBezTo>
                  <a:cubicBezTo>
                    <a:pt x="247" y="1362"/>
                    <a:pt x="213" y="1361"/>
                    <a:pt x="189" y="1358"/>
                  </a:cubicBezTo>
                  <a:cubicBezTo>
                    <a:pt x="269" y="1279"/>
                    <a:pt x="414" y="1137"/>
                    <a:pt x="582" y="977"/>
                  </a:cubicBezTo>
                  <a:close/>
                  <a:moveTo>
                    <a:pt x="1380" y="1374"/>
                  </a:moveTo>
                  <a:cubicBezTo>
                    <a:pt x="1313" y="1678"/>
                    <a:pt x="1257" y="1836"/>
                    <a:pt x="1225" y="1902"/>
                  </a:cubicBezTo>
                  <a:cubicBezTo>
                    <a:pt x="1178" y="1833"/>
                    <a:pt x="1094" y="1688"/>
                    <a:pt x="967" y="1440"/>
                  </a:cubicBezTo>
                  <a:cubicBezTo>
                    <a:pt x="1094" y="1422"/>
                    <a:pt x="1232" y="1399"/>
                    <a:pt x="1380" y="1374"/>
                  </a:cubicBezTo>
                  <a:close/>
                  <a:moveTo>
                    <a:pt x="1585" y="1"/>
                  </a:moveTo>
                  <a:cubicBezTo>
                    <a:pt x="1584" y="1"/>
                    <a:pt x="1583" y="1"/>
                    <a:pt x="1582" y="1"/>
                  </a:cubicBezTo>
                  <a:cubicBezTo>
                    <a:pt x="1521" y="1"/>
                    <a:pt x="1404" y="47"/>
                    <a:pt x="1019" y="382"/>
                  </a:cubicBezTo>
                  <a:cubicBezTo>
                    <a:pt x="784" y="261"/>
                    <a:pt x="418" y="78"/>
                    <a:pt x="351" y="63"/>
                  </a:cubicBezTo>
                  <a:cubicBezTo>
                    <a:pt x="347" y="63"/>
                    <a:pt x="343" y="63"/>
                    <a:pt x="340" y="63"/>
                  </a:cubicBezTo>
                  <a:cubicBezTo>
                    <a:pt x="312" y="63"/>
                    <a:pt x="285" y="76"/>
                    <a:pt x="268" y="98"/>
                  </a:cubicBezTo>
                  <a:cubicBezTo>
                    <a:pt x="244" y="136"/>
                    <a:pt x="215" y="182"/>
                    <a:pt x="517" y="842"/>
                  </a:cubicBezTo>
                  <a:cubicBezTo>
                    <a:pt x="247" y="1098"/>
                    <a:pt x="26" y="1320"/>
                    <a:pt x="23" y="1323"/>
                  </a:cubicBezTo>
                  <a:cubicBezTo>
                    <a:pt x="7" y="1339"/>
                    <a:pt x="1" y="1362"/>
                    <a:pt x="3" y="1384"/>
                  </a:cubicBezTo>
                  <a:cubicBezTo>
                    <a:pt x="21" y="1491"/>
                    <a:pt x="165" y="1506"/>
                    <a:pt x="303" y="1506"/>
                  </a:cubicBezTo>
                  <a:cubicBezTo>
                    <a:pt x="427" y="1506"/>
                    <a:pt x="601" y="1491"/>
                    <a:pt x="819" y="1462"/>
                  </a:cubicBezTo>
                  <a:cubicBezTo>
                    <a:pt x="923" y="1665"/>
                    <a:pt x="1084" y="1970"/>
                    <a:pt x="1154" y="2042"/>
                  </a:cubicBezTo>
                  <a:cubicBezTo>
                    <a:pt x="1173" y="2062"/>
                    <a:pt x="1199" y="2073"/>
                    <a:pt x="1225" y="2074"/>
                  </a:cubicBezTo>
                  <a:cubicBezTo>
                    <a:pt x="1283" y="2074"/>
                    <a:pt x="1378" y="2074"/>
                    <a:pt x="1530" y="1345"/>
                  </a:cubicBezTo>
                  <a:cubicBezTo>
                    <a:pt x="1883" y="1280"/>
                    <a:pt x="2156" y="1220"/>
                    <a:pt x="2158" y="1220"/>
                  </a:cubicBezTo>
                  <a:cubicBezTo>
                    <a:pt x="2193" y="1213"/>
                    <a:pt x="2220" y="1185"/>
                    <a:pt x="2225" y="1150"/>
                  </a:cubicBezTo>
                  <a:cubicBezTo>
                    <a:pt x="2235" y="1094"/>
                    <a:pt x="2241" y="1046"/>
                    <a:pt x="1641" y="713"/>
                  </a:cubicBezTo>
                  <a:cubicBezTo>
                    <a:pt x="1677" y="457"/>
                    <a:pt x="1711" y="154"/>
                    <a:pt x="1677" y="63"/>
                  </a:cubicBezTo>
                  <a:cubicBezTo>
                    <a:pt x="1663" y="26"/>
                    <a:pt x="1627" y="1"/>
                    <a:pt x="158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8121411" y="3511069"/>
              <a:ext cx="224828" cy="208081"/>
            </a:xfrm>
            <a:custGeom>
              <a:avLst/>
              <a:gdLst/>
              <a:ahLst/>
              <a:cxnLst/>
              <a:rect l="l" t="t" r="r" b="b"/>
              <a:pathLst>
                <a:path w="2242" h="2075" extrusionOk="0">
                  <a:moveTo>
                    <a:pt x="1551" y="154"/>
                  </a:moveTo>
                  <a:lnTo>
                    <a:pt x="1551" y="154"/>
                  </a:lnTo>
                  <a:cubicBezTo>
                    <a:pt x="1554" y="227"/>
                    <a:pt x="1545" y="383"/>
                    <a:pt x="1510" y="638"/>
                  </a:cubicBezTo>
                  <a:cubicBezTo>
                    <a:pt x="1395" y="575"/>
                    <a:pt x="1275" y="511"/>
                    <a:pt x="1157" y="451"/>
                  </a:cubicBezTo>
                  <a:cubicBezTo>
                    <a:pt x="1391" y="251"/>
                    <a:pt x="1502" y="180"/>
                    <a:pt x="1551" y="154"/>
                  </a:cubicBezTo>
                  <a:close/>
                  <a:moveTo>
                    <a:pt x="422" y="244"/>
                  </a:moveTo>
                  <a:lnTo>
                    <a:pt x="422" y="244"/>
                  </a:lnTo>
                  <a:cubicBezTo>
                    <a:pt x="520" y="288"/>
                    <a:pt x="684" y="368"/>
                    <a:pt x="907" y="481"/>
                  </a:cubicBezTo>
                  <a:cubicBezTo>
                    <a:pt x="822" y="558"/>
                    <a:pt x="728" y="644"/>
                    <a:pt x="628" y="737"/>
                  </a:cubicBezTo>
                  <a:cubicBezTo>
                    <a:pt x="515" y="489"/>
                    <a:pt x="453" y="334"/>
                    <a:pt x="422" y="244"/>
                  </a:cubicBezTo>
                  <a:close/>
                  <a:moveTo>
                    <a:pt x="1620" y="862"/>
                  </a:moveTo>
                  <a:lnTo>
                    <a:pt x="1620" y="863"/>
                  </a:lnTo>
                  <a:cubicBezTo>
                    <a:pt x="1838" y="985"/>
                    <a:pt x="1955" y="1059"/>
                    <a:pt x="2019" y="1104"/>
                  </a:cubicBezTo>
                  <a:cubicBezTo>
                    <a:pt x="1918" y="1126"/>
                    <a:pt x="1753" y="1160"/>
                    <a:pt x="1561" y="1196"/>
                  </a:cubicBezTo>
                  <a:cubicBezTo>
                    <a:pt x="1582" y="1085"/>
                    <a:pt x="1602" y="973"/>
                    <a:pt x="1620" y="862"/>
                  </a:cubicBezTo>
                  <a:close/>
                  <a:moveTo>
                    <a:pt x="1042" y="551"/>
                  </a:moveTo>
                  <a:cubicBezTo>
                    <a:pt x="1191" y="629"/>
                    <a:pt x="1344" y="711"/>
                    <a:pt x="1489" y="789"/>
                  </a:cubicBezTo>
                  <a:cubicBezTo>
                    <a:pt x="1466" y="934"/>
                    <a:pt x="1439" y="1082"/>
                    <a:pt x="1411" y="1224"/>
                  </a:cubicBezTo>
                  <a:cubicBezTo>
                    <a:pt x="1224" y="1257"/>
                    <a:pt x="1053" y="1285"/>
                    <a:pt x="900" y="1307"/>
                  </a:cubicBezTo>
                  <a:cubicBezTo>
                    <a:pt x="830" y="1165"/>
                    <a:pt x="758" y="1017"/>
                    <a:pt x="691" y="873"/>
                  </a:cubicBezTo>
                  <a:lnTo>
                    <a:pt x="691" y="873"/>
                  </a:lnTo>
                  <a:cubicBezTo>
                    <a:pt x="819" y="753"/>
                    <a:pt x="937" y="645"/>
                    <a:pt x="1042" y="551"/>
                  </a:cubicBezTo>
                  <a:close/>
                  <a:moveTo>
                    <a:pt x="582" y="977"/>
                  </a:moveTo>
                  <a:cubicBezTo>
                    <a:pt x="637" y="1093"/>
                    <a:pt x="695" y="1212"/>
                    <a:pt x="752" y="1327"/>
                  </a:cubicBezTo>
                  <a:cubicBezTo>
                    <a:pt x="556" y="1352"/>
                    <a:pt x="395" y="1362"/>
                    <a:pt x="290" y="1362"/>
                  </a:cubicBezTo>
                  <a:cubicBezTo>
                    <a:pt x="247" y="1362"/>
                    <a:pt x="212" y="1361"/>
                    <a:pt x="189" y="1358"/>
                  </a:cubicBezTo>
                  <a:cubicBezTo>
                    <a:pt x="269" y="1279"/>
                    <a:pt x="414" y="1137"/>
                    <a:pt x="582" y="977"/>
                  </a:cubicBezTo>
                  <a:close/>
                  <a:moveTo>
                    <a:pt x="1380" y="1374"/>
                  </a:moveTo>
                  <a:cubicBezTo>
                    <a:pt x="1313" y="1678"/>
                    <a:pt x="1259" y="1835"/>
                    <a:pt x="1225" y="1902"/>
                  </a:cubicBezTo>
                  <a:cubicBezTo>
                    <a:pt x="1178" y="1833"/>
                    <a:pt x="1094" y="1688"/>
                    <a:pt x="967" y="1440"/>
                  </a:cubicBezTo>
                  <a:cubicBezTo>
                    <a:pt x="1093" y="1422"/>
                    <a:pt x="1232" y="1399"/>
                    <a:pt x="1380" y="1374"/>
                  </a:cubicBezTo>
                  <a:close/>
                  <a:moveTo>
                    <a:pt x="1588" y="1"/>
                  </a:moveTo>
                  <a:cubicBezTo>
                    <a:pt x="1587" y="1"/>
                    <a:pt x="1586" y="1"/>
                    <a:pt x="1585" y="1"/>
                  </a:cubicBezTo>
                  <a:cubicBezTo>
                    <a:pt x="1522" y="1"/>
                    <a:pt x="1406" y="47"/>
                    <a:pt x="1021" y="382"/>
                  </a:cubicBezTo>
                  <a:cubicBezTo>
                    <a:pt x="785" y="261"/>
                    <a:pt x="419" y="78"/>
                    <a:pt x="352" y="63"/>
                  </a:cubicBezTo>
                  <a:cubicBezTo>
                    <a:pt x="349" y="63"/>
                    <a:pt x="345" y="63"/>
                    <a:pt x="341" y="63"/>
                  </a:cubicBezTo>
                  <a:cubicBezTo>
                    <a:pt x="313" y="63"/>
                    <a:pt x="286" y="76"/>
                    <a:pt x="269" y="98"/>
                  </a:cubicBezTo>
                  <a:cubicBezTo>
                    <a:pt x="245" y="136"/>
                    <a:pt x="216" y="182"/>
                    <a:pt x="519" y="840"/>
                  </a:cubicBezTo>
                  <a:cubicBezTo>
                    <a:pt x="247" y="1098"/>
                    <a:pt x="26" y="1320"/>
                    <a:pt x="23" y="1323"/>
                  </a:cubicBezTo>
                  <a:cubicBezTo>
                    <a:pt x="7" y="1339"/>
                    <a:pt x="1" y="1362"/>
                    <a:pt x="3" y="1384"/>
                  </a:cubicBezTo>
                  <a:cubicBezTo>
                    <a:pt x="21" y="1491"/>
                    <a:pt x="165" y="1506"/>
                    <a:pt x="303" y="1506"/>
                  </a:cubicBezTo>
                  <a:cubicBezTo>
                    <a:pt x="429" y="1506"/>
                    <a:pt x="602" y="1491"/>
                    <a:pt x="819" y="1462"/>
                  </a:cubicBezTo>
                  <a:cubicBezTo>
                    <a:pt x="923" y="1665"/>
                    <a:pt x="1084" y="1970"/>
                    <a:pt x="1154" y="2042"/>
                  </a:cubicBezTo>
                  <a:cubicBezTo>
                    <a:pt x="1173" y="2062"/>
                    <a:pt x="1199" y="2073"/>
                    <a:pt x="1225" y="2074"/>
                  </a:cubicBezTo>
                  <a:lnTo>
                    <a:pt x="1227" y="2074"/>
                  </a:lnTo>
                  <a:cubicBezTo>
                    <a:pt x="1284" y="2073"/>
                    <a:pt x="1379" y="2073"/>
                    <a:pt x="1533" y="1345"/>
                  </a:cubicBezTo>
                  <a:cubicBezTo>
                    <a:pt x="1884" y="1280"/>
                    <a:pt x="2158" y="1220"/>
                    <a:pt x="2161" y="1220"/>
                  </a:cubicBezTo>
                  <a:cubicBezTo>
                    <a:pt x="2194" y="1213"/>
                    <a:pt x="2221" y="1185"/>
                    <a:pt x="2228" y="1150"/>
                  </a:cubicBezTo>
                  <a:cubicBezTo>
                    <a:pt x="2235" y="1094"/>
                    <a:pt x="2241" y="1046"/>
                    <a:pt x="1642" y="712"/>
                  </a:cubicBezTo>
                  <a:cubicBezTo>
                    <a:pt x="1680" y="457"/>
                    <a:pt x="1712" y="154"/>
                    <a:pt x="1678" y="63"/>
                  </a:cubicBezTo>
                  <a:cubicBezTo>
                    <a:pt x="1664" y="26"/>
                    <a:pt x="1628" y="1"/>
                    <a:pt x="158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5" name="Google Shape;945;p34"/>
          <p:cNvGrpSpPr/>
          <p:nvPr/>
        </p:nvGrpSpPr>
        <p:grpSpPr>
          <a:xfrm flipH="1">
            <a:off x="7522953" y="4766929"/>
            <a:ext cx="134275" cy="133874"/>
            <a:chOff x="7616903" y="1949217"/>
            <a:chExt cx="134275" cy="133874"/>
          </a:xfrm>
        </p:grpSpPr>
        <p:sp>
          <p:nvSpPr>
            <p:cNvPr id="946" name="Google Shape;946;p34"/>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4"/>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1" name="Google Shape;951;p34"/>
          <p:cNvGrpSpPr/>
          <p:nvPr/>
        </p:nvGrpSpPr>
        <p:grpSpPr>
          <a:xfrm flipH="1">
            <a:off x="1368546" y="4784621"/>
            <a:ext cx="98575" cy="98475"/>
            <a:chOff x="6046822" y="2565334"/>
            <a:chExt cx="98575" cy="98475"/>
          </a:xfrm>
        </p:grpSpPr>
        <p:sp>
          <p:nvSpPr>
            <p:cNvPr id="952" name="Google Shape;952;p34"/>
            <p:cNvSpPr/>
            <p:nvPr/>
          </p:nvSpPr>
          <p:spPr>
            <a:xfrm>
              <a:off x="6046922" y="2565735"/>
              <a:ext cx="98274" cy="98074"/>
            </a:xfrm>
            <a:custGeom>
              <a:avLst/>
              <a:gdLst/>
              <a:ahLst/>
              <a:cxnLst/>
              <a:rect l="l" t="t" r="r" b="b"/>
              <a:pathLst>
                <a:path w="980" h="978" extrusionOk="0">
                  <a:moveTo>
                    <a:pt x="494" y="139"/>
                  </a:moveTo>
                  <a:cubicBezTo>
                    <a:pt x="580" y="139"/>
                    <a:pt x="668" y="171"/>
                    <a:pt x="739" y="242"/>
                  </a:cubicBezTo>
                  <a:cubicBezTo>
                    <a:pt x="958" y="462"/>
                    <a:pt x="801" y="836"/>
                    <a:pt x="491" y="836"/>
                  </a:cubicBezTo>
                  <a:lnTo>
                    <a:pt x="491" y="908"/>
                  </a:lnTo>
                  <a:lnTo>
                    <a:pt x="490" y="837"/>
                  </a:lnTo>
                  <a:cubicBezTo>
                    <a:pt x="298" y="836"/>
                    <a:pt x="142" y="678"/>
                    <a:pt x="144" y="487"/>
                  </a:cubicBezTo>
                  <a:cubicBezTo>
                    <a:pt x="145" y="278"/>
                    <a:pt x="316" y="139"/>
                    <a:pt x="494" y="139"/>
                  </a:cubicBezTo>
                  <a:close/>
                  <a:moveTo>
                    <a:pt x="490" y="0"/>
                  </a:moveTo>
                  <a:cubicBezTo>
                    <a:pt x="221" y="0"/>
                    <a:pt x="2" y="220"/>
                    <a:pt x="2" y="488"/>
                  </a:cubicBezTo>
                  <a:cubicBezTo>
                    <a:pt x="1" y="758"/>
                    <a:pt x="220" y="978"/>
                    <a:pt x="490" y="978"/>
                  </a:cubicBezTo>
                  <a:lnTo>
                    <a:pt x="491" y="978"/>
                  </a:lnTo>
                  <a:cubicBezTo>
                    <a:pt x="761" y="978"/>
                    <a:pt x="979" y="758"/>
                    <a:pt x="979" y="488"/>
                  </a:cubicBezTo>
                  <a:cubicBezTo>
                    <a:pt x="979" y="220"/>
                    <a:pt x="760" y="0"/>
                    <a:pt x="49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6046822" y="2565334"/>
              <a:ext cx="98575" cy="98475"/>
            </a:xfrm>
            <a:custGeom>
              <a:avLst/>
              <a:gdLst/>
              <a:ahLst/>
              <a:cxnLst/>
              <a:rect l="l" t="t" r="r" b="b"/>
              <a:pathLst>
                <a:path w="983" h="982" extrusionOk="0">
                  <a:moveTo>
                    <a:pt x="494" y="144"/>
                  </a:moveTo>
                  <a:cubicBezTo>
                    <a:pt x="684" y="149"/>
                    <a:pt x="835" y="304"/>
                    <a:pt x="835" y="492"/>
                  </a:cubicBezTo>
                  <a:cubicBezTo>
                    <a:pt x="833" y="682"/>
                    <a:pt x="682" y="836"/>
                    <a:pt x="492" y="840"/>
                  </a:cubicBezTo>
                  <a:lnTo>
                    <a:pt x="492" y="911"/>
                  </a:lnTo>
                  <a:lnTo>
                    <a:pt x="491" y="840"/>
                  </a:lnTo>
                  <a:cubicBezTo>
                    <a:pt x="301" y="836"/>
                    <a:pt x="150" y="680"/>
                    <a:pt x="151" y="491"/>
                  </a:cubicBezTo>
                  <a:cubicBezTo>
                    <a:pt x="153" y="301"/>
                    <a:pt x="305" y="148"/>
                    <a:pt x="494" y="144"/>
                  </a:cubicBezTo>
                  <a:close/>
                  <a:moveTo>
                    <a:pt x="491" y="0"/>
                  </a:moveTo>
                  <a:cubicBezTo>
                    <a:pt x="221" y="0"/>
                    <a:pt x="0" y="220"/>
                    <a:pt x="0" y="491"/>
                  </a:cubicBezTo>
                  <a:cubicBezTo>
                    <a:pt x="0" y="761"/>
                    <a:pt x="220" y="982"/>
                    <a:pt x="491" y="982"/>
                  </a:cubicBezTo>
                  <a:lnTo>
                    <a:pt x="492" y="982"/>
                  </a:lnTo>
                  <a:cubicBezTo>
                    <a:pt x="764" y="982"/>
                    <a:pt x="983" y="761"/>
                    <a:pt x="983" y="491"/>
                  </a:cubicBezTo>
                  <a:cubicBezTo>
                    <a:pt x="983" y="220"/>
                    <a:pt x="762" y="0"/>
                    <a:pt x="4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4" name="Google Shape;954;p34"/>
          <p:cNvGrpSpPr/>
          <p:nvPr/>
        </p:nvGrpSpPr>
        <p:grpSpPr>
          <a:xfrm flipH="1">
            <a:off x="246357" y="4159890"/>
            <a:ext cx="98676" cy="98475"/>
            <a:chOff x="7852761" y="1836603"/>
            <a:chExt cx="98676" cy="98475"/>
          </a:xfrm>
        </p:grpSpPr>
        <p:sp>
          <p:nvSpPr>
            <p:cNvPr id="955" name="Google Shape;955;p34"/>
            <p:cNvSpPr/>
            <p:nvPr/>
          </p:nvSpPr>
          <p:spPr>
            <a:xfrm>
              <a:off x="7853062" y="1837004"/>
              <a:ext cx="98174" cy="98074"/>
            </a:xfrm>
            <a:custGeom>
              <a:avLst/>
              <a:gdLst/>
              <a:ahLst/>
              <a:cxnLst/>
              <a:rect l="l" t="t" r="r" b="b"/>
              <a:pathLst>
                <a:path w="979" h="978" extrusionOk="0">
                  <a:moveTo>
                    <a:pt x="492" y="140"/>
                  </a:moveTo>
                  <a:cubicBezTo>
                    <a:pt x="685" y="141"/>
                    <a:pt x="840" y="297"/>
                    <a:pt x="839" y="490"/>
                  </a:cubicBezTo>
                  <a:cubicBezTo>
                    <a:pt x="837" y="681"/>
                    <a:pt x="682" y="836"/>
                    <a:pt x="491" y="836"/>
                  </a:cubicBezTo>
                  <a:lnTo>
                    <a:pt x="491" y="907"/>
                  </a:lnTo>
                  <a:lnTo>
                    <a:pt x="488" y="836"/>
                  </a:lnTo>
                  <a:cubicBezTo>
                    <a:pt x="300" y="831"/>
                    <a:pt x="149" y="676"/>
                    <a:pt x="150" y="486"/>
                  </a:cubicBezTo>
                  <a:cubicBezTo>
                    <a:pt x="150" y="297"/>
                    <a:pt x="303" y="142"/>
                    <a:pt x="492" y="140"/>
                  </a:cubicBezTo>
                  <a:close/>
                  <a:moveTo>
                    <a:pt x="490" y="1"/>
                  </a:moveTo>
                  <a:cubicBezTo>
                    <a:pt x="220" y="1"/>
                    <a:pt x="0" y="219"/>
                    <a:pt x="0" y="489"/>
                  </a:cubicBezTo>
                  <a:cubicBezTo>
                    <a:pt x="0" y="759"/>
                    <a:pt x="218" y="978"/>
                    <a:pt x="488" y="978"/>
                  </a:cubicBezTo>
                  <a:lnTo>
                    <a:pt x="491" y="978"/>
                  </a:lnTo>
                  <a:cubicBezTo>
                    <a:pt x="760" y="978"/>
                    <a:pt x="979" y="759"/>
                    <a:pt x="979" y="489"/>
                  </a:cubicBezTo>
                  <a:cubicBezTo>
                    <a:pt x="978" y="219"/>
                    <a:pt x="760" y="1"/>
                    <a:pt x="49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7852761" y="1836603"/>
              <a:ext cx="98676" cy="98475"/>
            </a:xfrm>
            <a:custGeom>
              <a:avLst/>
              <a:gdLst/>
              <a:ahLst/>
              <a:cxnLst/>
              <a:rect l="l" t="t" r="r" b="b"/>
              <a:pathLst>
                <a:path w="984" h="982" extrusionOk="0">
                  <a:moveTo>
                    <a:pt x="495" y="144"/>
                  </a:moveTo>
                  <a:cubicBezTo>
                    <a:pt x="688" y="145"/>
                    <a:pt x="843" y="301"/>
                    <a:pt x="842" y="494"/>
                  </a:cubicBezTo>
                  <a:cubicBezTo>
                    <a:pt x="840" y="685"/>
                    <a:pt x="685" y="840"/>
                    <a:pt x="494" y="840"/>
                  </a:cubicBezTo>
                  <a:lnTo>
                    <a:pt x="494" y="911"/>
                  </a:lnTo>
                  <a:lnTo>
                    <a:pt x="491" y="840"/>
                  </a:lnTo>
                  <a:cubicBezTo>
                    <a:pt x="303" y="835"/>
                    <a:pt x="152" y="680"/>
                    <a:pt x="153" y="490"/>
                  </a:cubicBezTo>
                  <a:cubicBezTo>
                    <a:pt x="153" y="301"/>
                    <a:pt x="306" y="146"/>
                    <a:pt x="495" y="144"/>
                  </a:cubicBezTo>
                  <a:close/>
                  <a:moveTo>
                    <a:pt x="493" y="1"/>
                  </a:moveTo>
                  <a:cubicBezTo>
                    <a:pt x="221" y="1"/>
                    <a:pt x="2" y="220"/>
                    <a:pt x="2" y="490"/>
                  </a:cubicBezTo>
                  <a:cubicBezTo>
                    <a:pt x="1" y="761"/>
                    <a:pt x="220" y="982"/>
                    <a:pt x="491" y="982"/>
                  </a:cubicBezTo>
                  <a:lnTo>
                    <a:pt x="494" y="982"/>
                  </a:lnTo>
                  <a:cubicBezTo>
                    <a:pt x="764" y="982"/>
                    <a:pt x="983" y="761"/>
                    <a:pt x="983" y="490"/>
                  </a:cubicBezTo>
                  <a:cubicBezTo>
                    <a:pt x="983" y="220"/>
                    <a:pt x="764" y="1"/>
                    <a:pt x="49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7" name="Google Shape;957;p34"/>
          <p:cNvGrpSpPr/>
          <p:nvPr/>
        </p:nvGrpSpPr>
        <p:grpSpPr>
          <a:xfrm flipH="1">
            <a:off x="387742" y="2088107"/>
            <a:ext cx="159445" cy="160147"/>
            <a:chOff x="8424356" y="2349532"/>
            <a:chExt cx="159445" cy="160147"/>
          </a:xfrm>
        </p:grpSpPr>
        <p:sp>
          <p:nvSpPr>
            <p:cNvPr id="958" name="Google Shape;958;p34"/>
            <p:cNvSpPr/>
            <p:nvPr/>
          </p:nvSpPr>
          <p:spPr>
            <a:xfrm>
              <a:off x="8424356" y="2349632"/>
              <a:ext cx="159445" cy="160047"/>
            </a:xfrm>
            <a:custGeom>
              <a:avLst/>
              <a:gdLst/>
              <a:ahLst/>
              <a:cxnLst/>
              <a:rect l="l" t="t" r="r" b="b"/>
              <a:pathLst>
                <a:path w="1590" h="1596" extrusionOk="0">
                  <a:moveTo>
                    <a:pt x="850" y="205"/>
                  </a:moveTo>
                  <a:cubicBezTo>
                    <a:pt x="870" y="273"/>
                    <a:pt x="893" y="364"/>
                    <a:pt x="907" y="424"/>
                  </a:cubicBezTo>
                  <a:cubicBezTo>
                    <a:pt x="946" y="582"/>
                    <a:pt x="957" y="621"/>
                    <a:pt x="974" y="645"/>
                  </a:cubicBezTo>
                  <a:cubicBezTo>
                    <a:pt x="994" y="672"/>
                    <a:pt x="1024" y="684"/>
                    <a:pt x="1180" y="740"/>
                  </a:cubicBezTo>
                  <a:cubicBezTo>
                    <a:pt x="1235" y="760"/>
                    <a:pt x="1320" y="791"/>
                    <a:pt x="1382" y="816"/>
                  </a:cubicBezTo>
                  <a:cubicBezTo>
                    <a:pt x="1294" y="855"/>
                    <a:pt x="1151" y="910"/>
                    <a:pt x="1024" y="955"/>
                  </a:cubicBezTo>
                  <a:cubicBezTo>
                    <a:pt x="1005" y="962"/>
                    <a:pt x="990" y="975"/>
                    <a:pt x="982" y="992"/>
                  </a:cubicBezTo>
                  <a:cubicBezTo>
                    <a:pt x="919" y="1138"/>
                    <a:pt x="840" y="1303"/>
                    <a:pt x="790" y="1396"/>
                  </a:cubicBezTo>
                  <a:cubicBezTo>
                    <a:pt x="754" y="1296"/>
                    <a:pt x="704" y="1121"/>
                    <a:pt x="667" y="967"/>
                  </a:cubicBezTo>
                  <a:cubicBezTo>
                    <a:pt x="659" y="940"/>
                    <a:pt x="637" y="920"/>
                    <a:pt x="611" y="915"/>
                  </a:cubicBezTo>
                  <a:cubicBezTo>
                    <a:pt x="462" y="887"/>
                    <a:pt x="292" y="848"/>
                    <a:pt x="199" y="823"/>
                  </a:cubicBezTo>
                  <a:cubicBezTo>
                    <a:pt x="298" y="768"/>
                    <a:pt x="484" y="684"/>
                    <a:pt x="649" y="618"/>
                  </a:cubicBezTo>
                  <a:lnTo>
                    <a:pt x="648" y="618"/>
                  </a:lnTo>
                  <a:cubicBezTo>
                    <a:pt x="667" y="611"/>
                    <a:pt x="681" y="595"/>
                    <a:pt x="688" y="578"/>
                  </a:cubicBezTo>
                  <a:cubicBezTo>
                    <a:pt x="736" y="451"/>
                    <a:pt x="790" y="327"/>
                    <a:pt x="850" y="205"/>
                  </a:cubicBezTo>
                  <a:close/>
                  <a:moveTo>
                    <a:pt x="866" y="1"/>
                  </a:moveTo>
                  <a:cubicBezTo>
                    <a:pt x="823" y="1"/>
                    <a:pt x="758" y="1"/>
                    <a:pt x="566" y="498"/>
                  </a:cubicBezTo>
                  <a:cubicBezTo>
                    <a:pt x="34" y="713"/>
                    <a:pt x="16" y="783"/>
                    <a:pt x="6" y="812"/>
                  </a:cubicBezTo>
                  <a:cubicBezTo>
                    <a:pt x="1" y="836"/>
                    <a:pt x="5" y="863"/>
                    <a:pt x="20" y="883"/>
                  </a:cubicBezTo>
                  <a:cubicBezTo>
                    <a:pt x="33" y="902"/>
                    <a:pt x="74" y="958"/>
                    <a:pt x="540" y="1046"/>
                  </a:cubicBezTo>
                  <a:cubicBezTo>
                    <a:pt x="677" y="1595"/>
                    <a:pt x="728" y="1595"/>
                    <a:pt x="780" y="1595"/>
                  </a:cubicBezTo>
                  <a:lnTo>
                    <a:pt x="784" y="1595"/>
                  </a:lnTo>
                  <a:cubicBezTo>
                    <a:pt x="827" y="1594"/>
                    <a:pt x="875" y="1591"/>
                    <a:pt x="1101" y="1078"/>
                  </a:cubicBezTo>
                  <a:cubicBezTo>
                    <a:pt x="1239" y="1027"/>
                    <a:pt x="1503" y="930"/>
                    <a:pt x="1560" y="880"/>
                  </a:cubicBezTo>
                  <a:cubicBezTo>
                    <a:pt x="1580" y="860"/>
                    <a:pt x="1589" y="832"/>
                    <a:pt x="1586" y="804"/>
                  </a:cubicBezTo>
                  <a:cubicBezTo>
                    <a:pt x="1573" y="738"/>
                    <a:pt x="1502" y="705"/>
                    <a:pt x="1228" y="606"/>
                  </a:cubicBezTo>
                  <a:cubicBezTo>
                    <a:pt x="1177" y="589"/>
                    <a:pt x="1116" y="566"/>
                    <a:pt x="1088" y="554"/>
                  </a:cubicBezTo>
                  <a:cubicBezTo>
                    <a:pt x="1077" y="522"/>
                    <a:pt x="1060" y="450"/>
                    <a:pt x="1045" y="390"/>
                  </a:cubicBezTo>
                  <a:cubicBezTo>
                    <a:pt x="998" y="198"/>
                    <a:pt x="967" y="79"/>
                    <a:pt x="933" y="34"/>
                  </a:cubicBezTo>
                  <a:cubicBezTo>
                    <a:pt x="915" y="14"/>
                    <a:pt x="891" y="2"/>
                    <a:pt x="86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8424356" y="2349532"/>
              <a:ext cx="159445" cy="160147"/>
            </a:xfrm>
            <a:custGeom>
              <a:avLst/>
              <a:gdLst/>
              <a:ahLst/>
              <a:cxnLst/>
              <a:rect l="l" t="t" r="r" b="b"/>
              <a:pathLst>
                <a:path w="1590" h="1597" extrusionOk="0">
                  <a:moveTo>
                    <a:pt x="851" y="206"/>
                  </a:moveTo>
                  <a:cubicBezTo>
                    <a:pt x="871" y="274"/>
                    <a:pt x="893" y="365"/>
                    <a:pt x="907" y="425"/>
                  </a:cubicBezTo>
                  <a:cubicBezTo>
                    <a:pt x="946" y="583"/>
                    <a:pt x="958" y="622"/>
                    <a:pt x="974" y="646"/>
                  </a:cubicBezTo>
                  <a:cubicBezTo>
                    <a:pt x="996" y="673"/>
                    <a:pt x="1024" y="685"/>
                    <a:pt x="1180" y="741"/>
                  </a:cubicBezTo>
                  <a:cubicBezTo>
                    <a:pt x="1236" y="761"/>
                    <a:pt x="1320" y="792"/>
                    <a:pt x="1383" y="817"/>
                  </a:cubicBezTo>
                  <a:cubicBezTo>
                    <a:pt x="1294" y="857"/>
                    <a:pt x="1151" y="911"/>
                    <a:pt x="1025" y="956"/>
                  </a:cubicBezTo>
                  <a:cubicBezTo>
                    <a:pt x="1006" y="963"/>
                    <a:pt x="990" y="976"/>
                    <a:pt x="983" y="995"/>
                  </a:cubicBezTo>
                  <a:cubicBezTo>
                    <a:pt x="919" y="1139"/>
                    <a:pt x="842" y="1305"/>
                    <a:pt x="790" y="1397"/>
                  </a:cubicBezTo>
                  <a:cubicBezTo>
                    <a:pt x="754" y="1297"/>
                    <a:pt x="704" y="1123"/>
                    <a:pt x="667" y="969"/>
                  </a:cubicBezTo>
                  <a:cubicBezTo>
                    <a:pt x="660" y="941"/>
                    <a:pt x="639" y="921"/>
                    <a:pt x="611" y="916"/>
                  </a:cubicBezTo>
                  <a:cubicBezTo>
                    <a:pt x="462" y="889"/>
                    <a:pt x="292" y="850"/>
                    <a:pt x="200" y="824"/>
                  </a:cubicBezTo>
                  <a:cubicBezTo>
                    <a:pt x="298" y="769"/>
                    <a:pt x="484" y="685"/>
                    <a:pt x="649" y="619"/>
                  </a:cubicBezTo>
                  <a:cubicBezTo>
                    <a:pt x="668" y="612"/>
                    <a:pt x="681" y="596"/>
                    <a:pt x="689" y="579"/>
                  </a:cubicBezTo>
                  <a:cubicBezTo>
                    <a:pt x="736" y="452"/>
                    <a:pt x="791" y="328"/>
                    <a:pt x="851" y="206"/>
                  </a:cubicBezTo>
                  <a:close/>
                  <a:moveTo>
                    <a:pt x="866" y="0"/>
                  </a:moveTo>
                  <a:cubicBezTo>
                    <a:pt x="823" y="0"/>
                    <a:pt x="759" y="0"/>
                    <a:pt x="566" y="499"/>
                  </a:cubicBezTo>
                  <a:cubicBezTo>
                    <a:pt x="34" y="714"/>
                    <a:pt x="16" y="784"/>
                    <a:pt x="6" y="813"/>
                  </a:cubicBezTo>
                  <a:cubicBezTo>
                    <a:pt x="1" y="837"/>
                    <a:pt x="5" y="862"/>
                    <a:pt x="20" y="884"/>
                  </a:cubicBezTo>
                  <a:cubicBezTo>
                    <a:pt x="33" y="903"/>
                    <a:pt x="74" y="957"/>
                    <a:pt x="540" y="1047"/>
                  </a:cubicBezTo>
                  <a:cubicBezTo>
                    <a:pt x="677" y="1596"/>
                    <a:pt x="728" y="1596"/>
                    <a:pt x="780" y="1596"/>
                  </a:cubicBezTo>
                  <a:lnTo>
                    <a:pt x="784" y="1596"/>
                  </a:lnTo>
                  <a:cubicBezTo>
                    <a:pt x="827" y="1594"/>
                    <a:pt x="875" y="1591"/>
                    <a:pt x="1101" y="1079"/>
                  </a:cubicBezTo>
                  <a:cubicBezTo>
                    <a:pt x="1240" y="1030"/>
                    <a:pt x="1505" y="931"/>
                    <a:pt x="1560" y="881"/>
                  </a:cubicBezTo>
                  <a:cubicBezTo>
                    <a:pt x="1580" y="861"/>
                    <a:pt x="1589" y="833"/>
                    <a:pt x="1586" y="804"/>
                  </a:cubicBezTo>
                  <a:cubicBezTo>
                    <a:pt x="1573" y="738"/>
                    <a:pt x="1502" y="706"/>
                    <a:pt x="1229" y="607"/>
                  </a:cubicBezTo>
                  <a:cubicBezTo>
                    <a:pt x="1177" y="588"/>
                    <a:pt x="1116" y="567"/>
                    <a:pt x="1088" y="554"/>
                  </a:cubicBezTo>
                  <a:cubicBezTo>
                    <a:pt x="1077" y="523"/>
                    <a:pt x="1060" y="451"/>
                    <a:pt x="1045" y="391"/>
                  </a:cubicBezTo>
                  <a:cubicBezTo>
                    <a:pt x="998" y="199"/>
                    <a:pt x="967" y="80"/>
                    <a:pt x="933" y="34"/>
                  </a:cubicBezTo>
                  <a:cubicBezTo>
                    <a:pt x="917" y="15"/>
                    <a:pt x="893"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0" name="Google Shape;960;p34"/>
          <p:cNvGrpSpPr/>
          <p:nvPr/>
        </p:nvGrpSpPr>
        <p:grpSpPr>
          <a:xfrm flipH="1">
            <a:off x="8599969" y="1830523"/>
            <a:ext cx="159345" cy="160247"/>
            <a:chOff x="6188217" y="2794873"/>
            <a:chExt cx="159345" cy="160247"/>
          </a:xfrm>
        </p:grpSpPr>
        <p:sp>
          <p:nvSpPr>
            <p:cNvPr id="961" name="Google Shape;961;p34"/>
            <p:cNvSpPr/>
            <p:nvPr/>
          </p:nvSpPr>
          <p:spPr>
            <a:xfrm>
              <a:off x="6188217" y="2794973"/>
              <a:ext cx="159345" cy="160147"/>
            </a:xfrm>
            <a:custGeom>
              <a:avLst/>
              <a:gdLst/>
              <a:ahLst/>
              <a:cxnLst/>
              <a:rect l="l" t="t" r="r" b="b"/>
              <a:pathLst>
                <a:path w="1589" h="1597" extrusionOk="0">
                  <a:moveTo>
                    <a:pt x="851" y="205"/>
                  </a:moveTo>
                  <a:cubicBezTo>
                    <a:pt x="871" y="273"/>
                    <a:pt x="892" y="364"/>
                    <a:pt x="907" y="424"/>
                  </a:cubicBezTo>
                  <a:cubicBezTo>
                    <a:pt x="946" y="582"/>
                    <a:pt x="958" y="621"/>
                    <a:pt x="974" y="645"/>
                  </a:cubicBezTo>
                  <a:cubicBezTo>
                    <a:pt x="994" y="672"/>
                    <a:pt x="1025" y="684"/>
                    <a:pt x="1180" y="740"/>
                  </a:cubicBezTo>
                  <a:cubicBezTo>
                    <a:pt x="1236" y="760"/>
                    <a:pt x="1320" y="790"/>
                    <a:pt x="1383" y="817"/>
                  </a:cubicBezTo>
                  <a:cubicBezTo>
                    <a:pt x="1293" y="856"/>
                    <a:pt x="1150" y="911"/>
                    <a:pt x="1023" y="955"/>
                  </a:cubicBezTo>
                  <a:cubicBezTo>
                    <a:pt x="1005" y="962"/>
                    <a:pt x="990" y="975"/>
                    <a:pt x="982" y="994"/>
                  </a:cubicBezTo>
                  <a:cubicBezTo>
                    <a:pt x="919" y="1138"/>
                    <a:pt x="840" y="1302"/>
                    <a:pt x="789" y="1396"/>
                  </a:cubicBezTo>
                  <a:cubicBezTo>
                    <a:pt x="753" y="1296"/>
                    <a:pt x="704" y="1122"/>
                    <a:pt x="666" y="968"/>
                  </a:cubicBezTo>
                  <a:cubicBezTo>
                    <a:pt x="660" y="940"/>
                    <a:pt x="637" y="920"/>
                    <a:pt x="610" y="915"/>
                  </a:cubicBezTo>
                  <a:cubicBezTo>
                    <a:pt x="462" y="888"/>
                    <a:pt x="293" y="848"/>
                    <a:pt x="199" y="823"/>
                  </a:cubicBezTo>
                  <a:cubicBezTo>
                    <a:pt x="296" y="768"/>
                    <a:pt x="483" y="684"/>
                    <a:pt x="648" y="618"/>
                  </a:cubicBezTo>
                  <a:lnTo>
                    <a:pt x="649" y="618"/>
                  </a:lnTo>
                  <a:cubicBezTo>
                    <a:pt x="666" y="611"/>
                    <a:pt x="681" y="597"/>
                    <a:pt x="689" y="578"/>
                  </a:cubicBezTo>
                  <a:cubicBezTo>
                    <a:pt x="736" y="451"/>
                    <a:pt x="789" y="327"/>
                    <a:pt x="851" y="205"/>
                  </a:cubicBezTo>
                  <a:close/>
                  <a:moveTo>
                    <a:pt x="866" y="0"/>
                  </a:moveTo>
                  <a:cubicBezTo>
                    <a:pt x="823" y="0"/>
                    <a:pt x="759" y="0"/>
                    <a:pt x="566" y="499"/>
                  </a:cubicBezTo>
                  <a:cubicBezTo>
                    <a:pt x="34" y="713"/>
                    <a:pt x="15" y="782"/>
                    <a:pt x="6" y="812"/>
                  </a:cubicBezTo>
                  <a:cubicBezTo>
                    <a:pt x="1" y="837"/>
                    <a:pt x="5" y="863"/>
                    <a:pt x="19" y="884"/>
                  </a:cubicBezTo>
                  <a:cubicBezTo>
                    <a:pt x="33" y="901"/>
                    <a:pt x="73" y="956"/>
                    <a:pt x="539" y="1046"/>
                  </a:cubicBezTo>
                  <a:cubicBezTo>
                    <a:pt x="678" y="1597"/>
                    <a:pt x="728" y="1597"/>
                    <a:pt x="780" y="1597"/>
                  </a:cubicBezTo>
                  <a:lnTo>
                    <a:pt x="784" y="1597"/>
                  </a:lnTo>
                  <a:cubicBezTo>
                    <a:pt x="827" y="1594"/>
                    <a:pt x="875" y="1591"/>
                    <a:pt x="1101" y="1078"/>
                  </a:cubicBezTo>
                  <a:cubicBezTo>
                    <a:pt x="1240" y="1028"/>
                    <a:pt x="1505" y="931"/>
                    <a:pt x="1559" y="880"/>
                  </a:cubicBezTo>
                  <a:cubicBezTo>
                    <a:pt x="1579" y="860"/>
                    <a:pt x="1589" y="832"/>
                    <a:pt x="1586" y="804"/>
                  </a:cubicBezTo>
                  <a:cubicBezTo>
                    <a:pt x="1573" y="738"/>
                    <a:pt x="1502" y="705"/>
                    <a:pt x="1229" y="606"/>
                  </a:cubicBezTo>
                  <a:cubicBezTo>
                    <a:pt x="1177" y="589"/>
                    <a:pt x="1116" y="566"/>
                    <a:pt x="1088" y="554"/>
                  </a:cubicBezTo>
                  <a:cubicBezTo>
                    <a:pt x="1077" y="522"/>
                    <a:pt x="1059" y="450"/>
                    <a:pt x="1045" y="389"/>
                  </a:cubicBezTo>
                  <a:cubicBezTo>
                    <a:pt x="998" y="198"/>
                    <a:pt x="967" y="79"/>
                    <a:pt x="932" y="34"/>
                  </a:cubicBezTo>
                  <a:cubicBezTo>
                    <a:pt x="916" y="14"/>
                    <a:pt x="892" y="2"/>
                    <a:pt x="866"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6188217" y="2794873"/>
              <a:ext cx="159345" cy="160247"/>
            </a:xfrm>
            <a:custGeom>
              <a:avLst/>
              <a:gdLst/>
              <a:ahLst/>
              <a:cxnLst/>
              <a:rect l="l" t="t" r="r" b="b"/>
              <a:pathLst>
                <a:path w="1589" h="1598" extrusionOk="0">
                  <a:moveTo>
                    <a:pt x="850" y="206"/>
                  </a:moveTo>
                  <a:cubicBezTo>
                    <a:pt x="870" y="274"/>
                    <a:pt x="892" y="365"/>
                    <a:pt x="907" y="425"/>
                  </a:cubicBezTo>
                  <a:cubicBezTo>
                    <a:pt x="946" y="583"/>
                    <a:pt x="958" y="622"/>
                    <a:pt x="974" y="646"/>
                  </a:cubicBezTo>
                  <a:cubicBezTo>
                    <a:pt x="994" y="673"/>
                    <a:pt x="1023" y="685"/>
                    <a:pt x="1180" y="741"/>
                  </a:cubicBezTo>
                  <a:cubicBezTo>
                    <a:pt x="1235" y="761"/>
                    <a:pt x="1320" y="791"/>
                    <a:pt x="1382" y="817"/>
                  </a:cubicBezTo>
                  <a:cubicBezTo>
                    <a:pt x="1293" y="857"/>
                    <a:pt x="1150" y="912"/>
                    <a:pt x="1023" y="956"/>
                  </a:cubicBezTo>
                  <a:cubicBezTo>
                    <a:pt x="1005" y="963"/>
                    <a:pt x="990" y="976"/>
                    <a:pt x="982" y="995"/>
                  </a:cubicBezTo>
                  <a:cubicBezTo>
                    <a:pt x="919" y="1139"/>
                    <a:pt x="840" y="1303"/>
                    <a:pt x="789" y="1397"/>
                  </a:cubicBezTo>
                  <a:cubicBezTo>
                    <a:pt x="753" y="1297"/>
                    <a:pt x="704" y="1123"/>
                    <a:pt x="666" y="969"/>
                  </a:cubicBezTo>
                  <a:cubicBezTo>
                    <a:pt x="660" y="941"/>
                    <a:pt x="637" y="921"/>
                    <a:pt x="610" y="916"/>
                  </a:cubicBezTo>
                  <a:cubicBezTo>
                    <a:pt x="462" y="889"/>
                    <a:pt x="292" y="850"/>
                    <a:pt x="199" y="824"/>
                  </a:cubicBezTo>
                  <a:cubicBezTo>
                    <a:pt x="296" y="769"/>
                    <a:pt x="483" y="685"/>
                    <a:pt x="648" y="619"/>
                  </a:cubicBezTo>
                  <a:cubicBezTo>
                    <a:pt x="666" y="612"/>
                    <a:pt x="681" y="596"/>
                    <a:pt x="688" y="579"/>
                  </a:cubicBezTo>
                  <a:cubicBezTo>
                    <a:pt x="736" y="452"/>
                    <a:pt x="789" y="328"/>
                    <a:pt x="850" y="206"/>
                  </a:cubicBezTo>
                  <a:close/>
                  <a:moveTo>
                    <a:pt x="866" y="0"/>
                  </a:moveTo>
                  <a:cubicBezTo>
                    <a:pt x="823" y="0"/>
                    <a:pt x="757" y="0"/>
                    <a:pt x="566" y="499"/>
                  </a:cubicBezTo>
                  <a:cubicBezTo>
                    <a:pt x="34" y="714"/>
                    <a:pt x="14" y="783"/>
                    <a:pt x="6" y="813"/>
                  </a:cubicBezTo>
                  <a:cubicBezTo>
                    <a:pt x="1" y="837"/>
                    <a:pt x="5" y="864"/>
                    <a:pt x="18" y="884"/>
                  </a:cubicBezTo>
                  <a:cubicBezTo>
                    <a:pt x="33" y="902"/>
                    <a:pt x="73" y="957"/>
                    <a:pt x="539" y="1047"/>
                  </a:cubicBezTo>
                  <a:cubicBezTo>
                    <a:pt x="677" y="1598"/>
                    <a:pt x="727" y="1598"/>
                    <a:pt x="779" y="1598"/>
                  </a:cubicBezTo>
                  <a:lnTo>
                    <a:pt x="784" y="1596"/>
                  </a:lnTo>
                  <a:cubicBezTo>
                    <a:pt x="827" y="1594"/>
                    <a:pt x="875" y="1591"/>
                    <a:pt x="1100" y="1079"/>
                  </a:cubicBezTo>
                  <a:cubicBezTo>
                    <a:pt x="1239" y="1029"/>
                    <a:pt x="1503" y="931"/>
                    <a:pt x="1559" y="881"/>
                  </a:cubicBezTo>
                  <a:cubicBezTo>
                    <a:pt x="1579" y="861"/>
                    <a:pt x="1589" y="833"/>
                    <a:pt x="1585" y="804"/>
                  </a:cubicBezTo>
                  <a:cubicBezTo>
                    <a:pt x="1573" y="739"/>
                    <a:pt x="1502" y="706"/>
                    <a:pt x="1228" y="607"/>
                  </a:cubicBezTo>
                  <a:cubicBezTo>
                    <a:pt x="1177" y="588"/>
                    <a:pt x="1116" y="567"/>
                    <a:pt x="1088" y="555"/>
                  </a:cubicBezTo>
                  <a:cubicBezTo>
                    <a:pt x="1078" y="523"/>
                    <a:pt x="1059" y="451"/>
                    <a:pt x="1045" y="390"/>
                  </a:cubicBezTo>
                  <a:cubicBezTo>
                    <a:pt x="998" y="199"/>
                    <a:pt x="967" y="80"/>
                    <a:pt x="932" y="34"/>
                  </a:cubicBezTo>
                  <a:cubicBezTo>
                    <a:pt x="915" y="15"/>
                    <a:pt x="891"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3" name="Google Shape;963;p34"/>
          <p:cNvGrpSpPr/>
          <p:nvPr/>
        </p:nvGrpSpPr>
        <p:grpSpPr>
          <a:xfrm flipH="1">
            <a:off x="8630358" y="4507921"/>
            <a:ext cx="98575" cy="98475"/>
            <a:chOff x="6046822" y="2565334"/>
            <a:chExt cx="98575" cy="98475"/>
          </a:xfrm>
        </p:grpSpPr>
        <p:sp>
          <p:nvSpPr>
            <p:cNvPr id="964" name="Google Shape;964;p34"/>
            <p:cNvSpPr/>
            <p:nvPr/>
          </p:nvSpPr>
          <p:spPr>
            <a:xfrm>
              <a:off x="6046922" y="2565735"/>
              <a:ext cx="98274" cy="98074"/>
            </a:xfrm>
            <a:custGeom>
              <a:avLst/>
              <a:gdLst/>
              <a:ahLst/>
              <a:cxnLst/>
              <a:rect l="l" t="t" r="r" b="b"/>
              <a:pathLst>
                <a:path w="980" h="978" extrusionOk="0">
                  <a:moveTo>
                    <a:pt x="494" y="139"/>
                  </a:moveTo>
                  <a:cubicBezTo>
                    <a:pt x="580" y="139"/>
                    <a:pt x="668" y="171"/>
                    <a:pt x="739" y="242"/>
                  </a:cubicBezTo>
                  <a:cubicBezTo>
                    <a:pt x="958" y="462"/>
                    <a:pt x="801" y="836"/>
                    <a:pt x="491" y="836"/>
                  </a:cubicBezTo>
                  <a:lnTo>
                    <a:pt x="491" y="908"/>
                  </a:lnTo>
                  <a:lnTo>
                    <a:pt x="490" y="837"/>
                  </a:lnTo>
                  <a:cubicBezTo>
                    <a:pt x="298" y="836"/>
                    <a:pt x="142" y="678"/>
                    <a:pt x="144" y="487"/>
                  </a:cubicBezTo>
                  <a:cubicBezTo>
                    <a:pt x="145" y="278"/>
                    <a:pt x="316" y="139"/>
                    <a:pt x="494" y="139"/>
                  </a:cubicBezTo>
                  <a:close/>
                  <a:moveTo>
                    <a:pt x="490" y="0"/>
                  </a:moveTo>
                  <a:cubicBezTo>
                    <a:pt x="221" y="0"/>
                    <a:pt x="2" y="220"/>
                    <a:pt x="2" y="488"/>
                  </a:cubicBezTo>
                  <a:cubicBezTo>
                    <a:pt x="1" y="758"/>
                    <a:pt x="220" y="978"/>
                    <a:pt x="490" y="978"/>
                  </a:cubicBezTo>
                  <a:lnTo>
                    <a:pt x="491" y="978"/>
                  </a:lnTo>
                  <a:cubicBezTo>
                    <a:pt x="761" y="978"/>
                    <a:pt x="979" y="758"/>
                    <a:pt x="979" y="488"/>
                  </a:cubicBezTo>
                  <a:cubicBezTo>
                    <a:pt x="979" y="220"/>
                    <a:pt x="760" y="0"/>
                    <a:pt x="49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6046822" y="2565334"/>
              <a:ext cx="98575" cy="98475"/>
            </a:xfrm>
            <a:custGeom>
              <a:avLst/>
              <a:gdLst/>
              <a:ahLst/>
              <a:cxnLst/>
              <a:rect l="l" t="t" r="r" b="b"/>
              <a:pathLst>
                <a:path w="983" h="982" extrusionOk="0">
                  <a:moveTo>
                    <a:pt x="494" y="144"/>
                  </a:moveTo>
                  <a:cubicBezTo>
                    <a:pt x="684" y="149"/>
                    <a:pt x="835" y="304"/>
                    <a:pt x="835" y="492"/>
                  </a:cubicBezTo>
                  <a:cubicBezTo>
                    <a:pt x="833" y="682"/>
                    <a:pt x="682" y="836"/>
                    <a:pt x="492" y="840"/>
                  </a:cubicBezTo>
                  <a:lnTo>
                    <a:pt x="492" y="911"/>
                  </a:lnTo>
                  <a:lnTo>
                    <a:pt x="491" y="840"/>
                  </a:lnTo>
                  <a:cubicBezTo>
                    <a:pt x="301" y="836"/>
                    <a:pt x="150" y="680"/>
                    <a:pt x="151" y="491"/>
                  </a:cubicBezTo>
                  <a:cubicBezTo>
                    <a:pt x="153" y="301"/>
                    <a:pt x="305" y="148"/>
                    <a:pt x="494" y="144"/>
                  </a:cubicBezTo>
                  <a:close/>
                  <a:moveTo>
                    <a:pt x="491" y="0"/>
                  </a:moveTo>
                  <a:cubicBezTo>
                    <a:pt x="221" y="0"/>
                    <a:pt x="0" y="220"/>
                    <a:pt x="0" y="491"/>
                  </a:cubicBezTo>
                  <a:cubicBezTo>
                    <a:pt x="0" y="761"/>
                    <a:pt x="220" y="982"/>
                    <a:pt x="491" y="982"/>
                  </a:cubicBezTo>
                  <a:lnTo>
                    <a:pt x="492" y="982"/>
                  </a:lnTo>
                  <a:cubicBezTo>
                    <a:pt x="764" y="982"/>
                    <a:pt x="983" y="761"/>
                    <a:pt x="983" y="491"/>
                  </a:cubicBezTo>
                  <a:cubicBezTo>
                    <a:pt x="983" y="220"/>
                    <a:pt x="762" y="0"/>
                    <a:pt x="4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 name="Google Shape;966;p34"/>
          <p:cNvGrpSpPr/>
          <p:nvPr/>
        </p:nvGrpSpPr>
        <p:grpSpPr>
          <a:xfrm flipH="1">
            <a:off x="8465703" y="2745820"/>
            <a:ext cx="134272" cy="133870"/>
            <a:chOff x="843668" y="3390058"/>
            <a:chExt cx="134272" cy="133870"/>
          </a:xfrm>
        </p:grpSpPr>
        <p:sp>
          <p:nvSpPr>
            <p:cNvPr id="967" name="Google Shape;967;p34"/>
            <p:cNvSpPr/>
            <p:nvPr/>
          </p:nvSpPr>
          <p:spPr>
            <a:xfrm>
              <a:off x="843869" y="3390058"/>
              <a:ext cx="132266" cy="133870"/>
            </a:xfrm>
            <a:custGeom>
              <a:avLst/>
              <a:gdLst/>
              <a:ahLst/>
              <a:cxnLst/>
              <a:rect l="l" t="t" r="r" b="b"/>
              <a:pathLst>
                <a:path w="1319" h="1335" extrusionOk="0">
                  <a:moveTo>
                    <a:pt x="718" y="0"/>
                  </a:moveTo>
                  <a:cubicBezTo>
                    <a:pt x="679" y="0"/>
                    <a:pt x="647" y="31"/>
                    <a:pt x="647" y="70"/>
                  </a:cubicBezTo>
                  <a:lnTo>
                    <a:pt x="644" y="475"/>
                  </a:lnTo>
                  <a:lnTo>
                    <a:pt x="402" y="217"/>
                  </a:lnTo>
                  <a:cubicBezTo>
                    <a:pt x="387" y="202"/>
                    <a:pt x="369" y="195"/>
                    <a:pt x="353" y="195"/>
                  </a:cubicBezTo>
                  <a:cubicBezTo>
                    <a:pt x="299" y="195"/>
                    <a:pt x="252" y="262"/>
                    <a:pt x="298" y="314"/>
                  </a:cubicBezTo>
                  <a:lnTo>
                    <a:pt x="549" y="579"/>
                  </a:lnTo>
                  <a:lnTo>
                    <a:pt x="95" y="583"/>
                  </a:lnTo>
                  <a:cubicBezTo>
                    <a:pt x="0" y="584"/>
                    <a:pt x="1" y="725"/>
                    <a:pt x="95" y="725"/>
                  </a:cubicBezTo>
                  <a:cubicBezTo>
                    <a:pt x="95" y="725"/>
                    <a:pt x="96" y="725"/>
                    <a:pt x="96" y="725"/>
                  </a:cubicBezTo>
                  <a:lnTo>
                    <a:pt x="509" y="721"/>
                  </a:lnTo>
                  <a:lnTo>
                    <a:pt x="509" y="721"/>
                  </a:lnTo>
                  <a:lnTo>
                    <a:pt x="190" y="945"/>
                  </a:lnTo>
                  <a:cubicBezTo>
                    <a:pt x="132" y="984"/>
                    <a:pt x="160" y="1074"/>
                    <a:pt x="230" y="1074"/>
                  </a:cubicBezTo>
                  <a:cubicBezTo>
                    <a:pt x="244" y="1074"/>
                    <a:pt x="258" y="1070"/>
                    <a:pt x="270" y="1062"/>
                  </a:cubicBezTo>
                  <a:lnTo>
                    <a:pt x="643" y="801"/>
                  </a:lnTo>
                  <a:lnTo>
                    <a:pt x="640" y="1264"/>
                  </a:lnTo>
                  <a:cubicBezTo>
                    <a:pt x="639" y="1302"/>
                    <a:pt x="671" y="1334"/>
                    <a:pt x="710" y="1334"/>
                  </a:cubicBezTo>
                  <a:cubicBezTo>
                    <a:pt x="750" y="1334"/>
                    <a:pt x="780" y="1302"/>
                    <a:pt x="780" y="1264"/>
                  </a:cubicBezTo>
                  <a:lnTo>
                    <a:pt x="783" y="828"/>
                  </a:lnTo>
                  <a:lnTo>
                    <a:pt x="1042" y="1102"/>
                  </a:lnTo>
                  <a:cubicBezTo>
                    <a:pt x="1058" y="1118"/>
                    <a:pt x="1076" y="1125"/>
                    <a:pt x="1093" y="1125"/>
                  </a:cubicBezTo>
                  <a:cubicBezTo>
                    <a:pt x="1148" y="1125"/>
                    <a:pt x="1195" y="1057"/>
                    <a:pt x="1145" y="1004"/>
                  </a:cubicBezTo>
                  <a:lnTo>
                    <a:pt x="874" y="718"/>
                  </a:lnTo>
                  <a:lnTo>
                    <a:pt x="1242" y="714"/>
                  </a:lnTo>
                  <a:cubicBezTo>
                    <a:pt x="1280" y="714"/>
                    <a:pt x="1312" y="682"/>
                    <a:pt x="1312" y="643"/>
                  </a:cubicBezTo>
                  <a:cubicBezTo>
                    <a:pt x="1312" y="605"/>
                    <a:pt x="1282" y="574"/>
                    <a:pt x="1244" y="574"/>
                  </a:cubicBezTo>
                  <a:cubicBezTo>
                    <a:pt x="1243" y="574"/>
                    <a:pt x="1242" y="574"/>
                    <a:pt x="1242" y="574"/>
                  </a:cubicBezTo>
                  <a:lnTo>
                    <a:pt x="968" y="576"/>
                  </a:lnTo>
                  <a:lnTo>
                    <a:pt x="968" y="576"/>
                  </a:lnTo>
                  <a:lnTo>
                    <a:pt x="1255" y="376"/>
                  </a:lnTo>
                  <a:cubicBezTo>
                    <a:pt x="1319" y="331"/>
                    <a:pt x="1275" y="245"/>
                    <a:pt x="1215" y="245"/>
                  </a:cubicBezTo>
                  <a:cubicBezTo>
                    <a:pt x="1201" y="245"/>
                    <a:pt x="1187" y="249"/>
                    <a:pt x="1173" y="258"/>
                  </a:cubicBezTo>
                  <a:lnTo>
                    <a:pt x="786" y="530"/>
                  </a:lnTo>
                  <a:lnTo>
                    <a:pt x="788" y="71"/>
                  </a:lnTo>
                  <a:cubicBezTo>
                    <a:pt x="788" y="32"/>
                    <a:pt x="756" y="0"/>
                    <a:pt x="7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907847" y="3390058"/>
              <a:ext cx="15042" cy="133870"/>
            </a:xfrm>
            <a:custGeom>
              <a:avLst/>
              <a:gdLst/>
              <a:ahLst/>
              <a:cxnLst/>
              <a:rect l="l" t="t" r="r" b="b"/>
              <a:pathLst>
                <a:path w="150" h="1335" extrusionOk="0">
                  <a:moveTo>
                    <a:pt x="80" y="0"/>
                  </a:moveTo>
                  <a:cubicBezTo>
                    <a:pt x="40" y="0"/>
                    <a:pt x="9" y="32"/>
                    <a:pt x="9" y="71"/>
                  </a:cubicBezTo>
                  <a:lnTo>
                    <a:pt x="1" y="1264"/>
                  </a:lnTo>
                  <a:cubicBezTo>
                    <a:pt x="1" y="1302"/>
                    <a:pt x="33" y="1334"/>
                    <a:pt x="72" y="1334"/>
                  </a:cubicBezTo>
                  <a:cubicBezTo>
                    <a:pt x="110" y="1334"/>
                    <a:pt x="142" y="1304"/>
                    <a:pt x="142" y="1265"/>
                  </a:cubicBezTo>
                  <a:lnTo>
                    <a:pt x="149" y="71"/>
                  </a:lnTo>
                  <a:cubicBezTo>
                    <a:pt x="149" y="32"/>
                    <a:pt x="118"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a:off x="856905" y="3414526"/>
              <a:ext cx="119230" cy="83431"/>
            </a:xfrm>
            <a:custGeom>
              <a:avLst/>
              <a:gdLst/>
              <a:ahLst/>
              <a:cxnLst/>
              <a:rect l="l" t="t" r="r" b="b"/>
              <a:pathLst>
                <a:path w="1189" h="832" extrusionOk="0">
                  <a:moveTo>
                    <a:pt x="1085" y="1"/>
                  </a:moveTo>
                  <a:cubicBezTo>
                    <a:pt x="1071" y="1"/>
                    <a:pt x="1057" y="5"/>
                    <a:pt x="1043" y="14"/>
                  </a:cubicBezTo>
                  <a:lnTo>
                    <a:pt x="58" y="701"/>
                  </a:lnTo>
                  <a:cubicBezTo>
                    <a:pt x="1" y="741"/>
                    <a:pt x="29" y="831"/>
                    <a:pt x="98" y="831"/>
                  </a:cubicBezTo>
                  <a:cubicBezTo>
                    <a:pt x="113" y="831"/>
                    <a:pt x="126" y="826"/>
                    <a:pt x="138" y="819"/>
                  </a:cubicBezTo>
                  <a:lnTo>
                    <a:pt x="1125" y="132"/>
                  </a:lnTo>
                  <a:cubicBezTo>
                    <a:pt x="1189" y="87"/>
                    <a:pt x="1145" y="1"/>
                    <a:pt x="10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4"/>
            <p:cNvSpPr/>
            <p:nvPr/>
          </p:nvSpPr>
          <p:spPr>
            <a:xfrm>
              <a:off x="868738" y="3409512"/>
              <a:ext cx="94361" cy="93358"/>
            </a:xfrm>
            <a:custGeom>
              <a:avLst/>
              <a:gdLst/>
              <a:ahLst/>
              <a:cxnLst/>
              <a:rect l="l" t="t" r="r" b="b"/>
              <a:pathLst>
                <a:path w="941" h="931" extrusionOk="0">
                  <a:moveTo>
                    <a:pt x="102" y="1"/>
                  </a:moveTo>
                  <a:cubicBezTo>
                    <a:pt x="47" y="1"/>
                    <a:pt x="0" y="69"/>
                    <a:pt x="50" y="122"/>
                  </a:cubicBezTo>
                  <a:lnTo>
                    <a:pt x="794" y="908"/>
                  </a:lnTo>
                  <a:cubicBezTo>
                    <a:pt x="808" y="923"/>
                    <a:pt x="827" y="931"/>
                    <a:pt x="845" y="931"/>
                  </a:cubicBezTo>
                  <a:cubicBezTo>
                    <a:pt x="908" y="931"/>
                    <a:pt x="940" y="856"/>
                    <a:pt x="897" y="812"/>
                  </a:cubicBezTo>
                  <a:lnTo>
                    <a:pt x="153"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a:off x="843668" y="3447517"/>
              <a:ext cx="134272" cy="15443"/>
            </a:xfrm>
            <a:custGeom>
              <a:avLst/>
              <a:gdLst/>
              <a:ahLst/>
              <a:cxnLst/>
              <a:rect l="l" t="t" r="r" b="b"/>
              <a:pathLst>
                <a:path w="1339" h="154" extrusionOk="0">
                  <a:moveTo>
                    <a:pt x="1244" y="1"/>
                  </a:moveTo>
                  <a:cubicBezTo>
                    <a:pt x="1243" y="1"/>
                    <a:pt x="1243" y="1"/>
                    <a:pt x="1242" y="1"/>
                  </a:cubicBezTo>
                  <a:lnTo>
                    <a:pt x="95" y="11"/>
                  </a:lnTo>
                  <a:cubicBezTo>
                    <a:pt x="0" y="11"/>
                    <a:pt x="2" y="153"/>
                    <a:pt x="97" y="153"/>
                  </a:cubicBezTo>
                  <a:lnTo>
                    <a:pt x="1244" y="142"/>
                  </a:lnTo>
                  <a:cubicBezTo>
                    <a:pt x="1338" y="141"/>
                    <a:pt x="1337" y="1"/>
                    <a:pt x="12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2" name="Google Shape;972;p34"/>
          <p:cNvGrpSpPr/>
          <p:nvPr/>
        </p:nvGrpSpPr>
        <p:grpSpPr>
          <a:xfrm rot="-1157954">
            <a:off x="159763" y="302297"/>
            <a:ext cx="1227848" cy="689997"/>
            <a:chOff x="4925600" y="-327750"/>
            <a:chExt cx="1227855" cy="690001"/>
          </a:xfrm>
        </p:grpSpPr>
        <p:sp>
          <p:nvSpPr>
            <p:cNvPr id="973" name="Google Shape;973;p34"/>
            <p:cNvSpPr/>
            <p:nvPr/>
          </p:nvSpPr>
          <p:spPr>
            <a:xfrm>
              <a:off x="4950227" y="-327531"/>
              <a:ext cx="1178830" cy="689676"/>
            </a:xfrm>
            <a:custGeom>
              <a:avLst/>
              <a:gdLst/>
              <a:ahLst/>
              <a:cxnLst/>
              <a:rect l="l" t="t" r="r" b="b"/>
              <a:pathLst>
                <a:path w="10770" h="6301" extrusionOk="0">
                  <a:moveTo>
                    <a:pt x="7912" y="0"/>
                  </a:moveTo>
                  <a:cubicBezTo>
                    <a:pt x="7766" y="0"/>
                    <a:pt x="7622" y="46"/>
                    <a:pt x="7485" y="137"/>
                  </a:cubicBezTo>
                  <a:cubicBezTo>
                    <a:pt x="7321" y="242"/>
                    <a:pt x="7186" y="388"/>
                    <a:pt x="7091" y="558"/>
                  </a:cubicBezTo>
                  <a:cubicBezTo>
                    <a:pt x="6793" y="523"/>
                    <a:pt x="6470" y="500"/>
                    <a:pt x="6135" y="500"/>
                  </a:cubicBezTo>
                  <a:cubicBezTo>
                    <a:pt x="4492" y="500"/>
                    <a:pt x="2544" y="1043"/>
                    <a:pt x="1678" y="3344"/>
                  </a:cubicBezTo>
                  <a:cubicBezTo>
                    <a:pt x="1634" y="3337"/>
                    <a:pt x="1592" y="3334"/>
                    <a:pt x="1552" y="3334"/>
                  </a:cubicBezTo>
                  <a:cubicBezTo>
                    <a:pt x="1387" y="3334"/>
                    <a:pt x="1254" y="3389"/>
                    <a:pt x="1158" y="3496"/>
                  </a:cubicBezTo>
                  <a:cubicBezTo>
                    <a:pt x="1015" y="3656"/>
                    <a:pt x="991" y="3894"/>
                    <a:pt x="991" y="4031"/>
                  </a:cubicBezTo>
                  <a:cubicBezTo>
                    <a:pt x="948" y="4019"/>
                    <a:pt x="904" y="4012"/>
                    <a:pt x="860" y="4012"/>
                  </a:cubicBezTo>
                  <a:cubicBezTo>
                    <a:pt x="569" y="4012"/>
                    <a:pt x="244" y="4295"/>
                    <a:pt x="121" y="4658"/>
                  </a:cubicBezTo>
                  <a:cubicBezTo>
                    <a:pt x="1" y="5008"/>
                    <a:pt x="94" y="5334"/>
                    <a:pt x="376" y="5552"/>
                  </a:cubicBezTo>
                  <a:cubicBezTo>
                    <a:pt x="557" y="5692"/>
                    <a:pt x="747" y="5779"/>
                    <a:pt x="927" y="5805"/>
                  </a:cubicBezTo>
                  <a:cubicBezTo>
                    <a:pt x="1006" y="6108"/>
                    <a:pt x="1244" y="6287"/>
                    <a:pt x="1586" y="6299"/>
                  </a:cubicBezTo>
                  <a:cubicBezTo>
                    <a:pt x="1626" y="6301"/>
                    <a:pt x="1664" y="6301"/>
                    <a:pt x="1701" y="6301"/>
                  </a:cubicBezTo>
                  <a:cubicBezTo>
                    <a:pt x="2133" y="6301"/>
                    <a:pt x="2475" y="6215"/>
                    <a:pt x="2700" y="6051"/>
                  </a:cubicBezTo>
                  <a:cubicBezTo>
                    <a:pt x="2737" y="6095"/>
                    <a:pt x="2778" y="6136"/>
                    <a:pt x="2824" y="6174"/>
                  </a:cubicBezTo>
                  <a:cubicBezTo>
                    <a:pt x="2922" y="6254"/>
                    <a:pt x="3043" y="6295"/>
                    <a:pt x="3185" y="6295"/>
                  </a:cubicBezTo>
                  <a:cubicBezTo>
                    <a:pt x="3626" y="6295"/>
                    <a:pt x="4197" y="5880"/>
                    <a:pt x="4407" y="5405"/>
                  </a:cubicBezTo>
                  <a:cubicBezTo>
                    <a:pt x="4543" y="5095"/>
                    <a:pt x="4510" y="4803"/>
                    <a:pt x="4309" y="4584"/>
                  </a:cubicBezTo>
                  <a:cubicBezTo>
                    <a:pt x="4161" y="4420"/>
                    <a:pt x="3990" y="4333"/>
                    <a:pt x="3801" y="4325"/>
                  </a:cubicBezTo>
                  <a:cubicBezTo>
                    <a:pt x="3796" y="4166"/>
                    <a:pt x="3753" y="4011"/>
                    <a:pt x="3674" y="3872"/>
                  </a:cubicBezTo>
                  <a:cubicBezTo>
                    <a:pt x="4231" y="3147"/>
                    <a:pt x="5123" y="2381"/>
                    <a:pt x="6409" y="2381"/>
                  </a:cubicBezTo>
                  <a:cubicBezTo>
                    <a:pt x="6456" y="2381"/>
                    <a:pt x="6503" y="2382"/>
                    <a:pt x="6551" y="2384"/>
                  </a:cubicBezTo>
                  <a:cubicBezTo>
                    <a:pt x="6820" y="2719"/>
                    <a:pt x="7241" y="2972"/>
                    <a:pt x="7584" y="2972"/>
                  </a:cubicBezTo>
                  <a:cubicBezTo>
                    <a:pt x="7726" y="2972"/>
                    <a:pt x="7846" y="2931"/>
                    <a:pt x="7944" y="2850"/>
                  </a:cubicBezTo>
                  <a:cubicBezTo>
                    <a:pt x="7980" y="2821"/>
                    <a:pt x="8013" y="2789"/>
                    <a:pt x="8044" y="2755"/>
                  </a:cubicBezTo>
                  <a:lnTo>
                    <a:pt x="8088" y="2774"/>
                  </a:lnTo>
                  <a:lnTo>
                    <a:pt x="8099" y="2749"/>
                  </a:lnTo>
                  <a:cubicBezTo>
                    <a:pt x="8324" y="2901"/>
                    <a:pt x="8656" y="2980"/>
                    <a:pt x="9072" y="2980"/>
                  </a:cubicBezTo>
                  <a:cubicBezTo>
                    <a:pt x="9108" y="2980"/>
                    <a:pt x="9144" y="2980"/>
                    <a:pt x="9182" y="2979"/>
                  </a:cubicBezTo>
                  <a:cubicBezTo>
                    <a:pt x="9524" y="2968"/>
                    <a:pt x="9762" y="2789"/>
                    <a:pt x="9842" y="2484"/>
                  </a:cubicBezTo>
                  <a:cubicBezTo>
                    <a:pt x="10023" y="2460"/>
                    <a:pt x="10212" y="2373"/>
                    <a:pt x="10394" y="2234"/>
                  </a:cubicBezTo>
                  <a:cubicBezTo>
                    <a:pt x="10676" y="2016"/>
                    <a:pt x="10770" y="1689"/>
                    <a:pt x="10651" y="1338"/>
                  </a:cubicBezTo>
                  <a:cubicBezTo>
                    <a:pt x="10528" y="976"/>
                    <a:pt x="10203" y="693"/>
                    <a:pt x="9912" y="693"/>
                  </a:cubicBezTo>
                  <a:cubicBezTo>
                    <a:pt x="9868" y="693"/>
                    <a:pt x="9823" y="699"/>
                    <a:pt x="9782" y="711"/>
                  </a:cubicBezTo>
                  <a:cubicBezTo>
                    <a:pt x="9782" y="574"/>
                    <a:pt x="9757" y="336"/>
                    <a:pt x="9615" y="177"/>
                  </a:cubicBezTo>
                  <a:cubicBezTo>
                    <a:pt x="9519" y="68"/>
                    <a:pt x="9386" y="14"/>
                    <a:pt x="9221" y="14"/>
                  </a:cubicBezTo>
                  <a:cubicBezTo>
                    <a:pt x="9110" y="14"/>
                    <a:pt x="8985" y="38"/>
                    <a:pt x="8846" y="87"/>
                  </a:cubicBezTo>
                  <a:cubicBezTo>
                    <a:pt x="8721" y="129"/>
                    <a:pt x="8603" y="190"/>
                    <a:pt x="8497" y="268"/>
                  </a:cubicBezTo>
                  <a:cubicBezTo>
                    <a:pt x="8332" y="97"/>
                    <a:pt x="8122" y="0"/>
                    <a:pt x="7912"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4"/>
            <p:cNvSpPr/>
            <p:nvPr/>
          </p:nvSpPr>
          <p:spPr>
            <a:xfrm>
              <a:off x="5101382" y="-272914"/>
              <a:ext cx="814674" cy="447343"/>
            </a:xfrm>
            <a:custGeom>
              <a:avLst/>
              <a:gdLst/>
              <a:ahLst/>
              <a:cxnLst/>
              <a:rect l="l" t="t" r="r" b="b"/>
              <a:pathLst>
                <a:path w="7443" h="4087" extrusionOk="0">
                  <a:moveTo>
                    <a:pt x="4754" y="0"/>
                  </a:moveTo>
                  <a:cubicBezTo>
                    <a:pt x="2880" y="0"/>
                    <a:pt x="611" y="706"/>
                    <a:pt x="1" y="3919"/>
                  </a:cubicBezTo>
                  <a:lnTo>
                    <a:pt x="356" y="4087"/>
                  </a:lnTo>
                  <a:cubicBezTo>
                    <a:pt x="715" y="2955"/>
                    <a:pt x="1837" y="664"/>
                    <a:pt x="5042" y="664"/>
                  </a:cubicBezTo>
                  <a:cubicBezTo>
                    <a:pt x="5684" y="664"/>
                    <a:pt x="6409" y="756"/>
                    <a:pt x="7229" y="968"/>
                  </a:cubicBezTo>
                  <a:lnTo>
                    <a:pt x="7442" y="432"/>
                  </a:lnTo>
                  <a:cubicBezTo>
                    <a:pt x="7442" y="432"/>
                    <a:pt x="6219" y="0"/>
                    <a:pt x="47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5228348" y="-115738"/>
              <a:ext cx="632431" cy="351898"/>
            </a:xfrm>
            <a:custGeom>
              <a:avLst/>
              <a:gdLst/>
              <a:ahLst/>
              <a:cxnLst/>
              <a:rect l="l" t="t" r="r" b="b"/>
              <a:pathLst>
                <a:path w="5778" h="3215" extrusionOk="0">
                  <a:moveTo>
                    <a:pt x="3893" y="1"/>
                  </a:moveTo>
                  <a:cubicBezTo>
                    <a:pt x="1275" y="1"/>
                    <a:pt x="337" y="1801"/>
                    <a:pt x="1" y="3027"/>
                  </a:cubicBezTo>
                  <a:lnTo>
                    <a:pt x="401" y="3215"/>
                  </a:lnTo>
                  <a:cubicBezTo>
                    <a:pt x="401" y="3215"/>
                    <a:pt x="1423" y="445"/>
                    <a:pt x="3868" y="445"/>
                  </a:cubicBezTo>
                  <a:cubicBezTo>
                    <a:pt x="4367" y="445"/>
                    <a:pt x="4926" y="561"/>
                    <a:pt x="5547" y="839"/>
                  </a:cubicBezTo>
                  <a:lnTo>
                    <a:pt x="5777" y="262"/>
                  </a:lnTo>
                  <a:cubicBezTo>
                    <a:pt x="5068" y="80"/>
                    <a:pt x="4443" y="1"/>
                    <a:pt x="38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5140347" y="-200236"/>
              <a:ext cx="752284" cy="415929"/>
            </a:xfrm>
            <a:custGeom>
              <a:avLst/>
              <a:gdLst/>
              <a:ahLst/>
              <a:cxnLst/>
              <a:rect l="l" t="t" r="r" b="b"/>
              <a:pathLst>
                <a:path w="6873" h="3800" extrusionOk="0">
                  <a:moveTo>
                    <a:pt x="4686" y="0"/>
                  </a:moveTo>
                  <a:cubicBezTo>
                    <a:pt x="1481" y="0"/>
                    <a:pt x="359" y="2291"/>
                    <a:pt x="0" y="3423"/>
                  </a:cubicBezTo>
                  <a:lnTo>
                    <a:pt x="805" y="3799"/>
                  </a:lnTo>
                  <a:cubicBezTo>
                    <a:pt x="1141" y="2573"/>
                    <a:pt x="2079" y="773"/>
                    <a:pt x="4697" y="773"/>
                  </a:cubicBezTo>
                  <a:cubicBezTo>
                    <a:pt x="5247" y="773"/>
                    <a:pt x="5872" y="852"/>
                    <a:pt x="6581" y="1034"/>
                  </a:cubicBezTo>
                  <a:lnTo>
                    <a:pt x="6873" y="304"/>
                  </a:lnTo>
                  <a:cubicBezTo>
                    <a:pt x="6053" y="92"/>
                    <a:pt x="5328" y="0"/>
                    <a:pt x="4686" y="0"/>
                  </a:cubicBezTo>
                  <a:close/>
                </a:path>
              </a:pathLst>
            </a:custGeom>
            <a:solidFill>
              <a:srgbClr val="EE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5132357" y="-208883"/>
              <a:ext cx="716274" cy="390535"/>
            </a:xfrm>
            <a:custGeom>
              <a:avLst/>
              <a:gdLst/>
              <a:ahLst/>
              <a:cxnLst/>
              <a:rect l="l" t="t" r="r" b="b"/>
              <a:pathLst>
                <a:path w="6544" h="3568" extrusionOk="0">
                  <a:moveTo>
                    <a:pt x="4516" y="0"/>
                  </a:moveTo>
                  <a:cubicBezTo>
                    <a:pt x="3740" y="0"/>
                    <a:pt x="3030" y="173"/>
                    <a:pt x="2391" y="516"/>
                  </a:cubicBezTo>
                  <a:cubicBezTo>
                    <a:pt x="612" y="1475"/>
                    <a:pt x="17" y="3464"/>
                    <a:pt x="12" y="3484"/>
                  </a:cubicBezTo>
                  <a:cubicBezTo>
                    <a:pt x="1" y="3519"/>
                    <a:pt x="21" y="3554"/>
                    <a:pt x="56" y="3564"/>
                  </a:cubicBezTo>
                  <a:cubicBezTo>
                    <a:pt x="61" y="3566"/>
                    <a:pt x="68" y="3567"/>
                    <a:pt x="73" y="3567"/>
                  </a:cubicBezTo>
                  <a:cubicBezTo>
                    <a:pt x="103" y="3567"/>
                    <a:pt x="127" y="3548"/>
                    <a:pt x="135" y="3520"/>
                  </a:cubicBezTo>
                  <a:cubicBezTo>
                    <a:pt x="140" y="3500"/>
                    <a:pt x="721" y="1562"/>
                    <a:pt x="2453" y="630"/>
                  </a:cubicBezTo>
                  <a:cubicBezTo>
                    <a:pt x="3072" y="297"/>
                    <a:pt x="3762" y="130"/>
                    <a:pt x="4516" y="130"/>
                  </a:cubicBezTo>
                  <a:cubicBezTo>
                    <a:pt x="5115" y="130"/>
                    <a:pt x="5753" y="235"/>
                    <a:pt x="6430" y="444"/>
                  </a:cubicBezTo>
                  <a:cubicBezTo>
                    <a:pt x="6438" y="447"/>
                    <a:pt x="6445" y="448"/>
                    <a:pt x="6452" y="448"/>
                  </a:cubicBezTo>
                  <a:cubicBezTo>
                    <a:pt x="6519" y="448"/>
                    <a:pt x="6543" y="344"/>
                    <a:pt x="6468" y="321"/>
                  </a:cubicBezTo>
                  <a:cubicBezTo>
                    <a:pt x="5779" y="107"/>
                    <a:pt x="5127" y="0"/>
                    <a:pt x="451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a:off x="5207442" y="-123071"/>
              <a:ext cx="634182" cy="345440"/>
            </a:xfrm>
            <a:custGeom>
              <a:avLst/>
              <a:gdLst/>
              <a:ahLst/>
              <a:cxnLst/>
              <a:rect l="l" t="t" r="r" b="b"/>
              <a:pathLst>
                <a:path w="5794" h="3156" extrusionOk="0">
                  <a:moveTo>
                    <a:pt x="4156" y="0"/>
                  </a:moveTo>
                  <a:cubicBezTo>
                    <a:pt x="895" y="0"/>
                    <a:pt x="21" y="3039"/>
                    <a:pt x="10" y="3074"/>
                  </a:cubicBezTo>
                  <a:cubicBezTo>
                    <a:pt x="1" y="3108"/>
                    <a:pt x="21" y="3144"/>
                    <a:pt x="56" y="3153"/>
                  </a:cubicBezTo>
                  <a:cubicBezTo>
                    <a:pt x="61" y="3155"/>
                    <a:pt x="68" y="3156"/>
                    <a:pt x="73" y="3156"/>
                  </a:cubicBezTo>
                  <a:cubicBezTo>
                    <a:pt x="102" y="3156"/>
                    <a:pt x="128" y="3136"/>
                    <a:pt x="136" y="3108"/>
                  </a:cubicBezTo>
                  <a:cubicBezTo>
                    <a:pt x="138" y="3099"/>
                    <a:pt x="412" y="2124"/>
                    <a:pt x="1229" y="1298"/>
                  </a:cubicBezTo>
                  <a:cubicBezTo>
                    <a:pt x="1995" y="524"/>
                    <a:pt x="2990" y="131"/>
                    <a:pt x="4156" y="131"/>
                  </a:cubicBezTo>
                  <a:cubicBezTo>
                    <a:pt x="4638" y="131"/>
                    <a:pt x="5149" y="198"/>
                    <a:pt x="5685" y="333"/>
                  </a:cubicBezTo>
                  <a:cubicBezTo>
                    <a:pt x="5691" y="334"/>
                    <a:pt x="5697" y="335"/>
                    <a:pt x="5702" y="335"/>
                  </a:cubicBezTo>
                  <a:cubicBezTo>
                    <a:pt x="5772" y="335"/>
                    <a:pt x="5794" y="227"/>
                    <a:pt x="5717" y="207"/>
                  </a:cubicBezTo>
                  <a:cubicBezTo>
                    <a:pt x="5144" y="63"/>
                    <a:pt x="4625" y="0"/>
                    <a:pt x="415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4925600" y="43189"/>
              <a:ext cx="551434" cy="312056"/>
            </a:xfrm>
            <a:custGeom>
              <a:avLst/>
              <a:gdLst/>
              <a:ahLst/>
              <a:cxnLst/>
              <a:rect l="l" t="t" r="r" b="b"/>
              <a:pathLst>
                <a:path w="5038" h="2851" extrusionOk="0">
                  <a:moveTo>
                    <a:pt x="3085" y="0"/>
                  </a:moveTo>
                  <a:cubicBezTo>
                    <a:pt x="2856" y="0"/>
                    <a:pt x="2651" y="125"/>
                    <a:pt x="2508" y="290"/>
                  </a:cubicBezTo>
                  <a:lnTo>
                    <a:pt x="2508" y="290"/>
                  </a:lnTo>
                  <a:cubicBezTo>
                    <a:pt x="2414" y="210"/>
                    <a:pt x="2290" y="138"/>
                    <a:pt x="2131" y="82"/>
                  </a:cubicBezTo>
                  <a:cubicBezTo>
                    <a:pt x="1991" y="33"/>
                    <a:pt x="1874" y="12"/>
                    <a:pt x="1777" y="12"/>
                  </a:cubicBezTo>
                  <a:cubicBezTo>
                    <a:pt x="1200" y="12"/>
                    <a:pt x="1286" y="748"/>
                    <a:pt x="1286" y="748"/>
                  </a:cubicBezTo>
                  <a:cubicBezTo>
                    <a:pt x="1223" y="708"/>
                    <a:pt x="1155" y="690"/>
                    <a:pt x="1085" y="690"/>
                  </a:cubicBezTo>
                  <a:cubicBezTo>
                    <a:pt x="585" y="690"/>
                    <a:pt x="1" y="1619"/>
                    <a:pt x="641" y="2114"/>
                  </a:cubicBezTo>
                  <a:cubicBezTo>
                    <a:pt x="844" y="2271"/>
                    <a:pt x="1037" y="2344"/>
                    <a:pt x="1204" y="2358"/>
                  </a:cubicBezTo>
                  <a:lnTo>
                    <a:pt x="1204" y="2358"/>
                  </a:lnTo>
                  <a:cubicBezTo>
                    <a:pt x="1255" y="2612"/>
                    <a:pt x="1430" y="2835"/>
                    <a:pt x="1814" y="2848"/>
                  </a:cubicBezTo>
                  <a:cubicBezTo>
                    <a:pt x="1852" y="2849"/>
                    <a:pt x="1889" y="2850"/>
                    <a:pt x="1926" y="2850"/>
                  </a:cubicBezTo>
                  <a:cubicBezTo>
                    <a:pt x="2412" y="2850"/>
                    <a:pt x="2744" y="2739"/>
                    <a:pt x="2936" y="2571"/>
                  </a:cubicBezTo>
                  <a:lnTo>
                    <a:pt x="2936" y="2571"/>
                  </a:lnTo>
                  <a:cubicBezTo>
                    <a:pt x="2976" y="2628"/>
                    <a:pt x="3027" y="2684"/>
                    <a:pt x="3090" y="2736"/>
                  </a:cubicBezTo>
                  <a:cubicBezTo>
                    <a:pt x="3180" y="2810"/>
                    <a:pt x="3291" y="2843"/>
                    <a:pt x="3411" y="2843"/>
                  </a:cubicBezTo>
                  <a:cubicBezTo>
                    <a:pt x="4074" y="2843"/>
                    <a:pt x="5037" y="1846"/>
                    <a:pt x="4487" y="1240"/>
                  </a:cubicBezTo>
                  <a:cubicBezTo>
                    <a:pt x="4330" y="1066"/>
                    <a:pt x="4160" y="1001"/>
                    <a:pt x="4000" y="1001"/>
                  </a:cubicBezTo>
                  <a:cubicBezTo>
                    <a:pt x="3987" y="1001"/>
                    <a:pt x="3974" y="1002"/>
                    <a:pt x="3962" y="1002"/>
                  </a:cubicBezTo>
                  <a:lnTo>
                    <a:pt x="3962" y="1002"/>
                  </a:lnTo>
                  <a:cubicBezTo>
                    <a:pt x="3974" y="708"/>
                    <a:pt x="3835" y="366"/>
                    <a:pt x="3477" y="126"/>
                  </a:cubicBezTo>
                  <a:cubicBezTo>
                    <a:pt x="3343" y="38"/>
                    <a:pt x="3211" y="0"/>
                    <a:pt x="30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4950227" y="36184"/>
              <a:ext cx="497364" cy="326066"/>
            </a:xfrm>
            <a:custGeom>
              <a:avLst/>
              <a:gdLst/>
              <a:ahLst/>
              <a:cxnLst/>
              <a:rect l="l" t="t" r="r" b="b"/>
              <a:pathLst>
                <a:path w="4544" h="2979" extrusionOk="0">
                  <a:moveTo>
                    <a:pt x="2289" y="448"/>
                  </a:moveTo>
                  <a:cubicBezTo>
                    <a:pt x="2467" y="625"/>
                    <a:pt x="2500" y="832"/>
                    <a:pt x="2451" y="968"/>
                  </a:cubicBezTo>
                  <a:cubicBezTo>
                    <a:pt x="2425" y="1041"/>
                    <a:pt x="2378" y="1080"/>
                    <a:pt x="2325" y="1080"/>
                  </a:cubicBezTo>
                  <a:cubicBezTo>
                    <a:pt x="2291" y="1080"/>
                    <a:pt x="2254" y="1064"/>
                    <a:pt x="2217" y="1031"/>
                  </a:cubicBezTo>
                  <a:cubicBezTo>
                    <a:pt x="2090" y="920"/>
                    <a:pt x="2125" y="668"/>
                    <a:pt x="2289" y="448"/>
                  </a:cubicBezTo>
                  <a:close/>
                  <a:moveTo>
                    <a:pt x="3665" y="1142"/>
                  </a:moveTo>
                  <a:lnTo>
                    <a:pt x="3665" y="1142"/>
                  </a:lnTo>
                  <a:cubicBezTo>
                    <a:pt x="3629" y="1388"/>
                    <a:pt x="3474" y="1570"/>
                    <a:pt x="3269" y="1593"/>
                  </a:cubicBezTo>
                  <a:cubicBezTo>
                    <a:pt x="3260" y="1594"/>
                    <a:pt x="3249" y="1594"/>
                    <a:pt x="3238" y="1595"/>
                  </a:cubicBezTo>
                  <a:cubicBezTo>
                    <a:pt x="3181" y="1595"/>
                    <a:pt x="3180" y="1574"/>
                    <a:pt x="3180" y="1562"/>
                  </a:cubicBezTo>
                  <a:cubicBezTo>
                    <a:pt x="3175" y="1446"/>
                    <a:pt x="3396" y="1198"/>
                    <a:pt x="3665" y="1142"/>
                  </a:cubicBezTo>
                  <a:close/>
                  <a:moveTo>
                    <a:pt x="1261" y="1725"/>
                  </a:moveTo>
                  <a:cubicBezTo>
                    <a:pt x="1297" y="1725"/>
                    <a:pt x="1329" y="1760"/>
                    <a:pt x="1351" y="1788"/>
                  </a:cubicBezTo>
                  <a:cubicBezTo>
                    <a:pt x="1446" y="1914"/>
                    <a:pt x="1468" y="2050"/>
                    <a:pt x="1412" y="2164"/>
                  </a:cubicBezTo>
                  <a:cubicBezTo>
                    <a:pt x="1353" y="2285"/>
                    <a:pt x="1210" y="2360"/>
                    <a:pt x="1039" y="2360"/>
                  </a:cubicBezTo>
                  <a:cubicBezTo>
                    <a:pt x="1037" y="2360"/>
                    <a:pt x="1035" y="2360"/>
                    <a:pt x="1034" y="2360"/>
                  </a:cubicBezTo>
                  <a:cubicBezTo>
                    <a:pt x="1005" y="2135"/>
                    <a:pt x="1074" y="1899"/>
                    <a:pt x="1165" y="1788"/>
                  </a:cubicBezTo>
                  <a:cubicBezTo>
                    <a:pt x="1197" y="1748"/>
                    <a:pt x="1232" y="1725"/>
                    <a:pt x="1261" y="1725"/>
                  </a:cubicBezTo>
                  <a:close/>
                  <a:moveTo>
                    <a:pt x="2766" y="1947"/>
                  </a:moveTo>
                  <a:cubicBezTo>
                    <a:pt x="2780" y="1947"/>
                    <a:pt x="2807" y="1974"/>
                    <a:pt x="2828" y="2049"/>
                  </a:cubicBezTo>
                  <a:cubicBezTo>
                    <a:pt x="2880" y="2229"/>
                    <a:pt x="2843" y="2399"/>
                    <a:pt x="2722" y="2532"/>
                  </a:cubicBezTo>
                  <a:cubicBezTo>
                    <a:pt x="2619" y="2344"/>
                    <a:pt x="2633" y="2142"/>
                    <a:pt x="2693" y="2023"/>
                  </a:cubicBezTo>
                  <a:cubicBezTo>
                    <a:pt x="2722" y="1968"/>
                    <a:pt x="2753" y="1947"/>
                    <a:pt x="2766" y="1947"/>
                  </a:cubicBezTo>
                  <a:close/>
                  <a:moveTo>
                    <a:pt x="2857" y="129"/>
                  </a:moveTo>
                  <a:cubicBezTo>
                    <a:pt x="2979" y="129"/>
                    <a:pt x="3099" y="168"/>
                    <a:pt x="3214" y="244"/>
                  </a:cubicBezTo>
                  <a:cubicBezTo>
                    <a:pt x="3496" y="432"/>
                    <a:pt x="3665" y="714"/>
                    <a:pt x="3671" y="1009"/>
                  </a:cubicBezTo>
                  <a:cubicBezTo>
                    <a:pt x="3320" y="1062"/>
                    <a:pt x="3043" y="1376"/>
                    <a:pt x="3049" y="1565"/>
                  </a:cubicBezTo>
                  <a:cubicBezTo>
                    <a:pt x="3051" y="1642"/>
                    <a:pt x="3099" y="1724"/>
                    <a:pt x="3237" y="1724"/>
                  </a:cubicBezTo>
                  <a:cubicBezTo>
                    <a:pt x="3252" y="1724"/>
                    <a:pt x="3267" y="1723"/>
                    <a:pt x="3284" y="1721"/>
                  </a:cubicBezTo>
                  <a:cubicBezTo>
                    <a:pt x="3555" y="1690"/>
                    <a:pt x="3760" y="1451"/>
                    <a:pt x="3796" y="1130"/>
                  </a:cubicBezTo>
                  <a:cubicBezTo>
                    <a:pt x="3948" y="1137"/>
                    <a:pt x="4089" y="1209"/>
                    <a:pt x="4213" y="1347"/>
                  </a:cubicBezTo>
                  <a:cubicBezTo>
                    <a:pt x="4423" y="1578"/>
                    <a:pt x="4369" y="1845"/>
                    <a:pt x="4288" y="2030"/>
                  </a:cubicBezTo>
                  <a:cubicBezTo>
                    <a:pt x="4099" y="2455"/>
                    <a:pt x="3574" y="2843"/>
                    <a:pt x="3185" y="2843"/>
                  </a:cubicBezTo>
                  <a:cubicBezTo>
                    <a:pt x="3073" y="2843"/>
                    <a:pt x="2980" y="2812"/>
                    <a:pt x="2905" y="2750"/>
                  </a:cubicBezTo>
                  <a:cubicBezTo>
                    <a:pt x="2867" y="2717"/>
                    <a:pt x="2831" y="2681"/>
                    <a:pt x="2797" y="2642"/>
                  </a:cubicBezTo>
                  <a:cubicBezTo>
                    <a:pt x="2963" y="2472"/>
                    <a:pt x="3019" y="2245"/>
                    <a:pt x="2952" y="2011"/>
                  </a:cubicBezTo>
                  <a:cubicBezTo>
                    <a:pt x="2904" y="1843"/>
                    <a:pt x="2816" y="1819"/>
                    <a:pt x="2766" y="1819"/>
                  </a:cubicBezTo>
                  <a:cubicBezTo>
                    <a:pt x="2696" y="1819"/>
                    <a:pt x="2626" y="1871"/>
                    <a:pt x="2578" y="1964"/>
                  </a:cubicBezTo>
                  <a:cubicBezTo>
                    <a:pt x="2496" y="2123"/>
                    <a:pt x="2482" y="2383"/>
                    <a:pt x="2625" y="2622"/>
                  </a:cubicBezTo>
                  <a:cubicBezTo>
                    <a:pt x="2475" y="2732"/>
                    <a:pt x="2198" y="2849"/>
                    <a:pt x="1701" y="2849"/>
                  </a:cubicBezTo>
                  <a:cubicBezTo>
                    <a:pt x="1665" y="2849"/>
                    <a:pt x="1629" y="2848"/>
                    <a:pt x="1591" y="2847"/>
                  </a:cubicBezTo>
                  <a:cubicBezTo>
                    <a:pt x="1260" y="2836"/>
                    <a:pt x="1119" y="2661"/>
                    <a:pt x="1063" y="2488"/>
                  </a:cubicBezTo>
                  <a:cubicBezTo>
                    <a:pt x="1276" y="2482"/>
                    <a:pt x="1448" y="2383"/>
                    <a:pt x="1527" y="2221"/>
                  </a:cubicBezTo>
                  <a:cubicBezTo>
                    <a:pt x="1606" y="2063"/>
                    <a:pt x="1579" y="1877"/>
                    <a:pt x="1454" y="1710"/>
                  </a:cubicBezTo>
                  <a:cubicBezTo>
                    <a:pt x="1383" y="1617"/>
                    <a:pt x="1309" y="1597"/>
                    <a:pt x="1260" y="1597"/>
                  </a:cubicBezTo>
                  <a:cubicBezTo>
                    <a:pt x="1190" y="1597"/>
                    <a:pt x="1122" y="1634"/>
                    <a:pt x="1063" y="1706"/>
                  </a:cubicBezTo>
                  <a:cubicBezTo>
                    <a:pt x="958" y="1835"/>
                    <a:pt x="875" y="2087"/>
                    <a:pt x="902" y="2347"/>
                  </a:cubicBezTo>
                  <a:cubicBezTo>
                    <a:pt x="756" y="2317"/>
                    <a:pt x="603" y="2242"/>
                    <a:pt x="454" y="2127"/>
                  </a:cubicBezTo>
                  <a:cubicBezTo>
                    <a:pt x="218" y="1944"/>
                    <a:pt x="141" y="1670"/>
                    <a:pt x="241" y="1376"/>
                  </a:cubicBezTo>
                  <a:cubicBezTo>
                    <a:pt x="347" y="1069"/>
                    <a:pt x="624" y="817"/>
                    <a:pt x="859" y="817"/>
                  </a:cubicBezTo>
                  <a:cubicBezTo>
                    <a:pt x="918" y="817"/>
                    <a:pt x="975" y="835"/>
                    <a:pt x="1025" y="865"/>
                  </a:cubicBezTo>
                  <a:cubicBezTo>
                    <a:pt x="1036" y="873"/>
                    <a:pt x="1047" y="876"/>
                    <a:pt x="1059" y="876"/>
                  </a:cubicBezTo>
                  <a:cubicBezTo>
                    <a:pt x="1095" y="876"/>
                    <a:pt x="1129" y="845"/>
                    <a:pt x="1124" y="804"/>
                  </a:cubicBezTo>
                  <a:cubicBezTo>
                    <a:pt x="1122" y="800"/>
                    <a:pt x="1085" y="448"/>
                    <a:pt x="1255" y="259"/>
                  </a:cubicBezTo>
                  <a:cubicBezTo>
                    <a:pt x="1325" y="179"/>
                    <a:pt x="1424" y="139"/>
                    <a:pt x="1551" y="139"/>
                  </a:cubicBezTo>
                  <a:cubicBezTo>
                    <a:pt x="1646" y="139"/>
                    <a:pt x="1757" y="162"/>
                    <a:pt x="1883" y="206"/>
                  </a:cubicBezTo>
                  <a:cubicBezTo>
                    <a:pt x="1992" y="244"/>
                    <a:pt x="2095" y="296"/>
                    <a:pt x="2190" y="364"/>
                  </a:cubicBezTo>
                  <a:cubicBezTo>
                    <a:pt x="2002" y="614"/>
                    <a:pt x="1930" y="951"/>
                    <a:pt x="2130" y="1127"/>
                  </a:cubicBezTo>
                  <a:cubicBezTo>
                    <a:pt x="2192" y="1182"/>
                    <a:pt x="2260" y="1212"/>
                    <a:pt x="2325" y="1212"/>
                  </a:cubicBezTo>
                  <a:cubicBezTo>
                    <a:pt x="2432" y="1212"/>
                    <a:pt x="2527" y="1136"/>
                    <a:pt x="2573" y="1013"/>
                  </a:cubicBezTo>
                  <a:cubicBezTo>
                    <a:pt x="2637" y="835"/>
                    <a:pt x="2598" y="569"/>
                    <a:pt x="2373" y="349"/>
                  </a:cubicBezTo>
                  <a:cubicBezTo>
                    <a:pt x="2514" y="208"/>
                    <a:pt x="2688" y="129"/>
                    <a:pt x="2857" y="129"/>
                  </a:cubicBezTo>
                  <a:close/>
                  <a:moveTo>
                    <a:pt x="2859" y="1"/>
                  </a:moveTo>
                  <a:cubicBezTo>
                    <a:pt x="2650" y="1"/>
                    <a:pt x="2440" y="97"/>
                    <a:pt x="2274" y="267"/>
                  </a:cubicBezTo>
                  <a:cubicBezTo>
                    <a:pt x="2169" y="189"/>
                    <a:pt x="2051" y="128"/>
                    <a:pt x="1927" y="85"/>
                  </a:cubicBezTo>
                  <a:cubicBezTo>
                    <a:pt x="1788" y="36"/>
                    <a:pt x="1662" y="12"/>
                    <a:pt x="1552" y="12"/>
                  </a:cubicBezTo>
                  <a:cubicBezTo>
                    <a:pt x="1387" y="12"/>
                    <a:pt x="1254" y="66"/>
                    <a:pt x="1158" y="174"/>
                  </a:cubicBezTo>
                  <a:cubicBezTo>
                    <a:pt x="1015" y="333"/>
                    <a:pt x="991" y="570"/>
                    <a:pt x="991" y="709"/>
                  </a:cubicBezTo>
                  <a:cubicBezTo>
                    <a:pt x="948" y="696"/>
                    <a:pt x="904" y="689"/>
                    <a:pt x="860" y="689"/>
                  </a:cubicBezTo>
                  <a:cubicBezTo>
                    <a:pt x="569" y="689"/>
                    <a:pt x="244" y="972"/>
                    <a:pt x="120" y="1335"/>
                  </a:cubicBezTo>
                  <a:cubicBezTo>
                    <a:pt x="1" y="1685"/>
                    <a:pt x="93" y="2011"/>
                    <a:pt x="376" y="2230"/>
                  </a:cubicBezTo>
                  <a:cubicBezTo>
                    <a:pt x="557" y="2369"/>
                    <a:pt x="747" y="2456"/>
                    <a:pt x="927" y="2482"/>
                  </a:cubicBezTo>
                  <a:cubicBezTo>
                    <a:pt x="1006" y="2785"/>
                    <a:pt x="1244" y="2964"/>
                    <a:pt x="1586" y="2976"/>
                  </a:cubicBezTo>
                  <a:cubicBezTo>
                    <a:pt x="1626" y="2978"/>
                    <a:pt x="1664" y="2979"/>
                    <a:pt x="1701" y="2979"/>
                  </a:cubicBezTo>
                  <a:cubicBezTo>
                    <a:pt x="2133" y="2979"/>
                    <a:pt x="2475" y="2892"/>
                    <a:pt x="2700" y="2728"/>
                  </a:cubicBezTo>
                  <a:cubicBezTo>
                    <a:pt x="2737" y="2772"/>
                    <a:pt x="2778" y="2813"/>
                    <a:pt x="2824" y="2851"/>
                  </a:cubicBezTo>
                  <a:cubicBezTo>
                    <a:pt x="2922" y="2931"/>
                    <a:pt x="3043" y="2972"/>
                    <a:pt x="3185" y="2972"/>
                  </a:cubicBezTo>
                  <a:cubicBezTo>
                    <a:pt x="3626" y="2972"/>
                    <a:pt x="4197" y="2557"/>
                    <a:pt x="4407" y="2082"/>
                  </a:cubicBezTo>
                  <a:cubicBezTo>
                    <a:pt x="4543" y="1773"/>
                    <a:pt x="4508" y="1480"/>
                    <a:pt x="4309" y="1261"/>
                  </a:cubicBezTo>
                  <a:cubicBezTo>
                    <a:pt x="4159" y="1097"/>
                    <a:pt x="3990" y="1010"/>
                    <a:pt x="3801" y="1002"/>
                  </a:cubicBezTo>
                  <a:cubicBezTo>
                    <a:pt x="3792" y="666"/>
                    <a:pt x="3603" y="348"/>
                    <a:pt x="3286" y="137"/>
                  </a:cubicBezTo>
                  <a:cubicBezTo>
                    <a:pt x="3150" y="46"/>
                    <a:pt x="3006" y="1"/>
                    <a:pt x="285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5602349" y="-320526"/>
              <a:ext cx="551106" cy="312056"/>
            </a:xfrm>
            <a:custGeom>
              <a:avLst/>
              <a:gdLst/>
              <a:ahLst/>
              <a:cxnLst/>
              <a:rect l="l" t="t" r="r" b="b"/>
              <a:pathLst>
                <a:path w="5035" h="2851" extrusionOk="0">
                  <a:moveTo>
                    <a:pt x="1954" y="0"/>
                  </a:moveTo>
                  <a:cubicBezTo>
                    <a:pt x="1828" y="0"/>
                    <a:pt x="1696" y="37"/>
                    <a:pt x="1562" y="126"/>
                  </a:cubicBezTo>
                  <a:cubicBezTo>
                    <a:pt x="1203" y="364"/>
                    <a:pt x="1063" y="707"/>
                    <a:pt x="1076" y="1001"/>
                  </a:cubicBezTo>
                  <a:lnTo>
                    <a:pt x="1076" y="1001"/>
                  </a:lnTo>
                  <a:cubicBezTo>
                    <a:pt x="1063" y="1001"/>
                    <a:pt x="1050" y="1000"/>
                    <a:pt x="1037" y="1000"/>
                  </a:cubicBezTo>
                  <a:cubicBezTo>
                    <a:pt x="877" y="1000"/>
                    <a:pt x="708" y="1065"/>
                    <a:pt x="550" y="1238"/>
                  </a:cubicBezTo>
                  <a:cubicBezTo>
                    <a:pt x="0" y="1844"/>
                    <a:pt x="963" y="2842"/>
                    <a:pt x="1626" y="2842"/>
                  </a:cubicBezTo>
                  <a:cubicBezTo>
                    <a:pt x="1746" y="2842"/>
                    <a:pt x="1856" y="2809"/>
                    <a:pt x="1946" y="2736"/>
                  </a:cubicBezTo>
                  <a:cubicBezTo>
                    <a:pt x="2009" y="2683"/>
                    <a:pt x="2060" y="2628"/>
                    <a:pt x="2100" y="2572"/>
                  </a:cubicBezTo>
                  <a:lnTo>
                    <a:pt x="2100" y="2572"/>
                  </a:lnTo>
                  <a:cubicBezTo>
                    <a:pt x="2293" y="2740"/>
                    <a:pt x="2625" y="2851"/>
                    <a:pt x="3113" y="2851"/>
                  </a:cubicBezTo>
                  <a:cubicBezTo>
                    <a:pt x="3148" y="2851"/>
                    <a:pt x="3184" y="2850"/>
                    <a:pt x="3221" y="2849"/>
                  </a:cubicBezTo>
                  <a:cubicBezTo>
                    <a:pt x="3604" y="2837"/>
                    <a:pt x="3780" y="2614"/>
                    <a:pt x="3831" y="2360"/>
                  </a:cubicBezTo>
                  <a:lnTo>
                    <a:pt x="3831" y="2360"/>
                  </a:lnTo>
                  <a:cubicBezTo>
                    <a:pt x="3998" y="2347"/>
                    <a:pt x="4192" y="2274"/>
                    <a:pt x="4395" y="2118"/>
                  </a:cubicBezTo>
                  <a:cubicBezTo>
                    <a:pt x="5034" y="1624"/>
                    <a:pt x="4452" y="693"/>
                    <a:pt x="3953" y="693"/>
                  </a:cubicBezTo>
                  <a:cubicBezTo>
                    <a:pt x="3884" y="693"/>
                    <a:pt x="3816" y="711"/>
                    <a:pt x="3753" y="750"/>
                  </a:cubicBezTo>
                  <a:cubicBezTo>
                    <a:pt x="3753" y="750"/>
                    <a:pt x="3838" y="13"/>
                    <a:pt x="3261" y="13"/>
                  </a:cubicBezTo>
                  <a:cubicBezTo>
                    <a:pt x="3163" y="13"/>
                    <a:pt x="3047" y="34"/>
                    <a:pt x="2908" y="83"/>
                  </a:cubicBezTo>
                  <a:cubicBezTo>
                    <a:pt x="2749" y="139"/>
                    <a:pt x="2626" y="211"/>
                    <a:pt x="2531" y="290"/>
                  </a:cubicBezTo>
                  <a:lnTo>
                    <a:pt x="2531" y="290"/>
                  </a:lnTo>
                  <a:cubicBezTo>
                    <a:pt x="2388" y="125"/>
                    <a:pt x="2183" y="0"/>
                    <a:pt x="19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5631683" y="-327750"/>
              <a:ext cx="497582" cy="326395"/>
            </a:xfrm>
            <a:custGeom>
              <a:avLst/>
              <a:gdLst/>
              <a:ahLst/>
              <a:cxnLst/>
              <a:rect l="l" t="t" r="r" b="b"/>
              <a:pathLst>
                <a:path w="4546" h="2982" extrusionOk="0">
                  <a:moveTo>
                    <a:pt x="2255" y="450"/>
                  </a:moveTo>
                  <a:cubicBezTo>
                    <a:pt x="2420" y="671"/>
                    <a:pt x="2454" y="923"/>
                    <a:pt x="2329" y="1034"/>
                  </a:cubicBezTo>
                  <a:cubicBezTo>
                    <a:pt x="2291" y="1067"/>
                    <a:pt x="2254" y="1082"/>
                    <a:pt x="2219" y="1082"/>
                  </a:cubicBezTo>
                  <a:cubicBezTo>
                    <a:pt x="2165" y="1082"/>
                    <a:pt x="2120" y="1044"/>
                    <a:pt x="2094" y="971"/>
                  </a:cubicBezTo>
                  <a:cubicBezTo>
                    <a:pt x="2044" y="835"/>
                    <a:pt x="2077" y="628"/>
                    <a:pt x="2255" y="450"/>
                  </a:cubicBezTo>
                  <a:close/>
                  <a:moveTo>
                    <a:pt x="880" y="1143"/>
                  </a:moveTo>
                  <a:lnTo>
                    <a:pt x="880" y="1143"/>
                  </a:lnTo>
                  <a:cubicBezTo>
                    <a:pt x="1166" y="1200"/>
                    <a:pt x="1368" y="1458"/>
                    <a:pt x="1365" y="1562"/>
                  </a:cubicBezTo>
                  <a:cubicBezTo>
                    <a:pt x="1365" y="1576"/>
                    <a:pt x="1364" y="1596"/>
                    <a:pt x="1305" y="1596"/>
                  </a:cubicBezTo>
                  <a:cubicBezTo>
                    <a:pt x="1294" y="1596"/>
                    <a:pt x="1285" y="1594"/>
                    <a:pt x="1274" y="1593"/>
                  </a:cubicBezTo>
                  <a:cubicBezTo>
                    <a:pt x="1071" y="1570"/>
                    <a:pt x="916" y="1389"/>
                    <a:pt x="880" y="1143"/>
                  </a:cubicBezTo>
                  <a:close/>
                  <a:moveTo>
                    <a:pt x="3282" y="1729"/>
                  </a:moveTo>
                  <a:cubicBezTo>
                    <a:pt x="3311" y="1729"/>
                    <a:pt x="3346" y="1752"/>
                    <a:pt x="3380" y="1792"/>
                  </a:cubicBezTo>
                  <a:cubicBezTo>
                    <a:pt x="3469" y="1903"/>
                    <a:pt x="3539" y="2140"/>
                    <a:pt x="3508" y="2364"/>
                  </a:cubicBezTo>
                  <a:lnTo>
                    <a:pt x="3507" y="2364"/>
                  </a:lnTo>
                  <a:cubicBezTo>
                    <a:pt x="3333" y="2364"/>
                    <a:pt x="3192" y="2291"/>
                    <a:pt x="3131" y="2167"/>
                  </a:cubicBezTo>
                  <a:cubicBezTo>
                    <a:pt x="3075" y="2054"/>
                    <a:pt x="3097" y="1918"/>
                    <a:pt x="3192" y="1792"/>
                  </a:cubicBezTo>
                  <a:cubicBezTo>
                    <a:pt x="3214" y="1763"/>
                    <a:pt x="3247" y="1729"/>
                    <a:pt x="3282" y="1729"/>
                  </a:cubicBezTo>
                  <a:close/>
                  <a:moveTo>
                    <a:pt x="1777" y="1950"/>
                  </a:moveTo>
                  <a:cubicBezTo>
                    <a:pt x="1790" y="1950"/>
                    <a:pt x="1821" y="1970"/>
                    <a:pt x="1850" y="2026"/>
                  </a:cubicBezTo>
                  <a:cubicBezTo>
                    <a:pt x="1912" y="2144"/>
                    <a:pt x="1922" y="2346"/>
                    <a:pt x="1819" y="2536"/>
                  </a:cubicBezTo>
                  <a:cubicBezTo>
                    <a:pt x="1700" y="2400"/>
                    <a:pt x="1663" y="2231"/>
                    <a:pt x="1715" y="2050"/>
                  </a:cubicBezTo>
                  <a:cubicBezTo>
                    <a:pt x="1737" y="1977"/>
                    <a:pt x="1763" y="1950"/>
                    <a:pt x="1777" y="1950"/>
                  </a:cubicBezTo>
                  <a:close/>
                  <a:moveTo>
                    <a:pt x="1687" y="132"/>
                  </a:moveTo>
                  <a:cubicBezTo>
                    <a:pt x="1857" y="132"/>
                    <a:pt x="2031" y="212"/>
                    <a:pt x="2171" y="354"/>
                  </a:cubicBezTo>
                  <a:cubicBezTo>
                    <a:pt x="1946" y="572"/>
                    <a:pt x="1906" y="839"/>
                    <a:pt x="1972" y="1016"/>
                  </a:cubicBezTo>
                  <a:cubicBezTo>
                    <a:pt x="2016" y="1139"/>
                    <a:pt x="2111" y="1215"/>
                    <a:pt x="2219" y="1215"/>
                  </a:cubicBezTo>
                  <a:cubicBezTo>
                    <a:pt x="2285" y="1215"/>
                    <a:pt x="2352" y="1187"/>
                    <a:pt x="2413" y="1132"/>
                  </a:cubicBezTo>
                  <a:cubicBezTo>
                    <a:pt x="2614" y="955"/>
                    <a:pt x="2543" y="617"/>
                    <a:pt x="2354" y="367"/>
                  </a:cubicBezTo>
                  <a:cubicBezTo>
                    <a:pt x="2449" y="300"/>
                    <a:pt x="2552" y="247"/>
                    <a:pt x="2662" y="209"/>
                  </a:cubicBezTo>
                  <a:cubicBezTo>
                    <a:pt x="2787" y="166"/>
                    <a:pt x="2897" y="144"/>
                    <a:pt x="2992" y="144"/>
                  </a:cubicBezTo>
                  <a:cubicBezTo>
                    <a:pt x="3119" y="144"/>
                    <a:pt x="3219" y="183"/>
                    <a:pt x="3290" y="263"/>
                  </a:cubicBezTo>
                  <a:cubicBezTo>
                    <a:pt x="3460" y="453"/>
                    <a:pt x="3421" y="806"/>
                    <a:pt x="3421" y="808"/>
                  </a:cubicBezTo>
                  <a:cubicBezTo>
                    <a:pt x="3416" y="850"/>
                    <a:pt x="3449" y="881"/>
                    <a:pt x="3485" y="881"/>
                  </a:cubicBezTo>
                  <a:cubicBezTo>
                    <a:pt x="3497" y="881"/>
                    <a:pt x="3509" y="878"/>
                    <a:pt x="3520" y="871"/>
                  </a:cubicBezTo>
                  <a:cubicBezTo>
                    <a:pt x="3569" y="839"/>
                    <a:pt x="3627" y="823"/>
                    <a:pt x="3684" y="823"/>
                  </a:cubicBezTo>
                  <a:cubicBezTo>
                    <a:pt x="3920" y="823"/>
                    <a:pt x="4196" y="1073"/>
                    <a:pt x="4302" y="1382"/>
                  </a:cubicBezTo>
                  <a:cubicBezTo>
                    <a:pt x="4402" y="1677"/>
                    <a:pt x="4325" y="1951"/>
                    <a:pt x="4088" y="2133"/>
                  </a:cubicBezTo>
                  <a:cubicBezTo>
                    <a:pt x="3940" y="2247"/>
                    <a:pt x="3786" y="2322"/>
                    <a:pt x="3640" y="2351"/>
                  </a:cubicBezTo>
                  <a:cubicBezTo>
                    <a:pt x="3667" y="2092"/>
                    <a:pt x="3585" y="1839"/>
                    <a:pt x="3480" y="1711"/>
                  </a:cubicBezTo>
                  <a:cubicBezTo>
                    <a:pt x="3421" y="1639"/>
                    <a:pt x="3353" y="1600"/>
                    <a:pt x="3282" y="1600"/>
                  </a:cubicBezTo>
                  <a:cubicBezTo>
                    <a:pt x="3234" y="1600"/>
                    <a:pt x="3160" y="1620"/>
                    <a:pt x="3089" y="1713"/>
                  </a:cubicBezTo>
                  <a:cubicBezTo>
                    <a:pt x="2962" y="1880"/>
                    <a:pt x="2936" y="2066"/>
                    <a:pt x="3015" y="2225"/>
                  </a:cubicBezTo>
                  <a:cubicBezTo>
                    <a:pt x="3095" y="2386"/>
                    <a:pt x="3267" y="2485"/>
                    <a:pt x="3480" y="2493"/>
                  </a:cubicBezTo>
                  <a:cubicBezTo>
                    <a:pt x="3422" y="2665"/>
                    <a:pt x="3283" y="2840"/>
                    <a:pt x="2952" y="2851"/>
                  </a:cubicBezTo>
                  <a:cubicBezTo>
                    <a:pt x="2916" y="2852"/>
                    <a:pt x="2882" y="2853"/>
                    <a:pt x="2849" y="2853"/>
                  </a:cubicBezTo>
                  <a:cubicBezTo>
                    <a:pt x="2352" y="2853"/>
                    <a:pt x="2069" y="2735"/>
                    <a:pt x="1918" y="2624"/>
                  </a:cubicBezTo>
                  <a:cubicBezTo>
                    <a:pt x="2061" y="2386"/>
                    <a:pt x="2048" y="2126"/>
                    <a:pt x="1965" y="1967"/>
                  </a:cubicBezTo>
                  <a:cubicBezTo>
                    <a:pt x="1917" y="1875"/>
                    <a:pt x="1849" y="1822"/>
                    <a:pt x="1777" y="1822"/>
                  </a:cubicBezTo>
                  <a:cubicBezTo>
                    <a:pt x="1729" y="1822"/>
                    <a:pt x="1640" y="1847"/>
                    <a:pt x="1591" y="2015"/>
                  </a:cubicBezTo>
                  <a:cubicBezTo>
                    <a:pt x="1524" y="2249"/>
                    <a:pt x="1580" y="2475"/>
                    <a:pt x="1746" y="2646"/>
                  </a:cubicBezTo>
                  <a:cubicBezTo>
                    <a:pt x="1713" y="2685"/>
                    <a:pt x="1676" y="2721"/>
                    <a:pt x="1636" y="2753"/>
                  </a:cubicBezTo>
                  <a:cubicBezTo>
                    <a:pt x="1563" y="2815"/>
                    <a:pt x="1469" y="2846"/>
                    <a:pt x="1358" y="2846"/>
                  </a:cubicBezTo>
                  <a:cubicBezTo>
                    <a:pt x="969" y="2846"/>
                    <a:pt x="444" y="2458"/>
                    <a:pt x="255" y="2032"/>
                  </a:cubicBezTo>
                  <a:cubicBezTo>
                    <a:pt x="174" y="1847"/>
                    <a:pt x="122" y="1580"/>
                    <a:pt x="330" y="1348"/>
                  </a:cubicBezTo>
                  <a:cubicBezTo>
                    <a:pt x="456" y="1211"/>
                    <a:pt x="596" y="1139"/>
                    <a:pt x="749" y="1132"/>
                  </a:cubicBezTo>
                  <a:cubicBezTo>
                    <a:pt x="783" y="1453"/>
                    <a:pt x="988" y="1692"/>
                    <a:pt x="1259" y="1723"/>
                  </a:cubicBezTo>
                  <a:cubicBezTo>
                    <a:pt x="1276" y="1725"/>
                    <a:pt x="1291" y="1726"/>
                    <a:pt x="1306" y="1726"/>
                  </a:cubicBezTo>
                  <a:cubicBezTo>
                    <a:pt x="1443" y="1726"/>
                    <a:pt x="1492" y="1644"/>
                    <a:pt x="1495" y="1568"/>
                  </a:cubicBezTo>
                  <a:cubicBezTo>
                    <a:pt x="1501" y="1378"/>
                    <a:pt x="1223" y="1064"/>
                    <a:pt x="873" y="1010"/>
                  </a:cubicBezTo>
                  <a:cubicBezTo>
                    <a:pt x="880" y="716"/>
                    <a:pt x="1049" y="434"/>
                    <a:pt x="1332" y="247"/>
                  </a:cubicBezTo>
                  <a:cubicBezTo>
                    <a:pt x="1447" y="171"/>
                    <a:pt x="1565" y="132"/>
                    <a:pt x="1687" y="132"/>
                  </a:cubicBezTo>
                  <a:close/>
                  <a:moveTo>
                    <a:pt x="1686" y="1"/>
                  </a:moveTo>
                  <a:cubicBezTo>
                    <a:pt x="1540" y="1"/>
                    <a:pt x="1396" y="48"/>
                    <a:pt x="1259" y="139"/>
                  </a:cubicBezTo>
                  <a:cubicBezTo>
                    <a:pt x="943" y="348"/>
                    <a:pt x="753" y="668"/>
                    <a:pt x="743" y="1002"/>
                  </a:cubicBezTo>
                  <a:cubicBezTo>
                    <a:pt x="558" y="1010"/>
                    <a:pt x="382" y="1098"/>
                    <a:pt x="235" y="1260"/>
                  </a:cubicBezTo>
                  <a:cubicBezTo>
                    <a:pt x="35" y="1481"/>
                    <a:pt x="0" y="1772"/>
                    <a:pt x="138" y="2082"/>
                  </a:cubicBezTo>
                  <a:cubicBezTo>
                    <a:pt x="348" y="2557"/>
                    <a:pt x="917" y="2974"/>
                    <a:pt x="1358" y="2974"/>
                  </a:cubicBezTo>
                  <a:cubicBezTo>
                    <a:pt x="1500" y="2974"/>
                    <a:pt x="1622" y="2933"/>
                    <a:pt x="1719" y="2852"/>
                  </a:cubicBezTo>
                  <a:cubicBezTo>
                    <a:pt x="1765" y="2815"/>
                    <a:pt x="1806" y="2773"/>
                    <a:pt x="1844" y="2729"/>
                  </a:cubicBezTo>
                  <a:cubicBezTo>
                    <a:pt x="2067" y="2895"/>
                    <a:pt x="2412" y="2982"/>
                    <a:pt x="2846" y="2982"/>
                  </a:cubicBezTo>
                  <a:cubicBezTo>
                    <a:pt x="2881" y="2982"/>
                    <a:pt x="2918" y="2981"/>
                    <a:pt x="2956" y="2981"/>
                  </a:cubicBezTo>
                  <a:cubicBezTo>
                    <a:pt x="3299" y="2970"/>
                    <a:pt x="3537" y="2791"/>
                    <a:pt x="3616" y="2486"/>
                  </a:cubicBezTo>
                  <a:cubicBezTo>
                    <a:pt x="3798" y="2461"/>
                    <a:pt x="3986" y="2375"/>
                    <a:pt x="4168" y="2236"/>
                  </a:cubicBezTo>
                  <a:cubicBezTo>
                    <a:pt x="4452" y="2017"/>
                    <a:pt x="4545" y="1691"/>
                    <a:pt x="4425" y="1340"/>
                  </a:cubicBezTo>
                  <a:cubicBezTo>
                    <a:pt x="4302" y="978"/>
                    <a:pt x="3977" y="695"/>
                    <a:pt x="3686" y="695"/>
                  </a:cubicBezTo>
                  <a:cubicBezTo>
                    <a:pt x="3682" y="695"/>
                    <a:pt x="3678" y="695"/>
                    <a:pt x="3675" y="695"/>
                  </a:cubicBezTo>
                  <a:cubicBezTo>
                    <a:pt x="3634" y="695"/>
                    <a:pt x="3594" y="701"/>
                    <a:pt x="3556" y="713"/>
                  </a:cubicBezTo>
                  <a:cubicBezTo>
                    <a:pt x="3556" y="576"/>
                    <a:pt x="3531" y="338"/>
                    <a:pt x="3389" y="177"/>
                  </a:cubicBezTo>
                  <a:cubicBezTo>
                    <a:pt x="3292" y="70"/>
                    <a:pt x="3160" y="15"/>
                    <a:pt x="2994" y="15"/>
                  </a:cubicBezTo>
                  <a:cubicBezTo>
                    <a:pt x="2884" y="15"/>
                    <a:pt x="2759" y="39"/>
                    <a:pt x="2620" y="88"/>
                  </a:cubicBezTo>
                  <a:cubicBezTo>
                    <a:pt x="2496" y="131"/>
                    <a:pt x="2378" y="192"/>
                    <a:pt x="2271" y="268"/>
                  </a:cubicBezTo>
                  <a:cubicBezTo>
                    <a:pt x="2104" y="99"/>
                    <a:pt x="1894" y="1"/>
                    <a:pt x="168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 name="Google Shape;983;p34"/>
          <p:cNvGrpSpPr/>
          <p:nvPr/>
        </p:nvGrpSpPr>
        <p:grpSpPr>
          <a:xfrm rot="1157954" flipH="1">
            <a:off x="7772413" y="302297"/>
            <a:ext cx="1227848" cy="689997"/>
            <a:chOff x="4925600" y="-327750"/>
            <a:chExt cx="1227855" cy="690001"/>
          </a:xfrm>
        </p:grpSpPr>
        <p:sp>
          <p:nvSpPr>
            <p:cNvPr id="984" name="Google Shape;984;p34"/>
            <p:cNvSpPr/>
            <p:nvPr/>
          </p:nvSpPr>
          <p:spPr>
            <a:xfrm>
              <a:off x="4950227" y="-327531"/>
              <a:ext cx="1178830" cy="689676"/>
            </a:xfrm>
            <a:custGeom>
              <a:avLst/>
              <a:gdLst/>
              <a:ahLst/>
              <a:cxnLst/>
              <a:rect l="l" t="t" r="r" b="b"/>
              <a:pathLst>
                <a:path w="10770" h="6301" extrusionOk="0">
                  <a:moveTo>
                    <a:pt x="7912" y="0"/>
                  </a:moveTo>
                  <a:cubicBezTo>
                    <a:pt x="7766" y="0"/>
                    <a:pt x="7622" y="46"/>
                    <a:pt x="7485" y="137"/>
                  </a:cubicBezTo>
                  <a:cubicBezTo>
                    <a:pt x="7321" y="242"/>
                    <a:pt x="7186" y="388"/>
                    <a:pt x="7091" y="558"/>
                  </a:cubicBezTo>
                  <a:cubicBezTo>
                    <a:pt x="6793" y="523"/>
                    <a:pt x="6470" y="500"/>
                    <a:pt x="6135" y="500"/>
                  </a:cubicBezTo>
                  <a:cubicBezTo>
                    <a:pt x="4492" y="500"/>
                    <a:pt x="2544" y="1043"/>
                    <a:pt x="1678" y="3344"/>
                  </a:cubicBezTo>
                  <a:cubicBezTo>
                    <a:pt x="1634" y="3337"/>
                    <a:pt x="1592" y="3334"/>
                    <a:pt x="1552" y="3334"/>
                  </a:cubicBezTo>
                  <a:cubicBezTo>
                    <a:pt x="1387" y="3334"/>
                    <a:pt x="1254" y="3389"/>
                    <a:pt x="1158" y="3496"/>
                  </a:cubicBezTo>
                  <a:cubicBezTo>
                    <a:pt x="1015" y="3656"/>
                    <a:pt x="991" y="3894"/>
                    <a:pt x="991" y="4031"/>
                  </a:cubicBezTo>
                  <a:cubicBezTo>
                    <a:pt x="948" y="4019"/>
                    <a:pt x="904" y="4012"/>
                    <a:pt x="860" y="4012"/>
                  </a:cubicBezTo>
                  <a:cubicBezTo>
                    <a:pt x="569" y="4012"/>
                    <a:pt x="244" y="4295"/>
                    <a:pt x="121" y="4658"/>
                  </a:cubicBezTo>
                  <a:cubicBezTo>
                    <a:pt x="1" y="5008"/>
                    <a:pt x="94" y="5334"/>
                    <a:pt x="376" y="5552"/>
                  </a:cubicBezTo>
                  <a:cubicBezTo>
                    <a:pt x="557" y="5692"/>
                    <a:pt x="747" y="5779"/>
                    <a:pt x="927" y="5805"/>
                  </a:cubicBezTo>
                  <a:cubicBezTo>
                    <a:pt x="1006" y="6108"/>
                    <a:pt x="1244" y="6287"/>
                    <a:pt x="1586" y="6299"/>
                  </a:cubicBezTo>
                  <a:cubicBezTo>
                    <a:pt x="1626" y="6301"/>
                    <a:pt x="1664" y="6301"/>
                    <a:pt x="1701" y="6301"/>
                  </a:cubicBezTo>
                  <a:cubicBezTo>
                    <a:pt x="2133" y="6301"/>
                    <a:pt x="2475" y="6215"/>
                    <a:pt x="2700" y="6051"/>
                  </a:cubicBezTo>
                  <a:cubicBezTo>
                    <a:pt x="2737" y="6095"/>
                    <a:pt x="2778" y="6136"/>
                    <a:pt x="2824" y="6174"/>
                  </a:cubicBezTo>
                  <a:cubicBezTo>
                    <a:pt x="2922" y="6254"/>
                    <a:pt x="3043" y="6295"/>
                    <a:pt x="3185" y="6295"/>
                  </a:cubicBezTo>
                  <a:cubicBezTo>
                    <a:pt x="3626" y="6295"/>
                    <a:pt x="4197" y="5880"/>
                    <a:pt x="4407" y="5405"/>
                  </a:cubicBezTo>
                  <a:cubicBezTo>
                    <a:pt x="4543" y="5095"/>
                    <a:pt x="4510" y="4803"/>
                    <a:pt x="4309" y="4584"/>
                  </a:cubicBezTo>
                  <a:cubicBezTo>
                    <a:pt x="4161" y="4420"/>
                    <a:pt x="3990" y="4333"/>
                    <a:pt x="3801" y="4325"/>
                  </a:cubicBezTo>
                  <a:cubicBezTo>
                    <a:pt x="3796" y="4166"/>
                    <a:pt x="3753" y="4011"/>
                    <a:pt x="3674" y="3872"/>
                  </a:cubicBezTo>
                  <a:cubicBezTo>
                    <a:pt x="4231" y="3147"/>
                    <a:pt x="5123" y="2381"/>
                    <a:pt x="6409" y="2381"/>
                  </a:cubicBezTo>
                  <a:cubicBezTo>
                    <a:pt x="6456" y="2381"/>
                    <a:pt x="6503" y="2382"/>
                    <a:pt x="6551" y="2384"/>
                  </a:cubicBezTo>
                  <a:cubicBezTo>
                    <a:pt x="6820" y="2719"/>
                    <a:pt x="7241" y="2972"/>
                    <a:pt x="7584" y="2972"/>
                  </a:cubicBezTo>
                  <a:cubicBezTo>
                    <a:pt x="7726" y="2972"/>
                    <a:pt x="7846" y="2931"/>
                    <a:pt x="7944" y="2850"/>
                  </a:cubicBezTo>
                  <a:cubicBezTo>
                    <a:pt x="7980" y="2821"/>
                    <a:pt x="8013" y="2789"/>
                    <a:pt x="8044" y="2755"/>
                  </a:cubicBezTo>
                  <a:lnTo>
                    <a:pt x="8088" y="2774"/>
                  </a:lnTo>
                  <a:lnTo>
                    <a:pt x="8099" y="2749"/>
                  </a:lnTo>
                  <a:cubicBezTo>
                    <a:pt x="8324" y="2901"/>
                    <a:pt x="8656" y="2980"/>
                    <a:pt x="9072" y="2980"/>
                  </a:cubicBezTo>
                  <a:cubicBezTo>
                    <a:pt x="9108" y="2980"/>
                    <a:pt x="9144" y="2980"/>
                    <a:pt x="9182" y="2979"/>
                  </a:cubicBezTo>
                  <a:cubicBezTo>
                    <a:pt x="9524" y="2968"/>
                    <a:pt x="9762" y="2789"/>
                    <a:pt x="9842" y="2484"/>
                  </a:cubicBezTo>
                  <a:cubicBezTo>
                    <a:pt x="10023" y="2460"/>
                    <a:pt x="10212" y="2373"/>
                    <a:pt x="10394" y="2234"/>
                  </a:cubicBezTo>
                  <a:cubicBezTo>
                    <a:pt x="10676" y="2016"/>
                    <a:pt x="10770" y="1689"/>
                    <a:pt x="10651" y="1338"/>
                  </a:cubicBezTo>
                  <a:cubicBezTo>
                    <a:pt x="10528" y="976"/>
                    <a:pt x="10203" y="693"/>
                    <a:pt x="9912" y="693"/>
                  </a:cubicBezTo>
                  <a:cubicBezTo>
                    <a:pt x="9868" y="693"/>
                    <a:pt x="9823" y="699"/>
                    <a:pt x="9782" y="711"/>
                  </a:cubicBezTo>
                  <a:cubicBezTo>
                    <a:pt x="9782" y="574"/>
                    <a:pt x="9757" y="336"/>
                    <a:pt x="9615" y="177"/>
                  </a:cubicBezTo>
                  <a:cubicBezTo>
                    <a:pt x="9519" y="68"/>
                    <a:pt x="9386" y="14"/>
                    <a:pt x="9221" y="14"/>
                  </a:cubicBezTo>
                  <a:cubicBezTo>
                    <a:pt x="9110" y="14"/>
                    <a:pt x="8985" y="38"/>
                    <a:pt x="8846" y="87"/>
                  </a:cubicBezTo>
                  <a:cubicBezTo>
                    <a:pt x="8721" y="129"/>
                    <a:pt x="8603" y="190"/>
                    <a:pt x="8497" y="268"/>
                  </a:cubicBezTo>
                  <a:cubicBezTo>
                    <a:pt x="8332" y="97"/>
                    <a:pt x="8122" y="0"/>
                    <a:pt x="7912"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5101382" y="-272914"/>
              <a:ext cx="814674" cy="447343"/>
            </a:xfrm>
            <a:custGeom>
              <a:avLst/>
              <a:gdLst/>
              <a:ahLst/>
              <a:cxnLst/>
              <a:rect l="l" t="t" r="r" b="b"/>
              <a:pathLst>
                <a:path w="7443" h="4087" extrusionOk="0">
                  <a:moveTo>
                    <a:pt x="4754" y="0"/>
                  </a:moveTo>
                  <a:cubicBezTo>
                    <a:pt x="2880" y="0"/>
                    <a:pt x="611" y="706"/>
                    <a:pt x="1" y="3919"/>
                  </a:cubicBezTo>
                  <a:lnTo>
                    <a:pt x="356" y="4087"/>
                  </a:lnTo>
                  <a:cubicBezTo>
                    <a:pt x="715" y="2955"/>
                    <a:pt x="1837" y="664"/>
                    <a:pt x="5042" y="664"/>
                  </a:cubicBezTo>
                  <a:cubicBezTo>
                    <a:pt x="5684" y="664"/>
                    <a:pt x="6409" y="756"/>
                    <a:pt x="7229" y="968"/>
                  </a:cubicBezTo>
                  <a:lnTo>
                    <a:pt x="7442" y="432"/>
                  </a:lnTo>
                  <a:cubicBezTo>
                    <a:pt x="7442" y="432"/>
                    <a:pt x="6219" y="0"/>
                    <a:pt x="47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5228348" y="-115738"/>
              <a:ext cx="632431" cy="351898"/>
            </a:xfrm>
            <a:custGeom>
              <a:avLst/>
              <a:gdLst/>
              <a:ahLst/>
              <a:cxnLst/>
              <a:rect l="l" t="t" r="r" b="b"/>
              <a:pathLst>
                <a:path w="5778" h="3215" extrusionOk="0">
                  <a:moveTo>
                    <a:pt x="3893" y="1"/>
                  </a:moveTo>
                  <a:cubicBezTo>
                    <a:pt x="1275" y="1"/>
                    <a:pt x="337" y="1801"/>
                    <a:pt x="1" y="3027"/>
                  </a:cubicBezTo>
                  <a:lnTo>
                    <a:pt x="401" y="3215"/>
                  </a:lnTo>
                  <a:cubicBezTo>
                    <a:pt x="401" y="3215"/>
                    <a:pt x="1423" y="445"/>
                    <a:pt x="3868" y="445"/>
                  </a:cubicBezTo>
                  <a:cubicBezTo>
                    <a:pt x="4367" y="445"/>
                    <a:pt x="4926" y="561"/>
                    <a:pt x="5547" y="839"/>
                  </a:cubicBezTo>
                  <a:lnTo>
                    <a:pt x="5777" y="262"/>
                  </a:lnTo>
                  <a:cubicBezTo>
                    <a:pt x="5068" y="80"/>
                    <a:pt x="4443" y="1"/>
                    <a:pt x="38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5140347" y="-200236"/>
              <a:ext cx="752284" cy="415929"/>
            </a:xfrm>
            <a:custGeom>
              <a:avLst/>
              <a:gdLst/>
              <a:ahLst/>
              <a:cxnLst/>
              <a:rect l="l" t="t" r="r" b="b"/>
              <a:pathLst>
                <a:path w="6873" h="3800" extrusionOk="0">
                  <a:moveTo>
                    <a:pt x="4686" y="0"/>
                  </a:moveTo>
                  <a:cubicBezTo>
                    <a:pt x="1481" y="0"/>
                    <a:pt x="359" y="2291"/>
                    <a:pt x="0" y="3423"/>
                  </a:cubicBezTo>
                  <a:lnTo>
                    <a:pt x="805" y="3799"/>
                  </a:lnTo>
                  <a:cubicBezTo>
                    <a:pt x="1141" y="2573"/>
                    <a:pt x="2079" y="773"/>
                    <a:pt x="4697" y="773"/>
                  </a:cubicBezTo>
                  <a:cubicBezTo>
                    <a:pt x="5247" y="773"/>
                    <a:pt x="5872" y="852"/>
                    <a:pt x="6581" y="1034"/>
                  </a:cubicBezTo>
                  <a:lnTo>
                    <a:pt x="6873" y="304"/>
                  </a:lnTo>
                  <a:cubicBezTo>
                    <a:pt x="6053" y="92"/>
                    <a:pt x="5328" y="0"/>
                    <a:pt x="4686" y="0"/>
                  </a:cubicBezTo>
                  <a:close/>
                </a:path>
              </a:pathLst>
            </a:custGeom>
            <a:solidFill>
              <a:srgbClr val="EE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5132357" y="-208883"/>
              <a:ext cx="716274" cy="390535"/>
            </a:xfrm>
            <a:custGeom>
              <a:avLst/>
              <a:gdLst/>
              <a:ahLst/>
              <a:cxnLst/>
              <a:rect l="l" t="t" r="r" b="b"/>
              <a:pathLst>
                <a:path w="6544" h="3568" extrusionOk="0">
                  <a:moveTo>
                    <a:pt x="4516" y="0"/>
                  </a:moveTo>
                  <a:cubicBezTo>
                    <a:pt x="3740" y="0"/>
                    <a:pt x="3030" y="173"/>
                    <a:pt x="2391" y="516"/>
                  </a:cubicBezTo>
                  <a:cubicBezTo>
                    <a:pt x="612" y="1475"/>
                    <a:pt x="17" y="3464"/>
                    <a:pt x="12" y="3484"/>
                  </a:cubicBezTo>
                  <a:cubicBezTo>
                    <a:pt x="1" y="3519"/>
                    <a:pt x="21" y="3554"/>
                    <a:pt x="56" y="3564"/>
                  </a:cubicBezTo>
                  <a:cubicBezTo>
                    <a:pt x="61" y="3566"/>
                    <a:pt x="68" y="3567"/>
                    <a:pt x="73" y="3567"/>
                  </a:cubicBezTo>
                  <a:cubicBezTo>
                    <a:pt x="103" y="3567"/>
                    <a:pt x="127" y="3548"/>
                    <a:pt x="135" y="3520"/>
                  </a:cubicBezTo>
                  <a:cubicBezTo>
                    <a:pt x="140" y="3500"/>
                    <a:pt x="721" y="1562"/>
                    <a:pt x="2453" y="630"/>
                  </a:cubicBezTo>
                  <a:cubicBezTo>
                    <a:pt x="3072" y="297"/>
                    <a:pt x="3762" y="130"/>
                    <a:pt x="4516" y="130"/>
                  </a:cubicBezTo>
                  <a:cubicBezTo>
                    <a:pt x="5115" y="130"/>
                    <a:pt x="5753" y="235"/>
                    <a:pt x="6430" y="444"/>
                  </a:cubicBezTo>
                  <a:cubicBezTo>
                    <a:pt x="6438" y="447"/>
                    <a:pt x="6445" y="448"/>
                    <a:pt x="6452" y="448"/>
                  </a:cubicBezTo>
                  <a:cubicBezTo>
                    <a:pt x="6519" y="448"/>
                    <a:pt x="6543" y="344"/>
                    <a:pt x="6468" y="321"/>
                  </a:cubicBezTo>
                  <a:cubicBezTo>
                    <a:pt x="5779" y="107"/>
                    <a:pt x="5127" y="0"/>
                    <a:pt x="451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5207442" y="-123071"/>
              <a:ext cx="634182" cy="345440"/>
            </a:xfrm>
            <a:custGeom>
              <a:avLst/>
              <a:gdLst/>
              <a:ahLst/>
              <a:cxnLst/>
              <a:rect l="l" t="t" r="r" b="b"/>
              <a:pathLst>
                <a:path w="5794" h="3156" extrusionOk="0">
                  <a:moveTo>
                    <a:pt x="4156" y="0"/>
                  </a:moveTo>
                  <a:cubicBezTo>
                    <a:pt x="895" y="0"/>
                    <a:pt x="21" y="3039"/>
                    <a:pt x="10" y="3074"/>
                  </a:cubicBezTo>
                  <a:cubicBezTo>
                    <a:pt x="1" y="3108"/>
                    <a:pt x="21" y="3144"/>
                    <a:pt x="56" y="3153"/>
                  </a:cubicBezTo>
                  <a:cubicBezTo>
                    <a:pt x="61" y="3155"/>
                    <a:pt x="68" y="3156"/>
                    <a:pt x="73" y="3156"/>
                  </a:cubicBezTo>
                  <a:cubicBezTo>
                    <a:pt x="102" y="3156"/>
                    <a:pt x="128" y="3136"/>
                    <a:pt x="136" y="3108"/>
                  </a:cubicBezTo>
                  <a:cubicBezTo>
                    <a:pt x="138" y="3099"/>
                    <a:pt x="412" y="2124"/>
                    <a:pt x="1229" y="1298"/>
                  </a:cubicBezTo>
                  <a:cubicBezTo>
                    <a:pt x="1995" y="524"/>
                    <a:pt x="2990" y="131"/>
                    <a:pt x="4156" y="131"/>
                  </a:cubicBezTo>
                  <a:cubicBezTo>
                    <a:pt x="4638" y="131"/>
                    <a:pt x="5149" y="198"/>
                    <a:pt x="5685" y="333"/>
                  </a:cubicBezTo>
                  <a:cubicBezTo>
                    <a:pt x="5691" y="334"/>
                    <a:pt x="5697" y="335"/>
                    <a:pt x="5702" y="335"/>
                  </a:cubicBezTo>
                  <a:cubicBezTo>
                    <a:pt x="5772" y="335"/>
                    <a:pt x="5794" y="227"/>
                    <a:pt x="5717" y="207"/>
                  </a:cubicBezTo>
                  <a:cubicBezTo>
                    <a:pt x="5144" y="63"/>
                    <a:pt x="4625" y="0"/>
                    <a:pt x="415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4925600" y="43189"/>
              <a:ext cx="551434" cy="312056"/>
            </a:xfrm>
            <a:custGeom>
              <a:avLst/>
              <a:gdLst/>
              <a:ahLst/>
              <a:cxnLst/>
              <a:rect l="l" t="t" r="r" b="b"/>
              <a:pathLst>
                <a:path w="5038" h="2851" extrusionOk="0">
                  <a:moveTo>
                    <a:pt x="3085" y="0"/>
                  </a:moveTo>
                  <a:cubicBezTo>
                    <a:pt x="2856" y="0"/>
                    <a:pt x="2651" y="125"/>
                    <a:pt x="2508" y="290"/>
                  </a:cubicBezTo>
                  <a:lnTo>
                    <a:pt x="2508" y="290"/>
                  </a:lnTo>
                  <a:cubicBezTo>
                    <a:pt x="2414" y="210"/>
                    <a:pt x="2290" y="138"/>
                    <a:pt x="2131" y="82"/>
                  </a:cubicBezTo>
                  <a:cubicBezTo>
                    <a:pt x="1991" y="33"/>
                    <a:pt x="1874" y="12"/>
                    <a:pt x="1777" y="12"/>
                  </a:cubicBezTo>
                  <a:cubicBezTo>
                    <a:pt x="1200" y="12"/>
                    <a:pt x="1286" y="748"/>
                    <a:pt x="1286" y="748"/>
                  </a:cubicBezTo>
                  <a:cubicBezTo>
                    <a:pt x="1223" y="708"/>
                    <a:pt x="1155" y="690"/>
                    <a:pt x="1085" y="690"/>
                  </a:cubicBezTo>
                  <a:cubicBezTo>
                    <a:pt x="585" y="690"/>
                    <a:pt x="1" y="1619"/>
                    <a:pt x="641" y="2114"/>
                  </a:cubicBezTo>
                  <a:cubicBezTo>
                    <a:pt x="844" y="2271"/>
                    <a:pt x="1037" y="2344"/>
                    <a:pt x="1204" y="2358"/>
                  </a:cubicBezTo>
                  <a:lnTo>
                    <a:pt x="1204" y="2358"/>
                  </a:lnTo>
                  <a:cubicBezTo>
                    <a:pt x="1255" y="2612"/>
                    <a:pt x="1430" y="2835"/>
                    <a:pt x="1814" y="2848"/>
                  </a:cubicBezTo>
                  <a:cubicBezTo>
                    <a:pt x="1852" y="2849"/>
                    <a:pt x="1889" y="2850"/>
                    <a:pt x="1926" y="2850"/>
                  </a:cubicBezTo>
                  <a:cubicBezTo>
                    <a:pt x="2412" y="2850"/>
                    <a:pt x="2744" y="2739"/>
                    <a:pt x="2936" y="2571"/>
                  </a:cubicBezTo>
                  <a:lnTo>
                    <a:pt x="2936" y="2571"/>
                  </a:lnTo>
                  <a:cubicBezTo>
                    <a:pt x="2976" y="2628"/>
                    <a:pt x="3027" y="2684"/>
                    <a:pt x="3090" y="2736"/>
                  </a:cubicBezTo>
                  <a:cubicBezTo>
                    <a:pt x="3180" y="2810"/>
                    <a:pt x="3291" y="2843"/>
                    <a:pt x="3411" y="2843"/>
                  </a:cubicBezTo>
                  <a:cubicBezTo>
                    <a:pt x="4074" y="2843"/>
                    <a:pt x="5037" y="1846"/>
                    <a:pt x="4487" y="1240"/>
                  </a:cubicBezTo>
                  <a:cubicBezTo>
                    <a:pt x="4330" y="1066"/>
                    <a:pt x="4160" y="1001"/>
                    <a:pt x="4000" y="1001"/>
                  </a:cubicBezTo>
                  <a:cubicBezTo>
                    <a:pt x="3987" y="1001"/>
                    <a:pt x="3974" y="1002"/>
                    <a:pt x="3962" y="1002"/>
                  </a:cubicBezTo>
                  <a:lnTo>
                    <a:pt x="3962" y="1002"/>
                  </a:lnTo>
                  <a:cubicBezTo>
                    <a:pt x="3974" y="708"/>
                    <a:pt x="3835" y="366"/>
                    <a:pt x="3477" y="126"/>
                  </a:cubicBezTo>
                  <a:cubicBezTo>
                    <a:pt x="3343" y="38"/>
                    <a:pt x="3211" y="0"/>
                    <a:pt x="30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4950227" y="36184"/>
              <a:ext cx="497364" cy="326066"/>
            </a:xfrm>
            <a:custGeom>
              <a:avLst/>
              <a:gdLst/>
              <a:ahLst/>
              <a:cxnLst/>
              <a:rect l="l" t="t" r="r" b="b"/>
              <a:pathLst>
                <a:path w="4544" h="2979" extrusionOk="0">
                  <a:moveTo>
                    <a:pt x="2289" y="448"/>
                  </a:moveTo>
                  <a:cubicBezTo>
                    <a:pt x="2467" y="625"/>
                    <a:pt x="2500" y="832"/>
                    <a:pt x="2451" y="968"/>
                  </a:cubicBezTo>
                  <a:cubicBezTo>
                    <a:pt x="2425" y="1041"/>
                    <a:pt x="2378" y="1080"/>
                    <a:pt x="2325" y="1080"/>
                  </a:cubicBezTo>
                  <a:cubicBezTo>
                    <a:pt x="2291" y="1080"/>
                    <a:pt x="2254" y="1064"/>
                    <a:pt x="2217" y="1031"/>
                  </a:cubicBezTo>
                  <a:cubicBezTo>
                    <a:pt x="2090" y="920"/>
                    <a:pt x="2125" y="668"/>
                    <a:pt x="2289" y="448"/>
                  </a:cubicBezTo>
                  <a:close/>
                  <a:moveTo>
                    <a:pt x="3665" y="1142"/>
                  </a:moveTo>
                  <a:lnTo>
                    <a:pt x="3665" y="1142"/>
                  </a:lnTo>
                  <a:cubicBezTo>
                    <a:pt x="3629" y="1388"/>
                    <a:pt x="3474" y="1570"/>
                    <a:pt x="3269" y="1593"/>
                  </a:cubicBezTo>
                  <a:cubicBezTo>
                    <a:pt x="3260" y="1594"/>
                    <a:pt x="3249" y="1594"/>
                    <a:pt x="3238" y="1595"/>
                  </a:cubicBezTo>
                  <a:cubicBezTo>
                    <a:pt x="3181" y="1595"/>
                    <a:pt x="3180" y="1574"/>
                    <a:pt x="3180" y="1562"/>
                  </a:cubicBezTo>
                  <a:cubicBezTo>
                    <a:pt x="3175" y="1446"/>
                    <a:pt x="3396" y="1198"/>
                    <a:pt x="3665" y="1142"/>
                  </a:cubicBezTo>
                  <a:close/>
                  <a:moveTo>
                    <a:pt x="1261" y="1725"/>
                  </a:moveTo>
                  <a:cubicBezTo>
                    <a:pt x="1297" y="1725"/>
                    <a:pt x="1329" y="1760"/>
                    <a:pt x="1351" y="1788"/>
                  </a:cubicBezTo>
                  <a:cubicBezTo>
                    <a:pt x="1446" y="1914"/>
                    <a:pt x="1468" y="2050"/>
                    <a:pt x="1412" y="2164"/>
                  </a:cubicBezTo>
                  <a:cubicBezTo>
                    <a:pt x="1353" y="2285"/>
                    <a:pt x="1210" y="2360"/>
                    <a:pt x="1039" y="2360"/>
                  </a:cubicBezTo>
                  <a:cubicBezTo>
                    <a:pt x="1037" y="2360"/>
                    <a:pt x="1035" y="2360"/>
                    <a:pt x="1034" y="2360"/>
                  </a:cubicBezTo>
                  <a:cubicBezTo>
                    <a:pt x="1005" y="2135"/>
                    <a:pt x="1074" y="1899"/>
                    <a:pt x="1165" y="1788"/>
                  </a:cubicBezTo>
                  <a:cubicBezTo>
                    <a:pt x="1197" y="1748"/>
                    <a:pt x="1232" y="1725"/>
                    <a:pt x="1261" y="1725"/>
                  </a:cubicBezTo>
                  <a:close/>
                  <a:moveTo>
                    <a:pt x="2766" y="1947"/>
                  </a:moveTo>
                  <a:cubicBezTo>
                    <a:pt x="2780" y="1947"/>
                    <a:pt x="2807" y="1974"/>
                    <a:pt x="2828" y="2049"/>
                  </a:cubicBezTo>
                  <a:cubicBezTo>
                    <a:pt x="2880" y="2229"/>
                    <a:pt x="2843" y="2399"/>
                    <a:pt x="2722" y="2532"/>
                  </a:cubicBezTo>
                  <a:cubicBezTo>
                    <a:pt x="2619" y="2344"/>
                    <a:pt x="2633" y="2142"/>
                    <a:pt x="2693" y="2023"/>
                  </a:cubicBezTo>
                  <a:cubicBezTo>
                    <a:pt x="2722" y="1968"/>
                    <a:pt x="2753" y="1947"/>
                    <a:pt x="2766" y="1947"/>
                  </a:cubicBezTo>
                  <a:close/>
                  <a:moveTo>
                    <a:pt x="2857" y="129"/>
                  </a:moveTo>
                  <a:cubicBezTo>
                    <a:pt x="2979" y="129"/>
                    <a:pt x="3099" y="168"/>
                    <a:pt x="3214" y="244"/>
                  </a:cubicBezTo>
                  <a:cubicBezTo>
                    <a:pt x="3496" y="432"/>
                    <a:pt x="3665" y="714"/>
                    <a:pt x="3671" y="1009"/>
                  </a:cubicBezTo>
                  <a:cubicBezTo>
                    <a:pt x="3320" y="1062"/>
                    <a:pt x="3043" y="1376"/>
                    <a:pt x="3049" y="1565"/>
                  </a:cubicBezTo>
                  <a:cubicBezTo>
                    <a:pt x="3051" y="1642"/>
                    <a:pt x="3099" y="1724"/>
                    <a:pt x="3237" y="1724"/>
                  </a:cubicBezTo>
                  <a:cubicBezTo>
                    <a:pt x="3252" y="1724"/>
                    <a:pt x="3267" y="1723"/>
                    <a:pt x="3284" y="1721"/>
                  </a:cubicBezTo>
                  <a:cubicBezTo>
                    <a:pt x="3555" y="1690"/>
                    <a:pt x="3760" y="1451"/>
                    <a:pt x="3796" y="1130"/>
                  </a:cubicBezTo>
                  <a:cubicBezTo>
                    <a:pt x="3948" y="1137"/>
                    <a:pt x="4089" y="1209"/>
                    <a:pt x="4213" y="1347"/>
                  </a:cubicBezTo>
                  <a:cubicBezTo>
                    <a:pt x="4423" y="1578"/>
                    <a:pt x="4369" y="1845"/>
                    <a:pt x="4288" y="2030"/>
                  </a:cubicBezTo>
                  <a:cubicBezTo>
                    <a:pt x="4099" y="2455"/>
                    <a:pt x="3574" y="2843"/>
                    <a:pt x="3185" y="2843"/>
                  </a:cubicBezTo>
                  <a:cubicBezTo>
                    <a:pt x="3073" y="2843"/>
                    <a:pt x="2980" y="2812"/>
                    <a:pt x="2905" y="2750"/>
                  </a:cubicBezTo>
                  <a:cubicBezTo>
                    <a:pt x="2867" y="2717"/>
                    <a:pt x="2831" y="2681"/>
                    <a:pt x="2797" y="2642"/>
                  </a:cubicBezTo>
                  <a:cubicBezTo>
                    <a:pt x="2963" y="2472"/>
                    <a:pt x="3019" y="2245"/>
                    <a:pt x="2952" y="2011"/>
                  </a:cubicBezTo>
                  <a:cubicBezTo>
                    <a:pt x="2904" y="1843"/>
                    <a:pt x="2816" y="1819"/>
                    <a:pt x="2766" y="1819"/>
                  </a:cubicBezTo>
                  <a:cubicBezTo>
                    <a:pt x="2696" y="1819"/>
                    <a:pt x="2626" y="1871"/>
                    <a:pt x="2578" y="1964"/>
                  </a:cubicBezTo>
                  <a:cubicBezTo>
                    <a:pt x="2496" y="2123"/>
                    <a:pt x="2482" y="2383"/>
                    <a:pt x="2625" y="2622"/>
                  </a:cubicBezTo>
                  <a:cubicBezTo>
                    <a:pt x="2475" y="2732"/>
                    <a:pt x="2198" y="2849"/>
                    <a:pt x="1701" y="2849"/>
                  </a:cubicBezTo>
                  <a:cubicBezTo>
                    <a:pt x="1665" y="2849"/>
                    <a:pt x="1629" y="2848"/>
                    <a:pt x="1591" y="2847"/>
                  </a:cubicBezTo>
                  <a:cubicBezTo>
                    <a:pt x="1260" y="2836"/>
                    <a:pt x="1119" y="2661"/>
                    <a:pt x="1063" y="2488"/>
                  </a:cubicBezTo>
                  <a:cubicBezTo>
                    <a:pt x="1276" y="2482"/>
                    <a:pt x="1448" y="2383"/>
                    <a:pt x="1527" y="2221"/>
                  </a:cubicBezTo>
                  <a:cubicBezTo>
                    <a:pt x="1606" y="2063"/>
                    <a:pt x="1579" y="1877"/>
                    <a:pt x="1454" y="1710"/>
                  </a:cubicBezTo>
                  <a:cubicBezTo>
                    <a:pt x="1383" y="1617"/>
                    <a:pt x="1309" y="1597"/>
                    <a:pt x="1260" y="1597"/>
                  </a:cubicBezTo>
                  <a:cubicBezTo>
                    <a:pt x="1190" y="1597"/>
                    <a:pt x="1122" y="1634"/>
                    <a:pt x="1063" y="1706"/>
                  </a:cubicBezTo>
                  <a:cubicBezTo>
                    <a:pt x="958" y="1835"/>
                    <a:pt x="875" y="2087"/>
                    <a:pt x="902" y="2347"/>
                  </a:cubicBezTo>
                  <a:cubicBezTo>
                    <a:pt x="756" y="2317"/>
                    <a:pt x="603" y="2242"/>
                    <a:pt x="454" y="2127"/>
                  </a:cubicBezTo>
                  <a:cubicBezTo>
                    <a:pt x="218" y="1944"/>
                    <a:pt x="141" y="1670"/>
                    <a:pt x="241" y="1376"/>
                  </a:cubicBezTo>
                  <a:cubicBezTo>
                    <a:pt x="347" y="1069"/>
                    <a:pt x="624" y="817"/>
                    <a:pt x="859" y="817"/>
                  </a:cubicBezTo>
                  <a:cubicBezTo>
                    <a:pt x="918" y="817"/>
                    <a:pt x="975" y="835"/>
                    <a:pt x="1025" y="865"/>
                  </a:cubicBezTo>
                  <a:cubicBezTo>
                    <a:pt x="1036" y="873"/>
                    <a:pt x="1047" y="876"/>
                    <a:pt x="1059" y="876"/>
                  </a:cubicBezTo>
                  <a:cubicBezTo>
                    <a:pt x="1095" y="876"/>
                    <a:pt x="1129" y="845"/>
                    <a:pt x="1124" y="804"/>
                  </a:cubicBezTo>
                  <a:cubicBezTo>
                    <a:pt x="1122" y="800"/>
                    <a:pt x="1085" y="448"/>
                    <a:pt x="1255" y="259"/>
                  </a:cubicBezTo>
                  <a:cubicBezTo>
                    <a:pt x="1325" y="179"/>
                    <a:pt x="1424" y="139"/>
                    <a:pt x="1551" y="139"/>
                  </a:cubicBezTo>
                  <a:cubicBezTo>
                    <a:pt x="1646" y="139"/>
                    <a:pt x="1757" y="162"/>
                    <a:pt x="1883" y="206"/>
                  </a:cubicBezTo>
                  <a:cubicBezTo>
                    <a:pt x="1992" y="244"/>
                    <a:pt x="2095" y="296"/>
                    <a:pt x="2190" y="364"/>
                  </a:cubicBezTo>
                  <a:cubicBezTo>
                    <a:pt x="2002" y="614"/>
                    <a:pt x="1930" y="951"/>
                    <a:pt x="2130" y="1127"/>
                  </a:cubicBezTo>
                  <a:cubicBezTo>
                    <a:pt x="2192" y="1182"/>
                    <a:pt x="2260" y="1212"/>
                    <a:pt x="2325" y="1212"/>
                  </a:cubicBezTo>
                  <a:cubicBezTo>
                    <a:pt x="2432" y="1212"/>
                    <a:pt x="2527" y="1136"/>
                    <a:pt x="2573" y="1013"/>
                  </a:cubicBezTo>
                  <a:cubicBezTo>
                    <a:pt x="2637" y="835"/>
                    <a:pt x="2598" y="569"/>
                    <a:pt x="2373" y="349"/>
                  </a:cubicBezTo>
                  <a:cubicBezTo>
                    <a:pt x="2514" y="208"/>
                    <a:pt x="2688" y="129"/>
                    <a:pt x="2857" y="129"/>
                  </a:cubicBezTo>
                  <a:close/>
                  <a:moveTo>
                    <a:pt x="2859" y="1"/>
                  </a:moveTo>
                  <a:cubicBezTo>
                    <a:pt x="2650" y="1"/>
                    <a:pt x="2440" y="97"/>
                    <a:pt x="2274" y="267"/>
                  </a:cubicBezTo>
                  <a:cubicBezTo>
                    <a:pt x="2169" y="189"/>
                    <a:pt x="2051" y="128"/>
                    <a:pt x="1927" y="85"/>
                  </a:cubicBezTo>
                  <a:cubicBezTo>
                    <a:pt x="1788" y="36"/>
                    <a:pt x="1662" y="12"/>
                    <a:pt x="1552" y="12"/>
                  </a:cubicBezTo>
                  <a:cubicBezTo>
                    <a:pt x="1387" y="12"/>
                    <a:pt x="1254" y="66"/>
                    <a:pt x="1158" y="174"/>
                  </a:cubicBezTo>
                  <a:cubicBezTo>
                    <a:pt x="1015" y="333"/>
                    <a:pt x="991" y="570"/>
                    <a:pt x="991" y="709"/>
                  </a:cubicBezTo>
                  <a:cubicBezTo>
                    <a:pt x="948" y="696"/>
                    <a:pt x="904" y="689"/>
                    <a:pt x="860" y="689"/>
                  </a:cubicBezTo>
                  <a:cubicBezTo>
                    <a:pt x="569" y="689"/>
                    <a:pt x="244" y="972"/>
                    <a:pt x="120" y="1335"/>
                  </a:cubicBezTo>
                  <a:cubicBezTo>
                    <a:pt x="1" y="1685"/>
                    <a:pt x="93" y="2011"/>
                    <a:pt x="376" y="2230"/>
                  </a:cubicBezTo>
                  <a:cubicBezTo>
                    <a:pt x="557" y="2369"/>
                    <a:pt x="747" y="2456"/>
                    <a:pt x="927" y="2482"/>
                  </a:cubicBezTo>
                  <a:cubicBezTo>
                    <a:pt x="1006" y="2785"/>
                    <a:pt x="1244" y="2964"/>
                    <a:pt x="1586" y="2976"/>
                  </a:cubicBezTo>
                  <a:cubicBezTo>
                    <a:pt x="1626" y="2978"/>
                    <a:pt x="1664" y="2979"/>
                    <a:pt x="1701" y="2979"/>
                  </a:cubicBezTo>
                  <a:cubicBezTo>
                    <a:pt x="2133" y="2979"/>
                    <a:pt x="2475" y="2892"/>
                    <a:pt x="2700" y="2728"/>
                  </a:cubicBezTo>
                  <a:cubicBezTo>
                    <a:pt x="2737" y="2772"/>
                    <a:pt x="2778" y="2813"/>
                    <a:pt x="2824" y="2851"/>
                  </a:cubicBezTo>
                  <a:cubicBezTo>
                    <a:pt x="2922" y="2931"/>
                    <a:pt x="3043" y="2972"/>
                    <a:pt x="3185" y="2972"/>
                  </a:cubicBezTo>
                  <a:cubicBezTo>
                    <a:pt x="3626" y="2972"/>
                    <a:pt x="4197" y="2557"/>
                    <a:pt x="4407" y="2082"/>
                  </a:cubicBezTo>
                  <a:cubicBezTo>
                    <a:pt x="4543" y="1773"/>
                    <a:pt x="4508" y="1480"/>
                    <a:pt x="4309" y="1261"/>
                  </a:cubicBezTo>
                  <a:cubicBezTo>
                    <a:pt x="4159" y="1097"/>
                    <a:pt x="3990" y="1010"/>
                    <a:pt x="3801" y="1002"/>
                  </a:cubicBezTo>
                  <a:cubicBezTo>
                    <a:pt x="3792" y="666"/>
                    <a:pt x="3603" y="348"/>
                    <a:pt x="3286" y="137"/>
                  </a:cubicBezTo>
                  <a:cubicBezTo>
                    <a:pt x="3150" y="46"/>
                    <a:pt x="3006" y="1"/>
                    <a:pt x="285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5602349" y="-320526"/>
              <a:ext cx="551106" cy="312056"/>
            </a:xfrm>
            <a:custGeom>
              <a:avLst/>
              <a:gdLst/>
              <a:ahLst/>
              <a:cxnLst/>
              <a:rect l="l" t="t" r="r" b="b"/>
              <a:pathLst>
                <a:path w="5035" h="2851" extrusionOk="0">
                  <a:moveTo>
                    <a:pt x="1954" y="0"/>
                  </a:moveTo>
                  <a:cubicBezTo>
                    <a:pt x="1828" y="0"/>
                    <a:pt x="1696" y="37"/>
                    <a:pt x="1562" y="126"/>
                  </a:cubicBezTo>
                  <a:cubicBezTo>
                    <a:pt x="1203" y="364"/>
                    <a:pt x="1063" y="707"/>
                    <a:pt x="1076" y="1001"/>
                  </a:cubicBezTo>
                  <a:lnTo>
                    <a:pt x="1076" y="1001"/>
                  </a:lnTo>
                  <a:cubicBezTo>
                    <a:pt x="1063" y="1001"/>
                    <a:pt x="1050" y="1000"/>
                    <a:pt x="1037" y="1000"/>
                  </a:cubicBezTo>
                  <a:cubicBezTo>
                    <a:pt x="877" y="1000"/>
                    <a:pt x="708" y="1065"/>
                    <a:pt x="550" y="1238"/>
                  </a:cubicBezTo>
                  <a:cubicBezTo>
                    <a:pt x="0" y="1844"/>
                    <a:pt x="963" y="2842"/>
                    <a:pt x="1626" y="2842"/>
                  </a:cubicBezTo>
                  <a:cubicBezTo>
                    <a:pt x="1746" y="2842"/>
                    <a:pt x="1856" y="2809"/>
                    <a:pt x="1946" y="2736"/>
                  </a:cubicBezTo>
                  <a:cubicBezTo>
                    <a:pt x="2009" y="2683"/>
                    <a:pt x="2060" y="2628"/>
                    <a:pt x="2100" y="2572"/>
                  </a:cubicBezTo>
                  <a:lnTo>
                    <a:pt x="2100" y="2572"/>
                  </a:lnTo>
                  <a:cubicBezTo>
                    <a:pt x="2293" y="2740"/>
                    <a:pt x="2625" y="2851"/>
                    <a:pt x="3113" y="2851"/>
                  </a:cubicBezTo>
                  <a:cubicBezTo>
                    <a:pt x="3148" y="2851"/>
                    <a:pt x="3184" y="2850"/>
                    <a:pt x="3221" y="2849"/>
                  </a:cubicBezTo>
                  <a:cubicBezTo>
                    <a:pt x="3604" y="2837"/>
                    <a:pt x="3780" y="2614"/>
                    <a:pt x="3831" y="2360"/>
                  </a:cubicBezTo>
                  <a:lnTo>
                    <a:pt x="3831" y="2360"/>
                  </a:lnTo>
                  <a:cubicBezTo>
                    <a:pt x="3998" y="2347"/>
                    <a:pt x="4192" y="2274"/>
                    <a:pt x="4395" y="2118"/>
                  </a:cubicBezTo>
                  <a:cubicBezTo>
                    <a:pt x="5034" y="1624"/>
                    <a:pt x="4452" y="693"/>
                    <a:pt x="3953" y="693"/>
                  </a:cubicBezTo>
                  <a:cubicBezTo>
                    <a:pt x="3884" y="693"/>
                    <a:pt x="3816" y="711"/>
                    <a:pt x="3753" y="750"/>
                  </a:cubicBezTo>
                  <a:cubicBezTo>
                    <a:pt x="3753" y="750"/>
                    <a:pt x="3838" y="13"/>
                    <a:pt x="3261" y="13"/>
                  </a:cubicBezTo>
                  <a:cubicBezTo>
                    <a:pt x="3163" y="13"/>
                    <a:pt x="3047" y="34"/>
                    <a:pt x="2908" y="83"/>
                  </a:cubicBezTo>
                  <a:cubicBezTo>
                    <a:pt x="2749" y="139"/>
                    <a:pt x="2626" y="211"/>
                    <a:pt x="2531" y="290"/>
                  </a:cubicBezTo>
                  <a:lnTo>
                    <a:pt x="2531" y="290"/>
                  </a:lnTo>
                  <a:cubicBezTo>
                    <a:pt x="2388" y="125"/>
                    <a:pt x="2183" y="0"/>
                    <a:pt x="19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5631683" y="-327750"/>
              <a:ext cx="497582" cy="326395"/>
            </a:xfrm>
            <a:custGeom>
              <a:avLst/>
              <a:gdLst/>
              <a:ahLst/>
              <a:cxnLst/>
              <a:rect l="l" t="t" r="r" b="b"/>
              <a:pathLst>
                <a:path w="4546" h="2982" extrusionOk="0">
                  <a:moveTo>
                    <a:pt x="2255" y="450"/>
                  </a:moveTo>
                  <a:cubicBezTo>
                    <a:pt x="2420" y="671"/>
                    <a:pt x="2454" y="923"/>
                    <a:pt x="2329" y="1034"/>
                  </a:cubicBezTo>
                  <a:cubicBezTo>
                    <a:pt x="2291" y="1067"/>
                    <a:pt x="2254" y="1082"/>
                    <a:pt x="2219" y="1082"/>
                  </a:cubicBezTo>
                  <a:cubicBezTo>
                    <a:pt x="2165" y="1082"/>
                    <a:pt x="2120" y="1044"/>
                    <a:pt x="2094" y="971"/>
                  </a:cubicBezTo>
                  <a:cubicBezTo>
                    <a:pt x="2044" y="835"/>
                    <a:pt x="2077" y="628"/>
                    <a:pt x="2255" y="450"/>
                  </a:cubicBezTo>
                  <a:close/>
                  <a:moveTo>
                    <a:pt x="880" y="1143"/>
                  </a:moveTo>
                  <a:lnTo>
                    <a:pt x="880" y="1143"/>
                  </a:lnTo>
                  <a:cubicBezTo>
                    <a:pt x="1166" y="1200"/>
                    <a:pt x="1368" y="1458"/>
                    <a:pt x="1365" y="1562"/>
                  </a:cubicBezTo>
                  <a:cubicBezTo>
                    <a:pt x="1365" y="1576"/>
                    <a:pt x="1364" y="1596"/>
                    <a:pt x="1305" y="1596"/>
                  </a:cubicBezTo>
                  <a:cubicBezTo>
                    <a:pt x="1294" y="1596"/>
                    <a:pt x="1285" y="1594"/>
                    <a:pt x="1274" y="1593"/>
                  </a:cubicBezTo>
                  <a:cubicBezTo>
                    <a:pt x="1071" y="1570"/>
                    <a:pt x="916" y="1389"/>
                    <a:pt x="880" y="1143"/>
                  </a:cubicBezTo>
                  <a:close/>
                  <a:moveTo>
                    <a:pt x="3282" y="1729"/>
                  </a:moveTo>
                  <a:cubicBezTo>
                    <a:pt x="3311" y="1729"/>
                    <a:pt x="3346" y="1752"/>
                    <a:pt x="3380" y="1792"/>
                  </a:cubicBezTo>
                  <a:cubicBezTo>
                    <a:pt x="3469" y="1903"/>
                    <a:pt x="3539" y="2140"/>
                    <a:pt x="3508" y="2364"/>
                  </a:cubicBezTo>
                  <a:lnTo>
                    <a:pt x="3507" y="2364"/>
                  </a:lnTo>
                  <a:cubicBezTo>
                    <a:pt x="3333" y="2364"/>
                    <a:pt x="3192" y="2291"/>
                    <a:pt x="3131" y="2167"/>
                  </a:cubicBezTo>
                  <a:cubicBezTo>
                    <a:pt x="3075" y="2054"/>
                    <a:pt x="3097" y="1918"/>
                    <a:pt x="3192" y="1792"/>
                  </a:cubicBezTo>
                  <a:cubicBezTo>
                    <a:pt x="3214" y="1763"/>
                    <a:pt x="3247" y="1729"/>
                    <a:pt x="3282" y="1729"/>
                  </a:cubicBezTo>
                  <a:close/>
                  <a:moveTo>
                    <a:pt x="1777" y="1950"/>
                  </a:moveTo>
                  <a:cubicBezTo>
                    <a:pt x="1790" y="1950"/>
                    <a:pt x="1821" y="1970"/>
                    <a:pt x="1850" y="2026"/>
                  </a:cubicBezTo>
                  <a:cubicBezTo>
                    <a:pt x="1912" y="2144"/>
                    <a:pt x="1922" y="2346"/>
                    <a:pt x="1819" y="2536"/>
                  </a:cubicBezTo>
                  <a:cubicBezTo>
                    <a:pt x="1700" y="2400"/>
                    <a:pt x="1663" y="2231"/>
                    <a:pt x="1715" y="2050"/>
                  </a:cubicBezTo>
                  <a:cubicBezTo>
                    <a:pt x="1737" y="1977"/>
                    <a:pt x="1763" y="1950"/>
                    <a:pt x="1777" y="1950"/>
                  </a:cubicBezTo>
                  <a:close/>
                  <a:moveTo>
                    <a:pt x="1687" y="132"/>
                  </a:moveTo>
                  <a:cubicBezTo>
                    <a:pt x="1857" y="132"/>
                    <a:pt x="2031" y="212"/>
                    <a:pt x="2171" y="354"/>
                  </a:cubicBezTo>
                  <a:cubicBezTo>
                    <a:pt x="1946" y="572"/>
                    <a:pt x="1906" y="839"/>
                    <a:pt x="1972" y="1016"/>
                  </a:cubicBezTo>
                  <a:cubicBezTo>
                    <a:pt x="2016" y="1139"/>
                    <a:pt x="2111" y="1215"/>
                    <a:pt x="2219" y="1215"/>
                  </a:cubicBezTo>
                  <a:cubicBezTo>
                    <a:pt x="2285" y="1215"/>
                    <a:pt x="2352" y="1187"/>
                    <a:pt x="2413" y="1132"/>
                  </a:cubicBezTo>
                  <a:cubicBezTo>
                    <a:pt x="2614" y="955"/>
                    <a:pt x="2543" y="617"/>
                    <a:pt x="2354" y="367"/>
                  </a:cubicBezTo>
                  <a:cubicBezTo>
                    <a:pt x="2449" y="300"/>
                    <a:pt x="2552" y="247"/>
                    <a:pt x="2662" y="209"/>
                  </a:cubicBezTo>
                  <a:cubicBezTo>
                    <a:pt x="2787" y="166"/>
                    <a:pt x="2897" y="144"/>
                    <a:pt x="2992" y="144"/>
                  </a:cubicBezTo>
                  <a:cubicBezTo>
                    <a:pt x="3119" y="144"/>
                    <a:pt x="3219" y="183"/>
                    <a:pt x="3290" y="263"/>
                  </a:cubicBezTo>
                  <a:cubicBezTo>
                    <a:pt x="3460" y="453"/>
                    <a:pt x="3421" y="806"/>
                    <a:pt x="3421" y="808"/>
                  </a:cubicBezTo>
                  <a:cubicBezTo>
                    <a:pt x="3416" y="850"/>
                    <a:pt x="3449" y="881"/>
                    <a:pt x="3485" y="881"/>
                  </a:cubicBezTo>
                  <a:cubicBezTo>
                    <a:pt x="3497" y="881"/>
                    <a:pt x="3509" y="878"/>
                    <a:pt x="3520" y="871"/>
                  </a:cubicBezTo>
                  <a:cubicBezTo>
                    <a:pt x="3569" y="839"/>
                    <a:pt x="3627" y="823"/>
                    <a:pt x="3684" y="823"/>
                  </a:cubicBezTo>
                  <a:cubicBezTo>
                    <a:pt x="3920" y="823"/>
                    <a:pt x="4196" y="1073"/>
                    <a:pt x="4302" y="1382"/>
                  </a:cubicBezTo>
                  <a:cubicBezTo>
                    <a:pt x="4402" y="1677"/>
                    <a:pt x="4325" y="1951"/>
                    <a:pt x="4088" y="2133"/>
                  </a:cubicBezTo>
                  <a:cubicBezTo>
                    <a:pt x="3940" y="2247"/>
                    <a:pt x="3786" y="2322"/>
                    <a:pt x="3640" y="2351"/>
                  </a:cubicBezTo>
                  <a:cubicBezTo>
                    <a:pt x="3667" y="2092"/>
                    <a:pt x="3585" y="1839"/>
                    <a:pt x="3480" y="1711"/>
                  </a:cubicBezTo>
                  <a:cubicBezTo>
                    <a:pt x="3421" y="1639"/>
                    <a:pt x="3353" y="1600"/>
                    <a:pt x="3282" y="1600"/>
                  </a:cubicBezTo>
                  <a:cubicBezTo>
                    <a:pt x="3234" y="1600"/>
                    <a:pt x="3160" y="1620"/>
                    <a:pt x="3089" y="1713"/>
                  </a:cubicBezTo>
                  <a:cubicBezTo>
                    <a:pt x="2962" y="1880"/>
                    <a:pt x="2936" y="2066"/>
                    <a:pt x="3015" y="2225"/>
                  </a:cubicBezTo>
                  <a:cubicBezTo>
                    <a:pt x="3095" y="2386"/>
                    <a:pt x="3267" y="2485"/>
                    <a:pt x="3480" y="2493"/>
                  </a:cubicBezTo>
                  <a:cubicBezTo>
                    <a:pt x="3422" y="2665"/>
                    <a:pt x="3283" y="2840"/>
                    <a:pt x="2952" y="2851"/>
                  </a:cubicBezTo>
                  <a:cubicBezTo>
                    <a:pt x="2916" y="2852"/>
                    <a:pt x="2882" y="2853"/>
                    <a:pt x="2849" y="2853"/>
                  </a:cubicBezTo>
                  <a:cubicBezTo>
                    <a:pt x="2352" y="2853"/>
                    <a:pt x="2069" y="2735"/>
                    <a:pt x="1918" y="2624"/>
                  </a:cubicBezTo>
                  <a:cubicBezTo>
                    <a:pt x="2061" y="2386"/>
                    <a:pt x="2048" y="2126"/>
                    <a:pt x="1965" y="1967"/>
                  </a:cubicBezTo>
                  <a:cubicBezTo>
                    <a:pt x="1917" y="1875"/>
                    <a:pt x="1849" y="1822"/>
                    <a:pt x="1777" y="1822"/>
                  </a:cubicBezTo>
                  <a:cubicBezTo>
                    <a:pt x="1729" y="1822"/>
                    <a:pt x="1640" y="1847"/>
                    <a:pt x="1591" y="2015"/>
                  </a:cubicBezTo>
                  <a:cubicBezTo>
                    <a:pt x="1524" y="2249"/>
                    <a:pt x="1580" y="2475"/>
                    <a:pt x="1746" y="2646"/>
                  </a:cubicBezTo>
                  <a:cubicBezTo>
                    <a:pt x="1713" y="2685"/>
                    <a:pt x="1676" y="2721"/>
                    <a:pt x="1636" y="2753"/>
                  </a:cubicBezTo>
                  <a:cubicBezTo>
                    <a:pt x="1563" y="2815"/>
                    <a:pt x="1469" y="2846"/>
                    <a:pt x="1358" y="2846"/>
                  </a:cubicBezTo>
                  <a:cubicBezTo>
                    <a:pt x="969" y="2846"/>
                    <a:pt x="444" y="2458"/>
                    <a:pt x="255" y="2032"/>
                  </a:cubicBezTo>
                  <a:cubicBezTo>
                    <a:pt x="174" y="1847"/>
                    <a:pt x="122" y="1580"/>
                    <a:pt x="330" y="1348"/>
                  </a:cubicBezTo>
                  <a:cubicBezTo>
                    <a:pt x="456" y="1211"/>
                    <a:pt x="596" y="1139"/>
                    <a:pt x="749" y="1132"/>
                  </a:cubicBezTo>
                  <a:cubicBezTo>
                    <a:pt x="783" y="1453"/>
                    <a:pt x="988" y="1692"/>
                    <a:pt x="1259" y="1723"/>
                  </a:cubicBezTo>
                  <a:cubicBezTo>
                    <a:pt x="1276" y="1725"/>
                    <a:pt x="1291" y="1726"/>
                    <a:pt x="1306" y="1726"/>
                  </a:cubicBezTo>
                  <a:cubicBezTo>
                    <a:pt x="1443" y="1726"/>
                    <a:pt x="1492" y="1644"/>
                    <a:pt x="1495" y="1568"/>
                  </a:cubicBezTo>
                  <a:cubicBezTo>
                    <a:pt x="1501" y="1378"/>
                    <a:pt x="1223" y="1064"/>
                    <a:pt x="873" y="1010"/>
                  </a:cubicBezTo>
                  <a:cubicBezTo>
                    <a:pt x="880" y="716"/>
                    <a:pt x="1049" y="434"/>
                    <a:pt x="1332" y="247"/>
                  </a:cubicBezTo>
                  <a:cubicBezTo>
                    <a:pt x="1447" y="171"/>
                    <a:pt x="1565" y="132"/>
                    <a:pt x="1687" y="132"/>
                  </a:cubicBezTo>
                  <a:close/>
                  <a:moveTo>
                    <a:pt x="1686" y="1"/>
                  </a:moveTo>
                  <a:cubicBezTo>
                    <a:pt x="1540" y="1"/>
                    <a:pt x="1396" y="48"/>
                    <a:pt x="1259" y="139"/>
                  </a:cubicBezTo>
                  <a:cubicBezTo>
                    <a:pt x="943" y="348"/>
                    <a:pt x="753" y="668"/>
                    <a:pt x="743" y="1002"/>
                  </a:cubicBezTo>
                  <a:cubicBezTo>
                    <a:pt x="558" y="1010"/>
                    <a:pt x="382" y="1098"/>
                    <a:pt x="235" y="1260"/>
                  </a:cubicBezTo>
                  <a:cubicBezTo>
                    <a:pt x="35" y="1481"/>
                    <a:pt x="0" y="1772"/>
                    <a:pt x="138" y="2082"/>
                  </a:cubicBezTo>
                  <a:cubicBezTo>
                    <a:pt x="348" y="2557"/>
                    <a:pt x="917" y="2974"/>
                    <a:pt x="1358" y="2974"/>
                  </a:cubicBezTo>
                  <a:cubicBezTo>
                    <a:pt x="1500" y="2974"/>
                    <a:pt x="1622" y="2933"/>
                    <a:pt x="1719" y="2852"/>
                  </a:cubicBezTo>
                  <a:cubicBezTo>
                    <a:pt x="1765" y="2815"/>
                    <a:pt x="1806" y="2773"/>
                    <a:pt x="1844" y="2729"/>
                  </a:cubicBezTo>
                  <a:cubicBezTo>
                    <a:pt x="2067" y="2895"/>
                    <a:pt x="2412" y="2982"/>
                    <a:pt x="2846" y="2982"/>
                  </a:cubicBezTo>
                  <a:cubicBezTo>
                    <a:pt x="2881" y="2982"/>
                    <a:pt x="2918" y="2981"/>
                    <a:pt x="2956" y="2981"/>
                  </a:cubicBezTo>
                  <a:cubicBezTo>
                    <a:pt x="3299" y="2970"/>
                    <a:pt x="3537" y="2791"/>
                    <a:pt x="3616" y="2486"/>
                  </a:cubicBezTo>
                  <a:cubicBezTo>
                    <a:pt x="3798" y="2461"/>
                    <a:pt x="3986" y="2375"/>
                    <a:pt x="4168" y="2236"/>
                  </a:cubicBezTo>
                  <a:cubicBezTo>
                    <a:pt x="4452" y="2017"/>
                    <a:pt x="4545" y="1691"/>
                    <a:pt x="4425" y="1340"/>
                  </a:cubicBezTo>
                  <a:cubicBezTo>
                    <a:pt x="4302" y="978"/>
                    <a:pt x="3977" y="695"/>
                    <a:pt x="3686" y="695"/>
                  </a:cubicBezTo>
                  <a:cubicBezTo>
                    <a:pt x="3682" y="695"/>
                    <a:pt x="3678" y="695"/>
                    <a:pt x="3675" y="695"/>
                  </a:cubicBezTo>
                  <a:cubicBezTo>
                    <a:pt x="3634" y="695"/>
                    <a:pt x="3594" y="701"/>
                    <a:pt x="3556" y="713"/>
                  </a:cubicBezTo>
                  <a:cubicBezTo>
                    <a:pt x="3556" y="576"/>
                    <a:pt x="3531" y="338"/>
                    <a:pt x="3389" y="177"/>
                  </a:cubicBezTo>
                  <a:cubicBezTo>
                    <a:pt x="3292" y="70"/>
                    <a:pt x="3160" y="15"/>
                    <a:pt x="2994" y="15"/>
                  </a:cubicBezTo>
                  <a:cubicBezTo>
                    <a:pt x="2884" y="15"/>
                    <a:pt x="2759" y="39"/>
                    <a:pt x="2620" y="88"/>
                  </a:cubicBezTo>
                  <a:cubicBezTo>
                    <a:pt x="2496" y="131"/>
                    <a:pt x="2378" y="192"/>
                    <a:pt x="2271" y="268"/>
                  </a:cubicBezTo>
                  <a:cubicBezTo>
                    <a:pt x="2104" y="99"/>
                    <a:pt x="1894" y="1"/>
                    <a:pt x="168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16_1">
    <p:spTree>
      <p:nvGrpSpPr>
        <p:cNvPr id="1" name="Shape 994"/>
        <p:cNvGrpSpPr/>
        <p:nvPr/>
      </p:nvGrpSpPr>
      <p:grpSpPr>
        <a:xfrm>
          <a:off x="0" y="0"/>
          <a:ext cx="0" cy="0"/>
          <a:chOff x="0" y="0"/>
          <a:chExt cx="0" cy="0"/>
        </a:xfrm>
      </p:grpSpPr>
      <p:pic>
        <p:nvPicPr>
          <p:cNvPr id="995" name="Google Shape;995;p35"/>
          <p:cNvPicPr preferRelativeResize="0"/>
          <p:nvPr/>
        </p:nvPicPr>
        <p:blipFill rotWithShape="1">
          <a:blip r:embed="rId2">
            <a:alphaModFix amt="2000"/>
          </a:blip>
          <a:srcRect t="7798" b="7807"/>
          <a:stretch/>
        </p:blipFill>
        <p:spPr>
          <a:xfrm>
            <a:off x="50" y="0"/>
            <a:ext cx="9144003" cy="5143501"/>
          </a:xfrm>
          <a:prstGeom prst="rect">
            <a:avLst/>
          </a:prstGeom>
          <a:noFill/>
          <a:ln>
            <a:noFill/>
          </a:ln>
        </p:spPr>
      </p:pic>
      <p:grpSp>
        <p:nvGrpSpPr>
          <p:cNvPr id="996" name="Google Shape;996;p35"/>
          <p:cNvGrpSpPr/>
          <p:nvPr/>
        </p:nvGrpSpPr>
        <p:grpSpPr>
          <a:xfrm flipH="1">
            <a:off x="8189468" y="4390749"/>
            <a:ext cx="489857" cy="431295"/>
            <a:chOff x="5733925" y="3779352"/>
            <a:chExt cx="419866" cy="369671"/>
          </a:xfrm>
        </p:grpSpPr>
        <p:sp>
          <p:nvSpPr>
            <p:cNvPr id="997" name="Google Shape;997;p35"/>
            <p:cNvSpPr/>
            <p:nvPr/>
          </p:nvSpPr>
          <p:spPr>
            <a:xfrm>
              <a:off x="5733925" y="3779352"/>
              <a:ext cx="419780" cy="369671"/>
            </a:xfrm>
            <a:custGeom>
              <a:avLst/>
              <a:gdLst/>
              <a:ahLst/>
              <a:cxnLst/>
              <a:rect l="l" t="t" r="r" b="b"/>
              <a:pathLst>
                <a:path w="4884" h="4301" extrusionOk="0">
                  <a:moveTo>
                    <a:pt x="2088" y="1"/>
                  </a:moveTo>
                  <a:cubicBezTo>
                    <a:pt x="1794" y="1"/>
                    <a:pt x="1500" y="170"/>
                    <a:pt x="1345" y="586"/>
                  </a:cubicBezTo>
                  <a:cubicBezTo>
                    <a:pt x="1201" y="979"/>
                    <a:pt x="1284" y="1227"/>
                    <a:pt x="1411" y="1380"/>
                  </a:cubicBezTo>
                  <a:cubicBezTo>
                    <a:pt x="1269" y="1314"/>
                    <a:pt x="1133" y="1284"/>
                    <a:pt x="1006" y="1284"/>
                  </a:cubicBezTo>
                  <a:cubicBezTo>
                    <a:pt x="385" y="1284"/>
                    <a:pt x="1" y="1998"/>
                    <a:pt x="330" y="2571"/>
                  </a:cubicBezTo>
                  <a:cubicBezTo>
                    <a:pt x="491" y="2850"/>
                    <a:pt x="691" y="2939"/>
                    <a:pt x="882" y="2939"/>
                  </a:cubicBezTo>
                  <a:cubicBezTo>
                    <a:pt x="1072" y="2939"/>
                    <a:pt x="1253" y="2851"/>
                    <a:pt x="1376" y="2771"/>
                  </a:cubicBezTo>
                  <a:lnTo>
                    <a:pt x="1376" y="2771"/>
                  </a:lnTo>
                  <a:cubicBezTo>
                    <a:pt x="1046" y="3044"/>
                    <a:pt x="419" y="3725"/>
                    <a:pt x="1606" y="4224"/>
                  </a:cubicBezTo>
                  <a:cubicBezTo>
                    <a:pt x="1730" y="4277"/>
                    <a:pt x="1839" y="4300"/>
                    <a:pt x="1932" y="4300"/>
                  </a:cubicBezTo>
                  <a:cubicBezTo>
                    <a:pt x="2621" y="4300"/>
                    <a:pt x="2531" y="3046"/>
                    <a:pt x="2527" y="2997"/>
                  </a:cubicBezTo>
                  <a:lnTo>
                    <a:pt x="2527" y="2997"/>
                  </a:lnTo>
                  <a:cubicBezTo>
                    <a:pt x="2573" y="3578"/>
                    <a:pt x="2954" y="4079"/>
                    <a:pt x="3405" y="4079"/>
                  </a:cubicBezTo>
                  <a:cubicBezTo>
                    <a:pt x="3650" y="4079"/>
                    <a:pt x="3917" y="3930"/>
                    <a:pt x="4162" y="3565"/>
                  </a:cubicBezTo>
                  <a:cubicBezTo>
                    <a:pt x="4753" y="2685"/>
                    <a:pt x="3425" y="2429"/>
                    <a:pt x="3425" y="2429"/>
                  </a:cubicBezTo>
                  <a:lnTo>
                    <a:pt x="3425" y="2429"/>
                  </a:lnTo>
                  <a:cubicBezTo>
                    <a:pt x="3491" y="2436"/>
                    <a:pt x="3554" y="2439"/>
                    <a:pt x="3614" y="2439"/>
                  </a:cubicBezTo>
                  <a:cubicBezTo>
                    <a:pt x="4806" y="2439"/>
                    <a:pt x="4884" y="1158"/>
                    <a:pt x="4063" y="727"/>
                  </a:cubicBezTo>
                  <a:cubicBezTo>
                    <a:pt x="3884" y="634"/>
                    <a:pt x="3726" y="596"/>
                    <a:pt x="3587" y="596"/>
                  </a:cubicBezTo>
                  <a:cubicBezTo>
                    <a:pt x="3261" y="596"/>
                    <a:pt x="3040" y="806"/>
                    <a:pt x="2902" y="1011"/>
                  </a:cubicBezTo>
                  <a:cubicBezTo>
                    <a:pt x="3042" y="450"/>
                    <a:pt x="2567" y="1"/>
                    <a:pt x="208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5"/>
            <p:cNvSpPr/>
            <p:nvPr/>
          </p:nvSpPr>
          <p:spPr>
            <a:xfrm>
              <a:off x="5734011" y="3779438"/>
              <a:ext cx="419780" cy="369585"/>
            </a:xfrm>
            <a:custGeom>
              <a:avLst/>
              <a:gdLst/>
              <a:ahLst/>
              <a:cxnLst/>
              <a:rect l="l" t="t" r="r" b="b"/>
              <a:pathLst>
                <a:path w="4884" h="4300" extrusionOk="0">
                  <a:moveTo>
                    <a:pt x="2089" y="0"/>
                  </a:moveTo>
                  <a:cubicBezTo>
                    <a:pt x="1795" y="0"/>
                    <a:pt x="1500" y="169"/>
                    <a:pt x="1345" y="585"/>
                  </a:cubicBezTo>
                  <a:cubicBezTo>
                    <a:pt x="1200" y="977"/>
                    <a:pt x="1282" y="1225"/>
                    <a:pt x="1409" y="1378"/>
                  </a:cubicBezTo>
                  <a:lnTo>
                    <a:pt x="1409" y="1378"/>
                  </a:lnTo>
                  <a:cubicBezTo>
                    <a:pt x="1268" y="1312"/>
                    <a:pt x="1132" y="1283"/>
                    <a:pt x="1006" y="1283"/>
                  </a:cubicBezTo>
                  <a:cubicBezTo>
                    <a:pt x="385" y="1283"/>
                    <a:pt x="1" y="1997"/>
                    <a:pt x="331" y="2570"/>
                  </a:cubicBezTo>
                  <a:cubicBezTo>
                    <a:pt x="491" y="2849"/>
                    <a:pt x="691" y="2938"/>
                    <a:pt x="882" y="2938"/>
                  </a:cubicBezTo>
                  <a:cubicBezTo>
                    <a:pt x="1072" y="2938"/>
                    <a:pt x="1252" y="2850"/>
                    <a:pt x="1376" y="2771"/>
                  </a:cubicBezTo>
                  <a:lnTo>
                    <a:pt x="1376" y="2771"/>
                  </a:lnTo>
                  <a:cubicBezTo>
                    <a:pt x="1045" y="3045"/>
                    <a:pt x="419" y="3723"/>
                    <a:pt x="1605" y="4223"/>
                  </a:cubicBezTo>
                  <a:cubicBezTo>
                    <a:pt x="1729" y="4276"/>
                    <a:pt x="1838" y="4299"/>
                    <a:pt x="1931" y="4299"/>
                  </a:cubicBezTo>
                  <a:cubicBezTo>
                    <a:pt x="2623" y="4299"/>
                    <a:pt x="2530" y="3036"/>
                    <a:pt x="2527" y="2996"/>
                  </a:cubicBezTo>
                  <a:lnTo>
                    <a:pt x="2527" y="2996"/>
                  </a:lnTo>
                  <a:cubicBezTo>
                    <a:pt x="2573" y="3577"/>
                    <a:pt x="2954" y="4078"/>
                    <a:pt x="3405" y="4078"/>
                  </a:cubicBezTo>
                  <a:cubicBezTo>
                    <a:pt x="3650" y="4078"/>
                    <a:pt x="3916" y="3929"/>
                    <a:pt x="4161" y="3564"/>
                  </a:cubicBezTo>
                  <a:cubicBezTo>
                    <a:pt x="4753" y="2684"/>
                    <a:pt x="3424" y="2428"/>
                    <a:pt x="3424" y="2428"/>
                  </a:cubicBezTo>
                  <a:lnTo>
                    <a:pt x="3424" y="2428"/>
                  </a:lnTo>
                  <a:cubicBezTo>
                    <a:pt x="3490" y="2435"/>
                    <a:pt x="3553" y="2438"/>
                    <a:pt x="3613" y="2438"/>
                  </a:cubicBezTo>
                  <a:cubicBezTo>
                    <a:pt x="4805" y="2438"/>
                    <a:pt x="4884" y="1157"/>
                    <a:pt x="4062" y="726"/>
                  </a:cubicBezTo>
                  <a:cubicBezTo>
                    <a:pt x="3883" y="633"/>
                    <a:pt x="3725" y="595"/>
                    <a:pt x="3586" y="595"/>
                  </a:cubicBezTo>
                  <a:cubicBezTo>
                    <a:pt x="3261" y="595"/>
                    <a:pt x="3040" y="804"/>
                    <a:pt x="2902" y="1008"/>
                  </a:cubicBezTo>
                  <a:lnTo>
                    <a:pt x="2902" y="1008"/>
                  </a:lnTo>
                  <a:cubicBezTo>
                    <a:pt x="3042" y="448"/>
                    <a:pt x="2567" y="0"/>
                    <a:pt x="20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5"/>
            <p:cNvSpPr/>
            <p:nvPr/>
          </p:nvSpPr>
          <p:spPr>
            <a:xfrm>
              <a:off x="5909866" y="3851292"/>
              <a:ext cx="37388" cy="82426"/>
            </a:xfrm>
            <a:custGeom>
              <a:avLst/>
              <a:gdLst/>
              <a:ahLst/>
              <a:cxnLst/>
              <a:rect l="l" t="t" r="r" b="b"/>
              <a:pathLst>
                <a:path w="435" h="959" extrusionOk="0">
                  <a:moveTo>
                    <a:pt x="96" y="0"/>
                  </a:moveTo>
                  <a:cubicBezTo>
                    <a:pt x="47" y="0"/>
                    <a:pt x="0" y="51"/>
                    <a:pt x="32" y="107"/>
                  </a:cubicBezTo>
                  <a:cubicBezTo>
                    <a:pt x="35" y="112"/>
                    <a:pt x="281" y="543"/>
                    <a:pt x="291" y="889"/>
                  </a:cubicBezTo>
                  <a:cubicBezTo>
                    <a:pt x="293" y="928"/>
                    <a:pt x="323" y="958"/>
                    <a:pt x="362" y="958"/>
                  </a:cubicBezTo>
                  <a:lnTo>
                    <a:pt x="364" y="958"/>
                  </a:lnTo>
                  <a:cubicBezTo>
                    <a:pt x="404" y="957"/>
                    <a:pt x="434" y="924"/>
                    <a:pt x="433" y="885"/>
                  </a:cubicBezTo>
                  <a:cubicBezTo>
                    <a:pt x="421" y="503"/>
                    <a:pt x="167" y="56"/>
                    <a:pt x="156" y="37"/>
                  </a:cubicBezTo>
                  <a:cubicBezTo>
                    <a:pt x="141" y="11"/>
                    <a:pt x="118" y="0"/>
                    <a:pt x="9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5"/>
            <p:cNvSpPr/>
            <p:nvPr/>
          </p:nvSpPr>
          <p:spPr>
            <a:xfrm>
              <a:off x="5838613" y="3947299"/>
              <a:ext cx="80019" cy="19940"/>
            </a:xfrm>
            <a:custGeom>
              <a:avLst/>
              <a:gdLst/>
              <a:ahLst/>
              <a:cxnLst/>
              <a:rect l="l" t="t" r="r" b="b"/>
              <a:pathLst>
                <a:path w="931" h="232" extrusionOk="0">
                  <a:moveTo>
                    <a:pt x="833" y="1"/>
                  </a:moveTo>
                  <a:cubicBezTo>
                    <a:pt x="828" y="1"/>
                    <a:pt x="823" y="1"/>
                    <a:pt x="818" y="2"/>
                  </a:cubicBezTo>
                  <a:cubicBezTo>
                    <a:pt x="483" y="78"/>
                    <a:pt x="99" y="90"/>
                    <a:pt x="95" y="90"/>
                  </a:cubicBezTo>
                  <a:cubicBezTo>
                    <a:pt x="1" y="91"/>
                    <a:pt x="3" y="232"/>
                    <a:pt x="96" y="232"/>
                  </a:cubicBezTo>
                  <a:cubicBezTo>
                    <a:pt x="97" y="232"/>
                    <a:pt x="97" y="232"/>
                    <a:pt x="98" y="232"/>
                  </a:cubicBezTo>
                  <a:lnTo>
                    <a:pt x="99" y="232"/>
                  </a:lnTo>
                  <a:cubicBezTo>
                    <a:pt x="115" y="231"/>
                    <a:pt x="500" y="220"/>
                    <a:pt x="849" y="141"/>
                  </a:cubicBezTo>
                  <a:cubicBezTo>
                    <a:pt x="931" y="118"/>
                    <a:pt x="909" y="1"/>
                    <a:pt x="83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5"/>
            <p:cNvSpPr/>
            <p:nvPr/>
          </p:nvSpPr>
          <p:spPr>
            <a:xfrm>
              <a:off x="5890441" y="3980906"/>
              <a:ext cx="55266" cy="67815"/>
            </a:xfrm>
            <a:custGeom>
              <a:avLst/>
              <a:gdLst/>
              <a:ahLst/>
              <a:cxnLst/>
              <a:rect l="l" t="t" r="r" b="b"/>
              <a:pathLst>
                <a:path w="643" h="789" extrusionOk="0">
                  <a:moveTo>
                    <a:pt x="551" y="0"/>
                  </a:moveTo>
                  <a:cubicBezTo>
                    <a:pt x="526" y="0"/>
                    <a:pt x="501" y="13"/>
                    <a:pt x="488" y="44"/>
                  </a:cubicBezTo>
                  <a:cubicBezTo>
                    <a:pt x="352" y="372"/>
                    <a:pt x="49" y="664"/>
                    <a:pt x="47" y="667"/>
                  </a:cubicBezTo>
                  <a:cubicBezTo>
                    <a:pt x="0" y="712"/>
                    <a:pt x="33" y="789"/>
                    <a:pt x="95" y="789"/>
                  </a:cubicBezTo>
                  <a:cubicBezTo>
                    <a:pt x="95" y="789"/>
                    <a:pt x="96" y="789"/>
                    <a:pt x="96" y="789"/>
                  </a:cubicBezTo>
                  <a:cubicBezTo>
                    <a:pt x="115" y="789"/>
                    <a:pt x="132" y="782"/>
                    <a:pt x="146" y="770"/>
                  </a:cubicBezTo>
                  <a:cubicBezTo>
                    <a:pt x="159" y="757"/>
                    <a:pt x="471" y="454"/>
                    <a:pt x="619" y="99"/>
                  </a:cubicBezTo>
                  <a:cubicBezTo>
                    <a:pt x="642" y="43"/>
                    <a:pt x="597" y="0"/>
                    <a:pt x="55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5"/>
            <p:cNvSpPr/>
            <p:nvPr/>
          </p:nvSpPr>
          <p:spPr>
            <a:xfrm>
              <a:off x="5967796" y="3979788"/>
              <a:ext cx="59649" cy="64205"/>
            </a:xfrm>
            <a:custGeom>
              <a:avLst/>
              <a:gdLst/>
              <a:ahLst/>
              <a:cxnLst/>
              <a:rect l="l" t="t" r="r" b="b"/>
              <a:pathLst>
                <a:path w="694" h="747" extrusionOk="0">
                  <a:moveTo>
                    <a:pt x="102" y="1"/>
                  </a:moveTo>
                  <a:cubicBezTo>
                    <a:pt x="48" y="1"/>
                    <a:pt x="1" y="70"/>
                    <a:pt x="50" y="121"/>
                  </a:cubicBezTo>
                  <a:cubicBezTo>
                    <a:pt x="53" y="125"/>
                    <a:pt x="393" y="477"/>
                    <a:pt x="544" y="713"/>
                  </a:cubicBezTo>
                  <a:cubicBezTo>
                    <a:pt x="557" y="733"/>
                    <a:pt x="579" y="747"/>
                    <a:pt x="604" y="747"/>
                  </a:cubicBezTo>
                  <a:lnTo>
                    <a:pt x="604" y="745"/>
                  </a:lnTo>
                  <a:cubicBezTo>
                    <a:pt x="659" y="745"/>
                    <a:pt x="693" y="684"/>
                    <a:pt x="663" y="637"/>
                  </a:cubicBezTo>
                  <a:cubicBezTo>
                    <a:pt x="505" y="389"/>
                    <a:pt x="167" y="38"/>
                    <a:pt x="152" y="24"/>
                  </a:cubicBezTo>
                  <a:cubicBezTo>
                    <a:pt x="136" y="7"/>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5"/>
            <p:cNvSpPr/>
            <p:nvPr/>
          </p:nvSpPr>
          <p:spPr>
            <a:xfrm>
              <a:off x="5972610" y="3892463"/>
              <a:ext cx="81996" cy="45038"/>
            </a:xfrm>
            <a:custGeom>
              <a:avLst/>
              <a:gdLst/>
              <a:ahLst/>
              <a:cxnLst/>
              <a:rect l="l" t="t" r="r" b="b"/>
              <a:pathLst>
                <a:path w="954" h="524" extrusionOk="0">
                  <a:moveTo>
                    <a:pt x="852" y="1"/>
                  </a:moveTo>
                  <a:cubicBezTo>
                    <a:pt x="842" y="1"/>
                    <a:pt x="831" y="3"/>
                    <a:pt x="819" y="9"/>
                  </a:cubicBezTo>
                  <a:cubicBezTo>
                    <a:pt x="397" y="208"/>
                    <a:pt x="69" y="389"/>
                    <a:pt x="67" y="390"/>
                  </a:cubicBezTo>
                  <a:cubicBezTo>
                    <a:pt x="0" y="424"/>
                    <a:pt x="26" y="524"/>
                    <a:pt x="100" y="524"/>
                  </a:cubicBezTo>
                  <a:cubicBezTo>
                    <a:pt x="100" y="524"/>
                    <a:pt x="101" y="524"/>
                    <a:pt x="101" y="524"/>
                  </a:cubicBezTo>
                  <a:cubicBezTo>
                    <a:pt x="113" y="524"/>
                    <a:pt x="125" y="520"/>
                    <a:pt x="135" y="514"/>
                  </a:cubicBezTo>
                  <a:cubicBezTo>
                    <a:pt x="139" y="512"/>
                    <a:pt x="461" y="334"/>
                    <a:pt x="879" y="136"/>
                  </a:cubicBezTo>
                  <a:cubicBezTo>
                    <a:pt x="953" y="101"/>
                    <a:pt x="918" y="1"/>
                    <a:pt x="85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5"/>
            <p:cNvSpPr/>
            <p:nvPr/>
          </p:nvSpPr>
          <p:spPr>
            <a:xfrm>
              <a:off x="5902388" y="3900800"/>
              <a:ext cx="101593" cy="101507"/>
            </a:xfrm>
            <a:custGeom>
              <a:avLst/>
              <a:gdLst/>
              <a:ahLst/>
              <a:cxnLst/>
              <a:rect l="l" t="t" r="r" b="b"/>
              <a:pathLst>
                <a:path w="1182" h="1181" extrusionOk="0">
                  <a:moveTo>
                    <a:pt x="591" y="0"/>
                  </a:moveTo>
                  <a:cubicBezTo>
                    <a:pt x="265" y="0"/>
                    <a:pt x="0" y="265"/>
                    <a:pt x="0" y="591"/>
                  </a:cubicBezTo>
                  <a:cubicBezTo>
                    <a:pt x="0" y="916"/>
                    <a:pt x="265" y="1181"/>
                    <a:pt x="591" y="1181"/>
                  </a:cubicBezTo>
                  <a:cubicBezTo>
                    <a:pt x="917" y="1181"/>
                    <a:pt x="1182" y="916"/>
                    <a:pt x="1182" y="591"/>
                  </a:cubicBezTo>
                  <a:cubicBezTo>
                    <a:pt x="1182" y="265"/>
                    <a:pt x="917"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5" name="Google Shape;1005;p35"/>
          <p:cNvGrpSpPr/>
          <p:nvPr/>
        </p:nvGrpSpPr>
        <p:grpSpPr>
          <a:xfrm flipH="1">
            <a:off x="468389" y="318792"/>
            <a:ext cx="497289" cy="436619"/>
            <a:chOff x="8157612" y="2958529"/>
            <a:chExt cx="497289" cy="436619"/>
          </a:xfrm>
        </p:grpSpPr>
        <p:sp>
          <p:nvSpPr>
            <p:cNvPr id="1006" name="Google Shape;1006;p35"/>
            <p:cNvSpPr/>
            <p:nvPr/>
          </p:nvSpPr>
          <p:spPr>
            <a:xfrm>
              <a:off x="8157612" y="2958529"/>
              <a:ext cx="497289" cy="436619"/>
            </a:xfrm>
            <a:custGeom>
              <a:avLst/>
              <a:gdLst/>
              <a:ahLst/>
              <a:cxnLst/>
              <a:rect l="l" t="t" r="r" b="b"/>
              <a:pathLst>
                <a:path w="4959" h="4354" extrusionOk="0">
                  <a:moveTo>
                    <a:pt x="2520" y="1"/>
                  </a:moveTo>
                  <a:cubicBezTo>
                    <a:pt x="2299" y="1"/>
                    <a:pt x="2064" y="105"/>
                    <a:pt x="1860" y="361"/>
                  </a:cubicBezTo>
                  <a:cubicBezTo>
                    <a:pt x="1600" y="689"/>
                    <a:pt x="1601" y="951"/>
                    <a:pt x="1673" y="1137"/>
                  </a:cubicBezTo>
                  <a:cubicBezTo>
                    <a:pt x="1482" y="957"/>
                    <a:pt x="1274" y="880"/>
                    <a:pt x="1078" y="880"/>
                  </a:cubicBezTo>
                  <a:cubicBezTo>
                    <a:pt x="581" y="880"/>
                    <a:pt x="160" y="1372"/>
                    <a:pt x="276" y="1931"/>
                  </a:cubicBezTo>
                  <a:cubicBezTo>
                    <a:pt x="369" y="2377"/>
                    <a:pt x="657" y="2488"/>
                    <a:pt x="918" y="2488"/>
                  </a:cubicBezTo>
                  <a:cubicBezTo>
                    <a:pt x="1024" y="2488"/>
                    <a:pt x="1125" y="2469"/>
                    <a:pt x="1208" y="2448"/>
                  </a:cubicBezTo>
                  <a:lnTo>
                    <a:pt x="1208" y="2448"/>
                  </a:lnTo>
                  <a:cubicBezTo>
                    <a:pt x="808" y="2604"/>
                    <a:pt x="1" y="3055"/>
                    <a:pt x="973" y="3900"/>
                  </a:cubicBezTo>
                  <a:cubicBezTo>
                    <a:pt x="1135" y="4042"/>
                    <a:pt x="1281" y="4099"/>
                    <a:pt x="1411" y="4099"/>
                  </a:cubicBezTo>
                  <a:cubicBezTo>
                    <a:pt x="1961" y="4099"/>
                    <a:pt x="2219" y="3067"/>
                    <a:pt x="2230" y="3022"/>
                  </a:cubicBezTo>
                  <a:lnTo>
                    <a:pt x="2230" y="3022"/>
                  </a:lnTo>
                  <a:cubicBezTo>
                    <a:pt x="2073" y="3669"/>
                    <a:pt x="2365" y="4354"/>
                    <a:pt x="2926" y="4354"/>
                  </a:cubicBezTo>
                  <a:cubicBezTo>
                    <a:pt x="3122" y="4354"/>
                    <a:pt x="3351" y="4270"/>
                    <a:pt x="3606" y="4071"/>
                  </a:cubicBezTo>
                  <a:cubicBezTo>
                    <a:pt x="4443" y="3419"/>
                    <a:pt x="3260" y="2761"/>
                    <a:pt x="3260" y="2761"/>
                  </a:cubicBezTo>
                  <a:lnTo>
                    <a:pt x="3260" y="2761"/>
                  </a:lnTo>
                  <a:cubicBezTo>
                    <a:pt x="3476" y="2858"/>
                    <a:pt x="3672" y="2900"/>
                    <a:pt x="3844" y="2900"/>
                  </a:cubicBezTo>
                  <a:cubicBezTo>
                    <a:pt x="4673" y="2900"/>
                    <a:pt x="4958" y="1923"/>
                    <a:pt x="4396" y="1344"/>
                  </a:cubicBezTo>
                  <a:cubicBezTo>
                    <a:pt x="4175" y="1116"/>
                    <a:pt x="3959" y="1034"/>
                    <a:pt x="3764" y="1034"/>
                  </a:cubicBezTo>
                  <a:cubicBezTo>
                    <a:pt x="3545" y="1034"/>
                    <a:pt x="3353" y="1137"/>
                    <a:pt x="3206" y="1250"/>
                  </a:cubicBezTo>
                  <a:cubicBezTo>
                    <a:pt x="3564" y="683"/>
                    <a:pt x="3087" y="1"/>
                    <a:pt x="252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5"/>
            <p:cNvSpPr/>
            <p:nvPr/>
          </p:nvSpPr>
          <p:spPr>
            <a:xfrm>
              <a:off x="8157712" y="2958529"/>
              <a:ext cx="497188" cy="436619"/>
            </a:xfrm>
            <a:custGeom>
              <a:avLst/>
              <a:gdLst/>
              <a:ahLst/>
              <a:cxnLst/>
              <a:rect l="l" t="t" r="r" b="b"/>
              <a:pathLst>
                <a:path w="4958" h="4354" extrusionOk="0">
                  <a:moveTo>
                    <a:pt x="2520" y="0"/>
                  </a:moveTo>
                  <a:cubicBezTo>
                    <a:pt x="2299" y="0"/>
                    <a:pt x="2063" y="105"/>
                    <a:pt x="1859" y="361"/>
                  </a:cubicBezTo>
                  <a:cubicBezTo>
                    <a:pt x="1598" y="689"/>
                    <a:pt x="1600" y="951"/>
                    <a:pt x="1673" y="1136"/>
                  </a:cubicBezTo>
                  <a:lnTo>
                    <a:pt x="1673" y="1136"/>
                  </a:lnTo>
                  <a:cubicBezTo>
                    <a:pt x="1482" y="957"/>
                    <a:pt x="1274" y="880"/>
                    <a:pt x="1077" y="880"/>
                  </a:cubicBezTo>
                  <a:cubicBezTo>
                    <a:pt x="581" y="880"/>
                    <a:pt x="159" y="1372"/>
                    <a:pt x="275" y="1931"/>
                  </a:cubicBezTo>
                  <a:cubicBezTo>
                    <a:pt x="368" y="2378"/>
                    <a:pt x="656" y="2488"/>
                    <a:pt x="917" y="2488"/>
                  </a:cubicBezTo>
                  <a:cubicBezTo>
                    <a:pt x="1022" y="2488"/>
                    <a:pt x="1123" y="2470"/>
                    <a:pt x="1205" y="2449"/>
                  </a:cubicBezTo>
                  <a:lnTo>
                    <a:pt x="1205" y="2449"/>
                  </a:lnTo>
                  <a:cubicBezTo>
                    <a:pt x="806" y="2605"/>
                    <a:pt x="1" y="3054"/>
                    <a:pt x="972" y="3900"/>
                  </a:cubicBezTo>
                  <a:cubicBezTo>
                    <a:pt x="1134" y="4042"/>
                    <a:pt x="1280" y="4099"/>
                    <a:pt x="1410" y="4099"/>
                  </a:cubicBezTo>
                  <a:cubicBezTo>
                    <a:pt x="1964" y="4099"/>
                    <a:pt x="2222" y="3052"/>
                    <a:pt x="2229" y="3021"/>
                  </a:cubicBezTo>
                  <a:lnTo>
                    <a:pt x="2229" y="3021"/>
                  </a:lnTo>
                  <a:cubicBezTo>
                    <a:pt x="2073" y="3668"/>
                    <a:pt x="2364" y="4354"/>
                    <a:pt x="2925" y="4354"/>
                  </a:cubicBezTo>
                  <a:cubicBezTo>
                    <a:pt x="3121" y="4354"/>
                    <a:pt x="3350" y="4270"/>
                    <a:pt x="3605" y="4071"/>
                  </a:cubicBezTo>
                  <a:cubicBezTo>
                    <a:pt x="4442" y="3417"/>
                    <a:pt x="3259" y="2761"/>
                    <a:pt x="3259" y="2761"/>
                  </a:cubicBezTo>
                  <a:lnTo>
                    <a:pt x="3259" y="2761"/>
                  </a:lnTo>
                  <a:cubicBezTo>
                    <a:pt x="3475" y="2857"/>
                    <a:pt x="3670" y="2899"/>
                    <a:pt x="3842" y="2899"/>
                  </a:cubicBezTo>
                  <a:cubicBezTo>
                    <a:pt x="4672" y="2899"/>
                    <a:pt x="4958" y="1922"/>
                    <a:pt x="4395" y="1344"/>
                  </a:cubicBezTo>
                  <a:cubicBezTo>
                    <a:pt x="4174" y="1116"/>
                    <a:pt x="3958" y="1034"/>
                    <a:pt x="3763" y="1034"/>
                  </a:cubicBezTo>
                  <a:cubicBezTo>
                    <a:pt x="3545" y="1034"/>
                    <a:pt x="3352" y="1136"/>
                    <a:pt x="3205" y="1250"/>
                  </a:cubicBezTo>
                  <a:lnTo>
                    <a:pt x="3205" y="1250"/>
                  </a:lnTo>
                  <a:cubicBezTo>
                    <a:pt x="3563" y="683"/>
                    <a:pt x="3086" y="0"/>
                    <a:pt x="2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5"/>
            <p:cNvSpPr/>
            <p:nvPr/>
          </p:nvSpPr>
          <p:spPr>
            <a:xfrm>
              <a:off x="8401492" y="3043065"/>
              <a:ext cx="26073" cy="100581"/>
            </a:xfrm>
            <a:custGeom>
              <a:avLst/>
              <a:gdLst/>
              <a:ahLst/>
              <a:cxnLst/>
              <a:rect l="l" t="t" r="r" b="b"/>
              <a:pathLst>
                <a:path w="260" h="1003" extrusionOk="0">
                  <a:moveTo>
                    <a:pt x="84" y="0"/>
                  </a:moveTo>
                  <a:cubicBezTo>
                    <a:pt x="43" y="0"/>
                    <a:pt x="1" y="33"/>
                    <a:pt x="14" y="88"/>
                  </a:cubicBezTo>
                  <a:cubicBezTo>
                    <a:pt x="15" y="93"/>
                    <a:pt x="113" y="578"/>
                    <a:pt x="15" y="911"/>
                  </a:cubicBezTo>
                  <a:cubicBezTo>
                    <a:pt x="4" y="949"/>
                    <a:pt x="26" y="989"/>
                    <a:pt x="63" y="999"/>
                  </a:cubicBezTo>
                  <a:cubicBezTo>
                    <a:pt x="70" y="1001"/>
                    <a:pt x="77" y="1002"/>
                    <a:pt x="83" y="1002"/>
                  </a:cubicBezTo>
                  <a:cubicBezTo>
                    <a:pt x="114" y="1002"/>
                    <a:pt x="142" y="982"/>
                    <a:pt x="151" y="951"/>
                  </a:cubicBezTo>
                  <a:cubicBezTo>
                    <a:pt x="260" y="585"/>
                    <a:pt x="157" y="81"/>
                    <a:pt x="151" y="60"/>
                  </a:cubicBezTo>
                  <a:cubicBezTo>
                    <a:pt x="145" y="19"/>
                    <a:pt x="114" y="0"/>
                    <a:pt x="8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5"/>
            <p:cNvSpPr/>
            <p:nvPr/>
          </p:nvSpPr>
          <p:spPr>
            <a:xfrm>
              <a:off x="8283362" y="3132414"/>
              <a:ext cx="92759" cy="28780"/>
            </a:xfrm>
            <a:custGeom>
              <a:avLst/>
              <a:gdLst/>
              <a:ahLst/>
              <a:cxnLst/>
              <a:rect l="l" t="t" r="r" b="b"/>
              <a:pathLst>
                <a:path w="925" h="287" extrusionOk="0">
                  <a:moveTo>
                    <a:pt x="100" y="0"/>
                  </a:moveTo>
                  <a:cubicBezTo>
                    <a:pt x="27" y="0"/>
                    <a:pt x="1" y="112"/>
                    <a:pt x="79" y="139"/>
                  </a:cubicBezTo>
                  <a:cubicBezTo>
                    <a:pt x="96" y="143"/>
                    <a:pt x="464" y="253"/>
                    <a:pt x="821" y="286"/>
                  </a:cubicBezTo>
                  <a:lnTo>
                    <a:pt x="828" y="286"/>
                  </a:lnTo>
                  <a:cubicBezTo>
                    <a:pt x="918" y="286"/>
                    <a:pt x="924" y="154"/>
                    <a:pt x="835" y="145"/>
                  </a:cubicBezTo>
                  <a:cubicBezTo>
                    <a:pt x="493" y="112"/>
                    <a:pt x="124" y="4"/>
                    <a:pt x="120" y="3"/>
                  </a:cubicBezTo>
                  <a:cubicBezTo>
                    <a:pt x="113" y="1"/>
                    <a:pt x="106" y="0"/>
                    <a:pt x="10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5"/>
            <p:cNvSpPr/>
            <p:nvPr/>
          </p:nvSpPr>
          <p:spPr>
            <a:xfrm>
              <a:off x="8311140" y="3194085"/>
              <a:ext cx="83934" cy="61873"/>
            </a:xfrm>
            <a:custGeom>
              <a:avLst/>
              <a:gdLst/>
              <a:ahLst/>
              <a:cxnLst/>
              <a:rect l="l" t="t" r="r" b="b"/>
              <a:pathLst>
                <a:path w="837" h="617" extrusionOk="0">
                  <a:moveTo>
                    <a:pt x="735" y="0"/>
                  </a:moveTo>
                  <a:cubicBezTo>
                    <a:pt x="717" y="0"/>
                    <a:pt x="699" y="8"/>
                    <a:pt x="683" y="26"/>
                  </a:cubicBezTo>
                  <a:cubicBezTo>
                    <a:pt x="449" y="296"/>
                    <a:pt x="73" y="480"/>
                    <a:pt x="69" y="481"/>
                  </a:cubicBezTo>
                  <a:cubicBezTo>
                    <a:pt x="0" y="513"/>
                    <a:pt x="24" y="616"/>
                    <a:pt x="99" y="616"/>
                  </a:cubicBezTo>
                  <a:cubicBezTo>
                    <a:pt x="110" y="616"/>
                    <a:pt x="121" y="614"/>
                    <a:pt x="131" y="608"/>
                  </a:cubicBezTo>
                  <a:cubicBezTo>
                    <a:pt x="147" y="600"/>
                    <a:pt x="538" y="411"/>
                    <a:pt x="790" y="119"/>
                  </a:cubicBezTo>
                  <a:cubicBezTo>
                    <a:pt x="836" y="65"/>
                    <a:pt x="788" y="0"/>
                    <a:pt x="73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5"/>
            <p:cNvSpPr/>
            <p:nvPr/>
          </p:nvSpPr>
          <p:spPr>
            <a:xfrm>
              <a:off x="8418439" y="3206821"/>
              <a:ext cx="46430" cy="87745"/>
            </a:xfrm>
            <a:custGeom>
              <a:avLst/>
              <a:gdLst/>
              <a:ahLst/>
              <a:cxnLst/>
              <a:rect l="l" t="t" r="r" b="b"/>
              <a:pathLst>
                <a:path w="463" h="875" extrusionOk="0">
                  <a:moveTo>
                    <a:pt x="96" y="0"/>
                  </a:moveTo>
                  <a:cubicBezTo>
                    <a:pt x="49" y="0"/>
                    <a:pt x="0" y="48"/>
                    <a:pt x="31" y="104"/>
                  </a:cubicBezTo>
                  <a:cubicBezTo>
                    <a:pt x="33" y="110"/>
                    <a:pt x="246" y="550"/>
                    <a:pt x="315" y="821"/>
                  </a:cubicBezTo>
                  <a:cubicBezTo>
                    <a:pt x="323" y="853"/>
                    <a:pt x="351" y="874"/>
                    <a:pt x="383" y="874"/>
                  </a:cubicBezTo>
                  <a:cubicBezTo>
                    <a:pt x="390" y="874"/>
                    <a:pt x="395" y="873"/>
                    <a:pt x="401" y="872"/>
                  </a:cubicBezTo>
                  <a:cubicBezTo>
                    <a:pt x="440" y="862"/>
                    <a:pt x="462" y="824"/>
                    <a:pt x="453" y="786"/>
                  </a:cubicBezTo>
                  <a:cubicBezTo>
                    <a:pt x="379" y="500"/>
                    <a:pt x="167" y="62"/>
                    <a:pt x="159" y="43"/>
                  </a:cubicBezTo>
                  <a:cubicBezTo>
                    <a:pt x="145" y="13"/>
                    <a:pt x="121" y="0"/>
                    <a:pt x="9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5"/>
            <p:cNvSpPr/>
            <p:nvPr/>
          </p:nvSpPr>
          <p:spPr>
            <a:xfrm>
              <a:off x="8443309" y="3135422"/>
              <a:ext cx="102687" cy="27076"/>
            </a:xfrm>
            <a:custGeom>
              <a:avLst/>
              <a:gdLst/>
              <a:ahLst/>
              <a:cxnLst/>
              <a:rect l="l" t="t" r="r" b="b"/>
              <a:pathLst>
                <a:path w="1024" h="270" extrusionOk="0">
                  <a:moveTo>
                    <a:pt x="925" y="1"/>
                  </a:moveTo>
                  <a:cubicBezTo>
                    <a:pt x="923" y="1"/>
                    <a:pt x="920" y="1"/>
                    <a:pt x="917" y="1"/>
                  </a:cubicBezTo>
                  <a:cubicBezTo>
                    <a:pt x="455" y="60"/>
                    <a:pt x="89" y="129"/>
                    <a:pt x="85" y="129"/>
                  </a:cubicBezTo>
                  <a:cubicBezTo>
                    <a:pt x="0" y="145"/>
                    <a:pt x="12" y="268"/>
                    <a:pt x="98" y="270"/>
                  </a:cubicBezTo>
                  <a:cubicBezTo>
                    <a:pt x="102" y="270"/>
                    <a:pt x="106" y="270"/>
                    <a:pt x="110" y="268"/>
                  </a:cubicBezTo>
                  <a:cubicBezTo>
                    <a:pt x="114" y="268"/>
                    <a:pt x="478" y="200"/>
                    <a:pt x="935" y="141"/>
                  </a:cubicBezTo>
                  <a:cubicBezTo>
                    <a:pt x="1023" y="128"/>
                    <a:pt x="1011" y="1"/>
                    <a:pt x="92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5"/>
            <p:cNvSpPr/>
            <p:nvPr/>
          </p:nvSpPr>
          <p:spPr>
            <a:xfrm>
              <a:off x="8355263" y="3108246"/>
              <a:ext cx="118531" cy="118431"/>
            </a:xfrm>
            <a:custGeom>
              <a:avLst/>
              <a:gdLst/>
              <a:ahLst/>
              <a:cxnLst/>
              <a:rect l="l" t="t" r="r" b="b"/>
              <a:pathLst>
                <a:path w="1182" h="1181" extrusionOk="0">
                  <a:moveTo>
                    <a:pt x="591" y="1"/>
                  </a:moveTo>
                  <a:cubicBezTo>
                    <a:pt x="265" y="1"/>
                    <a:pt x="0" y="265"/>
                    <a:pt x="0" y="591"/>
                  </a:cubicBezTo>
                  <a:cubicBezTo>
                    <a:pt x="0" y="918"/>
                    <a:pt x="265" y="1181"/>
                    <a:pt x="591" y="1181"/>
                  </a:cubicBezTo>
                  <a:cubicBezTo>
                    <a:pt x="917" y="1181"/>
                    <a:pt x="1182" y="918"/>
                    <a:pt x="1182" y="591"/>
                  </a:cubicBezTo>
                  <a:cubicBezTo>
                    <a:pt x="1182" y="265"/>
                    <a:pt x="917" y="1"/>
                    <a:pt x="5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4" name="Google Shape;1014;p35"/>
          <p:cNvGrpSpPr/>
          <p:nvPr/>
        </p:nvGrpSpPr>
        <p:grpSpPr>
          <a:xfrm rot="10800000">
            <a:off x="323880" y="4707786"/>
            <a:ext cx="224828" cy="208081"/>
            <a:chOff x="8121411" y="3511069"/>
            <a:chExt cx="224828" cy="208081"/>
          </a:xfrm>
        </p:grpSpPr>
        <p:sp>
          <p:nvSpPr>
            <p:cNvPr id="1015" name="Google Shape;1015;p35"/>
            <p:cNvSpPr/>
            <p:nvPr/>
          </p:nvSpPr>
          <p:spPr>
            <a:xfrm>
              <a:off x="8121411" y="3511069"/>
              <a:ext cx="224828" cy="208081"/>
            </a:xfrm>
            <a:custGeom>
              <a:avLst/>
              <a:gdLst/>
              <a:ahLst/>
              <a:cxnLst/>
              <a:rect l="l" t="t" r="r" b="b"/>
              <a:pathLst>
                <a:path w="2242" h="2075" extrusionOk="0">
                  <a:moveTo>
                    <a:pt x="1550" y="156"/>
                  </a:moveTo>
                  <a:lnTo>
                    <a:pt x="1550" y="156"/>
                  </a:lnTo>
                  <a:cubicBezTo>
                    <a:pt x="1553" y="228"/>
                    <a:pt x="1545" y="384"/>
                    <a:pt x="1510" y="640"/>
                  </a:cubicBezTo>
                  <a:cubicBezTo>
                    <a:pt x="1395" y="577"/>
                    <a:pt x="1275" y="513"/>
                    <a:pt x="1157" y="451"/>
                  </a:cubicBezTo>
                  <a:cubicBezTo>
                    <a:pt x="1391" y="251"/>
                    <a:pt x="1502" y="180"/>
                    <a:pt x="1550" y="156"/>
                  </a:cubicBezTo>
                  <a:close/>
                  <a:moveTo>
                    <a:pt x="422" y="244"/>
                  </a:moveTo>
                  <a:lnTo>
                    <a:pt x="422" y="244"/>
                  </a:lnTo>
                  <a:cubicBezTo>
                    <a:pt x="519" y="289"/>
                    <a:pt x="684" y="368"/>
                    <a:pt x="907" y="482"/>
                  </a:cubicBezTo>
                  <a:cubicBezTo>
                    <a:pt x="820" y="559"/>
                    <a:pt x="728" y="645"/>
                    <a:pt x="628" y="739"/>
                  </a:cubicBezTo>
                  <a:cubicBezTo>
                    <a:pt x="514" y="489"/>
                    <a:pt x="453" y="334"/>
                    <a:pt x="422" y="244"/>
                  </a:cubicBezTo>
                  <a:close/>
                  <a:moveTo>
                    <a:pt x="1620" y="863"/>
                  </a:moveTo>
                  <a:cubicBezTo>
                    <a:pt x="1838" y="985"/>
                    <a:pt x="1955" y="1059"/>
                    <a:pt x="2019" y="1105"/>
                  </a:cubicBezTo>
                  <a:cubicBezTo>
                    <a:pt x="1918" y="1126"/>
                    <a:pt x="1753" y="1160"/>
                    <a:pt x="1561" y="1196"/>
                  </a:cubicBezTo>
                  <a:cubicBezTo>
                    <a:pt x="1581" y="1086"/>
                    <a:pt x="1602" y="974"/>
                    <a:pt x="1620" y="863"/>
                  </a:cubicBezTo>
                  <a:close/>
                  <a:moveTo>
                    <a:pt x="1042" y="551"/>
                  </a:moveTo>
                  <a:cubicBezTo>
                    <a:pt x="1191" y="629"/>
                    <a:pt x="1344" y="711"/>
                    <a:pt x="1487" y="789"/>
                  </a:cubicBezTo>
                  <a:cubicBezTo>
                    <a:pt x="1466" y="934"/>
                    <a:pt x="1439" y="1082"/>
                    <a:pt x="1411" y="1224"/>
                  </a:cubicBezTo>
                  <a:cubicBezTo>
                    <a:pt x="1224" y="1257"/>
                    <a:pt x="1053" y="1285"/>
                    <a:pt x="900" y="1307"/>
                  </a:cubicBezTo>
                  <a:cubicBezTo>
                    <a:pt x="830" y="1165"/>
                    <a:pt x="757" y="1017"/>
                    <a:pt x="691" y="872"/>
                  </a:cubicBezTo>
                  <a:cubicBezTo>
                    <a:pt x="819" y="753"/>
                    <a:pt x="937" y="645"/>
                    <a:pt x="1042" y="551"/>
                  </a:cubicBezTo>
                  <a:close/>
                  <a:moveTo>
                    <a:pt x="582" y="977"/>
                  </a:moveTo>
                  <a:cubicBezTo>
                    <a:pt x="637" y="1094"/>
                    <a:pt x="695" y="1212"/>
                    <a:pt x="752" y="1328"/>
                  </a:cubicBezTo>
                  <a:cubicBezTo>
                    <a:pt x="556" y="1353"/>
                    <a:pt x="397" y="1362"/>
                    <a:pt x="292" y="1362"/>
                  </a:cubicBezTo>
                  <a:cubicBezTo>
                    <a:pt x="247" y="1362"/>
                    <a:pt x="213" y="1361"/>
                    <a:pt x="189" y="1358"/>
                  </a:cubicBezTo>
                  <a:cubicBezTo>
                    <a:pt x="269" y="1279"/>
                    <a:pt x="414" y="1137"/>
                    <a:pt x="582" y="977"/>
                  </a:cubicBezTo>
                  <a:close/>
                  <a:moveTo>
                    <a:pt x="1380" y="1374"/>
                  </a:moveTo>
                  <a:cubicBezTo>
                    <a:pt x="1313" y="1678"/>
                    <a:pt x="1257" y="1836"/>
                    <a:pt x="1225" y="1902"/>
                  </a:cubicBezTo>
                  <a:cubicBezTo>
                    <a:pt x="1178" y="1833"/>
                    <a:pt x="1094" y="1688"/>
                    <a:pt x="967" y="1440"/>
                  </a:cubicBezTo>
                  <a:cubicBezTo>
                    <a:pt x="1094" y="1422"/>
                    <a:pt x="1232" y="1399"/>
                    <a:pt x="1380" y="1374"/>
                  </a:cubicBezTo>
                  <a:close/>
                  <a:moveTo>
                    <a:pt x="1585" y="1"/>
                  </a:moveTo>
                  <a:cubicBezTo>
                    <a:pt x="1584" y="1"/>
                    <a:pt x="1583" y="1"/>
                    <a:pt x="1582" y="1"/>
                  </a:cubicBezTo>
                  <a:cubicBezTo>
                    <a:pt x="1521" y="1"/>
                    <a:pt x="1404" y="47"/>
                    <a:pt x="1019" y="382"/>
                  </a:cubicBezTo>
                  <a:cubicBezTo>
                    <a:pt x="784" y="261"/>
                    <a:pt x="418" y="78"/>
                    <a:pt x="351" y="63"/>
                  </a:cubicBezTo>
                  <a:cubicBezTo>
                    <a:pt x="347" y="63"/>
                    <a:pt x="343" y="63"/>
                    <a:pt x="340" y="63"/>
                  </a:cubicBezTo>
                  <a:cubicBezTo>
                    <a:pt x="312" y="63"/>
                    <a:pt x="285" y="76"/>
                    <a:pt x="268" y="98"/>
                  </a:cubicBezTo>
                  <a:cubicBezTo>
                    <a:pt x="244" y="136"/>
                    <a:pt x="215" y="182"/>
                    <a:pt x="517" y="842"/>
                  </a:cubicBezTo>
                  <a:cubicBezTo>
                    <a:pt x="247" y="1098"/>
                    <a:pt x="26" y="1320"/>
                    <a:pt x="23" y="1323"/>
                  </a:cubicBezTo>
                  <a:cubicBezTo>
                    <a:pt x="7" y="1339"/>
                    <a:pt x="1" y="1362"/>
                    <a:pt x="3" y="1384"/>
                  </a:cubicBezTo>
                  <a:cubicBezTo>
                    <a:pt x="21" y="1491"/>
                    <a:pt x="165" y="1506"/>
                    <a:pt x="303" y="1506"/>
                  </a:cubicBezTo>
                  <a:cubicBezTo>
                    <a:pt x="427" y="1506"/>
                    <a:pt x="601" y="1491"/>
                    <a:pt x="819" y="1462"/>
                  </a:cubicBezTo>
                  <a:cubicBezTo>
                    <a:pt x="923" y="1665"/>
                    <a:pt x="1084" y="1970"/>
                    <a:pt x="1154" y="2042"/>
                  </a:cubicBezTo>
                  <a:cubicBezTo>
                    <a:pt x="1173" y="2062"/>
                    <a:pt x="1199" y="2073"/>
                    <a:pt x="1225" y="2074"/>
                  </a:cubicBezTo>
                  <a:cubicBezTo>
                    <a:pt x="1283" y="2074"/>
                    <a:pt x="1378" y="2074"/>
                    <a:pt x="1530" y="1345"/>
                  </a:cubicBezTo>
                  <a:cubicBezTo>
                    <a:pt x="1883" y="1280"/>
                    <a:pt x="2156" y="1220"/>
                    <a:pt x="2158" y="1220"/>
                  </a:cubicBezTo>
                  <a:cubicBezTo>
                    <a:pt x="2193" y="1213"/>
                    <a:pt x="2220" y="1185"/>
                    <a:pt x="2225" y="1150"/>
                  </a:cubicBezTo>
                  <a:cubicBezTo>
                    <a:pt x="2235" y="1094"/>
                    <a:pt x="2241" y="1046"/>
                    <a:pt x="1641" y="713"/>
                  </a:cubicBezTo>
                  <a:cubicBezTo>
                    <a:pt x="1677" y="457"/>
                    <a:pt x="1711" y="154"/>
                    <a:pt x="1677" y="63"/>
                  </a:cubicBezTo>
                  <a:cubicBezTo>
                    <a:pt x="1663" y="26"/>
                    <a:pt x="1627" y="1"/>
                    <a:pt x="158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5"/>
            <p:cNvSpPr/>
            <p:nvPr/>
          </p:nvSpPr>
          <p:spPr>
            <a:xfrm>
              <a:off x="8121411" y="3511069"/>
              <a:ext cx="224828" cy="208081"/>
            </a:xfrm>
            <a:custGeom>
              <a:avLst/>
              <a:gdLst/>
              <a:ahLst/>
              <a:cxnLst/>
              <a:rect l="l" t="t" r="r" b="b"/>
              <a:pathLst>
                <a:path w="2242" h="2075" extrusionOk="0">
                  <a:moveTo>
                    <a:pt x="1551" y="154"/>
                  </a:moveTo>
                  <a:lnTo>
                    <a:pt x="1551" y="154"/>
                  </a:lnTo>
                  <a:cubicBezTo>
                    <a:pt x="1554" y="227"/>
                    <a:pt x="1545" y="383"/>
                    <a:pt x="1510" y="638"/>
                  </a:cubicBezTo>
                  <a:cubicBezTo>
                    <a:pt x="1395" y="575"/>
                    <a:pt x="1275" y="511"/>
                    <a:pt x="1157" y="451"/>
                  </a:cubicBezTo>
                  <a:cubicBezTo>
                    <a:pt x="1391" y="251"/>
                    <a:pt x="1502" y="180"/>
                    <a:pt x="1551" y="154"/>
                  </a:cubicBezTo>
                  <a:close/>
                  <a:moveTo>
                    <a:pt x="422" y="244"/>
                  </a:moveTo>
                  <a:lnTo>
                    <a:pt x="422" y="244"/>
                  </a:lnTo>
                  <a:cubicBezTo>
                    <a:pt x="520" y="288"/>
                    <a:pt x="684" y="368"/>
                    <a:pt x="907" y="481"/>
                  </a:cubicBezTo>
                  <a:cubicBezTo>
                    <a:pt x="822" y="558"/>
                    <a:pt x="728" y="644"/>
                    <a:pt x="628" y="737"/>
                  </a:cubicBezTo>
                  <a:cubicBezTo>
                    <a:pt x="515" y="489"/>
                    <a:pt x="453" y="334"/>
                    <a:pt x="422" y="244"/>
                  </a:cubicBezTo>
                  <a:close/>
                  <a:moveTo>
                    <a:pt x="1620" y="862"/>
                  </a:moveTo>
                  <a:lnTo>
                    <a:pt x="1620" y="863"/>
                  </a:lnTo>
                  <a:cubicBezTo>
                    <a:pt x="1838" y="985"/>
                    <a:pt x="1955" y="1059"/>
                    <a:pt x="2019" y="1104"/>
                  </a:cubicBezTo>
                  <a:cubicBezTo>
                    <a:pt x="1918" y="1126"/>
                    <a:pt x="1753" y="1160"/>
                    <a:pt x="1561" y="1196"/>
                  </a:cubicBezTo>
                  <a:cubicBezTo>
                    <a:pt x="1582" y="1085"/>
                    <a:pt x="1602" y="973"/>
                    <a:pt x="1620" y="862"/>
                  </a:cubicBezTo>
                  <a:close/>
                  <a:moveTo>
                    <a:pt x="1042" y="551"/>
                  </a:moveTo>
                  <a:cubicBezTo>
                    <a:pt x="1191" y="629"/>
                    <a:pt x="1344" y="711"/>
                    <a:pt x="1489" y="789"/>
                  </a:cubicBezTo>
                  <a:cubicBezTo>
                    <a:pt x="1466" y="934"/>
                    <a:pt x="1439" y="1082"/>
                    <a:pt x="1411" y="1224"/>
                  </a:cubicBezTo>
                  <a:cubicBezTo>
                    <a:pt x="1224" y="1257"/>
                    <a:pt x="1053" y="1285"/>
                    <a:pt x="900" y="1307"/>
                  </a:cubicBezTo>
                  <a:cubicBezTo>
                    <a:pt x="830" y="1165"/>
                    <a:pt x="758" y="1017"/>
                    <a:pt x="691" y="873"/>
                  </a:cubicBezTo>
                  <a:lnTo>
                    <a:pt x="691" y="873"/>
                  </a:lnTo>
                  <a:cubicBezTo>
                    <a:pt x="819" y="753"/>
                    <a:pt x="937" y="645"/>
                    <a:pt x="1042" y="551"/>
                  </a:cubicBezTo>
                  <a:close/>
                  <a:moveTo>
                    <a:pt x="582" y="977"/>
                  </a:moveTo>
                  <a:cubicBezTo>
                    <a:pt x="637" y="1093"/>
                    <a:pt x="695" y="1212"/>
                    <a:pt x="752" y="1327"/>
                  </a:cubicBezTo>
                  <a:cubicBezTo>
                    <a:pt x="556" y="1352"/>
                    <a:pt x="395" y="1362"/>
                    <a:pt x="290" y="1362"/>
                  </a:cubicBezTo>
                  <a:cubicBezTo>
                    <a:pt x="247" y="1362"/>
                    <a:pt x="212" y="1361"/>
                    <a:pt x="189" y="1358"/>
                  </a:cubicBezTo>
                  <a:cubicBezTo>
                    <a:pt x="269" y="1279"/>
                    <a:pt x="414" y="1137"/>
                    <a:pt x="582" y="977"/>
                  </a:cubicBezTo>
                  <a:close/>
                  <a:moveTo>
                    <a:pt x="1380" y="1374"/>
                  </a:moveTo>
                  <a:cubicBezTo>
                    <a:pt x="1313" y="1678"/>
                    <a:pt x="1259" y="1835"/>
                    <a:pt x="1225" y="1902"/>
                  </a:cubicBezTo>
                  <a:cubicBezTo>
                    <a:pt x="1178" y="1833"/>
                    <a:pt x="1094" y="1688"/>
                    <a:pt x="967" y="1440"/>
                  </a:cubicBezTo>
                  <a:cubicBezTo>
                    <a:pt x="1093" y="1422"/>
                    <a:pt x="1232" y="1399"/>
                    <a:pt x="1380" y="1374"/>
                  </a:cubicBezTo>
                  <a:close/>
                  <a:moveTo>
                    <a:pt x="1588" y="1"/>
                  </a:moveTo>
                  <a:cubicBezTo>
                    <a:pt x="1587" y="1"/>
                    <a:pt x="1586" y="1"/>
                    <a:pt x="1585" y="1"/>
                  </a:cubicBezTo>
                  <a:cubicBezTo>
                    <a:pt x="1522" y="1"/>
                    <a:pt x="1406" y="47"/>
                    <a:pt x="1021" y="382"/>
                  </a:cubicBezTo>
                  <a:cubicBezTo>
                    <a:pt x="785" y="261"/>
                    <a:pt x="419" y="78"/>
                    <a:pt x="352" y="63"/>
                  </a:cubicBezTo>
                  <a:cubicBezTo>
                    <a:pt x="349" y="63"/>
                    <a:pt x="345" y="63"/>
                    <a:pt x="341" y="63"/>
                  </a:cubicBezTo>
                  <a:cubicBezTo>
                    <a:pt x="313" y="63"/>
                    <a:pt x="286" y="76"/>
                    <a:pt x="269" y="98"/>
                  </a:cubicBezTo>
                  <a:cubicBezTo>
                    <a:pt x="245" y="136"/>
                    <a:pt x="216" y="182"/>
                    <a:pt x="519" y="840"/>
                  </a:cubicBezTo>
                  <a:cubicBezTo>
                    <a:pt x="247" y="1098"/>
                    <a:pt x="26" y="1320"/>
                    <a:pt x="23" y="1323"/>
                  </a:cubicBezTo>
                  <a:cubicBezTo>
                    <a:pt x="7" y="1339"/>
                    <a:pt x="1" y="1362"/>
                    <a:pt x="3" y="1384"/>
                  </a:cubicBezTo>
                  <a:cubicBezTo>
                    <a:pt x="21" y="1491"/>
                    <a:pt x="165" y="1506"/>
                    <a:pt x="303" y="1506"/>
                  </a:cubicBezTo>
                  <a:cubicBezTo>
                    <a:pt x="429" y="1506"/>
                    <a:pt x="602" y="1491"/>
                    <a:pt x="819" y="1462"/>
                  </a:cubicBezTo>
                  <a:cubicBezTo>
                    <a:pt x="923" y="1665"/>
                    <a:pt x="1084" y="1970"/>
                    <a:pt x="1154" y="2042"/>
                  </a:cubicBezTo>
                  <a:cubicBezTo>
                    <a:pt x="1173" y="2062"/>
                    <a:pt x="1199" y="2073"/>
                    <a:pt x="1225" y="2074"/>
                  </a:cubicBezTo>
                  <a:lnTo>
                    <a:pt x="1227" y="2074"/>
                  </a:lnTo>
                  <a:cubicBezTo>
                    <a:pt x="1284" y="2073"/>
                    <a:pt x="1379" y="2073"/>
                    <a:pt x="1533" y="1345"/>
                  </a:cubicBezTo>
                  <a:cubicBezTo>
                    <a:pt x="1884" y="1280"/>
                    <a:pt x="2158" y="1220"/>
                    <a:pt x="2161" y="1220"/>
                  </a:cubicBezTo>
                  <a:cubicBezTo>
                    <a:pt x="2194" y="1213"/>
                    <a:pt x="2221" y="1185"/>
                    <a:pt x="2228" y="1150"/>
                  </a:cubicBezTo>
                  <a:cubicBezTo>
                    <a:pt x="2235" y="1094"/>
                    <a:pt x="2241" y="1046"/>
                    <a:pt x="1642" y="712"/>
                  </a:cubicBezTo>
                  <a:cubicBezTo>
                    <a:pt x="1680" y="457"/>
                    <a:pt x="1712" y="154"/>
                    <a:pt x="1678" y="63"/>
                  </a:cubicBezTo>
                  <a:cubicBezTo>
                    <a:pt x="1664" y="26"/>
                    <a:pt x="1628" y="1"/>
                    <a:pt x="158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35"/>
          <p:cNvGrpSpPr/>
          <p:nvPr/>
        </p:nvGrpSpPr>
        <p:grpSpPr>
          <a:xfrm rot="10800000">
            <a:off x="7983553" y="250620"/>
            <a:ext cx="134275" cy="133874"/>
            <a:chOff x="7616903" y="1949217"/>
            <a:chExt cx="134275" cy="133874"/>
          </a:xfrm>
        </p:grpSpPr>
        <p:sp>
          <p:nvSpPr>
            <p:cNvPr id="1018" name="Google Shape;1018;p35"/>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5"/>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5"/>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5"/>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5"/>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 name="Google Shape;1023;p35"/>
          <p:cNvGrpSpPr/>
          <p:nvPr/>
        </p:nvGrpSpPr>
        <p:grpSpPr>
          <a:xfrm rot="10800000">
            <a:off x="1584571" y="268327"/>
            <a:ext cx="98575" cy="98475"/>
            <a:chOff x="6046822" y="2565334"/>
            <a:chExt cx="98575" cy="98475"/>
          </a:xfrm>
        </p:grpSpPr>
        <p:sp>
          <p:nvSpPr>
            <p:cNvPr id="1024" name="Google Shape;1024;p35"/>
            <p:cNvSpPr/>
            <p:nvPr/>
          </p:nvSpPr>
          <p:spPr>
            <a:xfrm>
              <a:off x="6046922" y="2565735"/>
              <a:ext cx="98274" cy="98074"/>
            </a:xfrm>
            <a:custGeom>
              <a:avLst/>
              <a:gdLst/>
              <a:ahLst/>
              <a:cxnLst/>
              <a:rect l="l" t="t" r="r" b="b"/>
              <a:pathLst>
                <a:path w="980" h="978" extrusionOk="0">
                  <a:moveTo>
                    <a:pt x="494" y="139"/>
                  </a:moveTo>
                  <a:cubicBezTo>
                    <a:pt x="580" y="139"/>
                    <a:pt x="668" y="171"/>
                    <a:pt x="739" y="242"/>
                  </a:cubicBezTo>
                  <a:cubicBezTo>
                    <a:pt x="958" y="462"/>
                    <a:pt x="801" y="836"/>
                    <a:pt x="491" y="836"/>
                  </a:cubicBezTo>
                  <a:lnTo>
                    <a:pt x="491" y="908"/>
                  </a:lnTo>
                  <a:lnTo>
                    <a:pt x="490" y="837"/>
                  </a:lnTo>
                  <a:cubicBezTo>
                    <a:pt x="298" y="836"/>
                    <a:pt x="142" y="678"/>
                    <a:pt x="144" y="487"/>
                  </a:cubicBezTo>
                  <a:cubicBezTo>
                    <a:pt x="145" y="278"/>
                    <a:pt x="316" y="139"/>
                    <a:pt x="494" y="139"/>
                  </a:cubicBezTo>
                  <a:close/>
                  <a:moveTo>
                    <a:pt x="490" y="0"/>
                  </a:moveTo>
                  <a:cubicBezTo>
                    <a:pt x="221" y="0"/>
                    <a:pt x="2" y="220"/>
                    <a:pt x="2" y="488"/>
                  </a:cubicBezTo>
                  <a:cubicBezTo>
                    <a:pt x="1" y="758"/>
                    <a:pt x="220" y="978"/>
                    <a:pt x="490" y="978"/>
                  </a:cubicBezTo>
                  <a:lnTo>
                    <a:pt x="491" y="978"/>
                  </a:lnTo>
                  <a:cubicBezTo>
                    <a:pt x="761" y="978"/>
                    <a:pt x="979" y="758"/>
                    <a:pt x="979" y="488"/>
                  </a:cubicBezTo>
                  <a:cubicBezTo>
                    <a:pt x="979" y="220"/>
                    <a:pt x="760" y="0"/>
                    <a:pt x="49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5"/>
            <p:cNvSpPr/>
            <p:nvPr/>
          </p:nvSpPr>
          <p:spPr>
            <a:xfrm>
              <a:off x="6046822" y="2565334"/>
              <a:ext cx="98575" cy="98475"/>
            </a:xfrm>
            <a:custGeom>
              <a:avLst/>
              <a:gdLst/>
              <a:ahLst/>
              <a:cxnLst/>
              <a:rect l="l" t="t" r="r" b="b"/>
              <a:pathLst>
                <a:path w="983" h="982" extrusionOk="0">
                  <a:moveTo>
                    <a:pt x="494" y="144"/>
                  </a:moveTo>
                  <a:cubicBezTo>
                    <a:pt x="684" y="149"/>
                    <a:pt x="835" y="304"/>
                    <a:pt x="835" y="492"/>
                  </a:cubicBezTo>
                  <a:cubicBezTo>
                    <a:pt x="833" y="682"/>
                    <a:pt x="682" y="836"/>
                    <a:pt x="492" y="840"/>
                  </a:cubicBezTo>
                  <a:lnTo>
                    <a:pt x="492" y="911"/>
                  </a:lnTo>
                  <a:lnTo>
                    <a:pt x="491" y="840"/>
                  </a:lnTo>
                  <a:cubicBezTo>
                    <a:pt x="301" y="836"/>
                    <a:pt x="150" y="680"/>
                    <a:pt x="151" y="491"/>
                  </a:cubicBezTo>
                  <a:cubicBezTo>
                    <a:pt x="153" y="301"/>
                    <a:pt x="305" y="148"/>
                    <a:pt x="494" y="144"/>
                  </a:cubicBezTo>
                  <a:close/>
                  <a:moveTo>
                    <a:pt x="491" y="0"/>
                  </a:moveTo>
                  <a:cubicBezTo>
                    <a:pt x="221" y="0"/>
                    <a:pt x="0" y="220"/>
                    <a:pt x="0" y="491"/>
                  </a:cubicBezTo>
                  <a:cubicBezTo>
                    <a:pt x="0" y="761"/>
                    <a:pt x="220" y="982"/>
                    <a:pt x="491" y="982"/>
                  </a:cubicBezTo>
                  <a:lnTo>
                    <a:pt x="492" y="982"/>
                  </a:lnTo>
                  <a:cubicBezTo>
                    <a:pt x="764" y="982"/>
                    <a:pt x="983" y="761"/>
                    <a:pt x="983" y="491"/>
                  </a:cubicBezTo>
                  <a:cubicBezTo>
                    <a:pt x="983" y="220"/>
                    <a:pt x="762" y="0"/>
                    <a:pt x="4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6" name="Google Shape;1026;p35"/>
          <p:cNvGrpSpPr/>
          <p:nvPr/>
        </p:nvGrpSpPr>
        <p:grpSpPr>
          <a:xfrm rot="10800000">
            <a:off x="8759336" y="333498"/>
            <a:ext cx="98676" cy="98475"/>
            <a:chOff x="7954244" y="2863063"/>
            <a:chExt cx="98676" cy="98475"/>
          </a:xfrm>
        </p:grpSpPr>
        <p:sp>
          <p:nvSpPr>
            <p:cNvPr id="1027" name="Google Shape;1027;p35"/>
            <p:cNvSpPr/>
            <p:nvPr/>
          </p:nvSpPr>
          <p:spPr>
            <a:xfrm>
              <a:off x="7954244" y="2863163"/>
              <a:ext cx="98676" cy="98375"/>
            </a:xfrm>
            <a:custGeom>
              <a:avLst/>
              <a:gdLst/>
              <a:ahLst/>
              <a:cxnLst/>
              <a:rect l="l" t="t" r="r" b="b"/>
              <a:pathLst>
                <a:path w="984" h="981" extrusionOk="0">
                  <a:moveTo>
                    <a:pt x="484" y="142"/>
                  </a:moveTo>
                  <a:cubicBezTo>
                    <a:pt x="488" y="142"/>
                    <a:pt x="491" y="142"/>
                    <a:pt x="494" y="143"/>
                  </a:cubicBezTo>
                  <a:cubicBezTo>
                    <a:pt x="687" y="144"/>
                    <a:pt x="842" y="300"/>
                    <a:pt x="842" y="493"/>
                  </a:cubicBezTo>
                  <a:cubicBezTo>
                    <a:pt x="840" y="684"/>
                    <a:pt x="684" y="839"/>
                    <a:pt x="493" y="839"/>
                  </a:cubicBezTo>
                  <a:lnTo>
                    <a:pt x="493" y="910"/>
                  </a:lnTo>
                  <a:lnTo>
                    <a:pt x="491" y="839"/>
                  </a:lnTo>
                  <a:cubicBezTo>
                    <a:pt x="489" y="839"/>
                    <a:pt x="487" y="839"/>
                    <a:pt x="484" y="839"/>
                  </a:cubicBezTo>
                  <a:cubicBezTo>
                    <a:pt x="292" y="839"/>
                    <a:pt x="136" y="683"/>
                    <a:pt x="137" y="490"/>
                  </a:cubicBezTo>
                  <a:cubicBezTo>
                    <a:pt x="138" y="297"/>
                    <a:pt x="294" y="142"/>
                    <a:pt x="484" y="142"/>
                  </a:cubicBezTo>
                  <a:close/>
                  <a:moveTo>
                    <a:pt x="493" y="1"/>
                  </a:moveTo>
                  <a:cubicBezTo>
                    <a:pt x="223" y="1"/>
                    <a:pt x="2" y="219"/>
                    <a:pt x="2" y="490"/>
                  </a:cubicBezTo>
                  <a:cubicBezTo>
                    <a:pt x="1" y="760"/>
                    <a:pt x="220" y="981"/>
                    <a:pt x="491" y="981"/>
                  </a:cubicBezTo>
                  <a:lnTo>
                    <a:pt x="493" y="981"/>
                  </a:lnTo>
                  <a:cubicBezTo>
                    <a:pt x="764" y="981"/>
                    <a:pt x="983" y="762"/>
                    <a:pt x="983" y="491"/>
                  </a:cubicBezTo>
                  <a:cubicBezTo>
                    <a:pt x="983" y="220"/>
                    <a:pt x="764" y="1"/>
                    <a:pt x="493"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5"/>
            <p:cNvSpPr/>
            <p:nvPr/>
          </p:nvSpPr>
          <p:spPr>
            <a:xfrm>
              <a:off x="7954244" y="2863063"/>
              <a:ext cx="98676" cy="98475"/>
            </a:xfrm>
            <a:custGeom>
              <a:avLst/>
              <a:gdLst/>
              <a:ahLst/>
              <a:cxnLst/>
              <a:rect l="l" t="t" r="r" b="b"/>
              <a:pathLst>
                <a:path w="984" h="982" extrusionOk="0">
                  <a:moveTo>
                    <a:pt x="484" y="143"/>
                  </a:moveTo>
                  <a:cubicBezTo>
                    <a:pt x="488" y="143"/>
                    <a:pt x="491" y="143"/>
                    <a:pt x="494" y="144"/>
                  </a:cubicBezTo>
                  <a:cubicBezTo>
                    <a:pt x="687" y="145"/>
                    <a:pt x="842" y="301"/>
                    <a:pt x="842" y="494"/>
                  </a:cubicBezTo>
                  <a:cubicBezTo>
                    <a:pt x="840" y="685"/>
                    <a:pt x="684" y="840"/>
                    <a:pt x="493" y="840"/>
                  </a:cubicBezTo>
                  <a:lnTo>
                    <a:pt x="493" y="911"/>
                  </a:lnTo>
                  <a:lnTo>
                    <a:pt x="491" y="840"/>
                  </a:lnTo>
                  <a:cubicBezTo>
                    <a:pt x="489" y="840"/>
                    <a:pt x="487" y="840"/>
                    <a:pt x="484" y="840"/>
                  </a:cubicBezTo>
                  <a:cubicBezTo>
                    <a:pt x="292" y="840"/>
                    <a:pt x="136" y="684"/>
                    <a:pt x="137" y="491"/>
                  </a:cubicBezTo>
                  <a:cubicBezTo>
                    <a:pt x="138" y="298"/>
                    <a:pt x="294" y="143"/>
                    <a:pt x="484" y="143"/>
                  </a:cubicBezTo>
                  <a:close/>
                  <a:moveTo>
                    <a:pt x="491" y="1"/>
                  </a:moveTo>
                  <a:cubicBezTo>
                    <a:pt x="221" y="1"/>
                    <a:pt x="1" y="220"/>
                    <a:pt x="1" y="491"/>
                  </a:cubicBezTo>
                  <a:cubicBezTo>
                    <a:pt x="1" y="761"/>
                    <a:pt x="220" y="982"/>
                    <a:pt x="491" y="982"/>
                  </a:cubicBezTo>
                  <a:lnTo>
                    <a:pt x="493" y="982"/>
                  </a:lnTo>
                  <a:cubicBezTo>
                    <a:pt x="764" y="982"/>
                    <a:pt x="983" y="761"/>
                    <a:pt x="983" y="491"/>
                  </a:cubicBezTo>
                  <a:cubicBezTo>
                    <a:pt x="983" y="220"/>
                    <a:pt x="763" y="1"/>
                    <a:pt x="49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9" name="Google Shape;1029;p35"/>
          <p:cNvGrpSpPr/>
          <p:nvPr/>
        </p:nvGrpSpPr>
        <p:grpSpPr>
          <a:xfrm rot="10800000">
            <a:off x="1126582" y="4762583"/>
            <a:ext cx="98676" cy="98475"/>
            <a:chOff x="7852761" y="1836603"/>
            <a:chExt cx="98676" cy="98475"/>
          </a:xfrm>
        </p:grpSpPr>
        <p:sp>
          <p:nvSpPr>
            <p:cNvPr id="1030" name="Google Shape;1030;p35"/>
            <p:cNvSpPr/>
            <p:nvPr/>
          </p:nvSpPr>
          <p:spPr>
            <a:xfrm>
              <a:off x="7853062" y="1837004"/>
              <a:ext cx="98174" cy="98074"/>
            </a:xfrm>
            <a:custGeom>
              <a:avLst/>
              <a:gdLst/>
              <a:ahLst/>
              <a:cxnLst/>
              <a:rect l="l" t="t" r="r" b="b"/>
              <a:pathLst>
                <a:path w="979" h="978" extrusionOk="0">
                  <a:moveTo>
                    <a:pt x="492" y="140"/>
                  </a:moveTo>
                  <a:cubicBezTo>
                    <a:pt x="685" y="141"/>
                    <a:pt x="840" y="297"/>
                    <a:pt x="839" y="490"/>
                  </a:cubicBezTo>
                  <a:cubicBezTo>
                    <a:pt x="837" y="681"/>
                    <a:pt x="682" y="836"/>
                    <a:pt x="491" y="836"/>
                  </a:cubicBezTo>
                  <a:lnTo>
                    <a:pt x="491" y="907"/>
                  </a:lnTo>
                  <a:lnTo>
                    <a:pt x="488" y="836"/>
                  </a:lnTo>
                  <a:cubicBezTo>
                    <a:pt x="300" y="831"/>
                    <a:pt x="149" y="676"/>
                    <a:pt x="150" y="486"/>
                  </a:cubicBezTo>
                  <a:cubicBezTo>
                    <a:pt x="150" y="297"/>
                    <a:pt x="303" y="142"/>
                    <a:pt x="492" y="140"/>
                  </a:cubicBezTo>
                  <a:close/>
                  <a:moveTo>
                    <a:pt x="490" y="1"/>
                  </a:moveTo>
                  <a:cubicBezTo>
                    <a:pt x="220" y="1"/>
                    <a:pt x="0" y="219"/>
                    <a:pt x="0" y="489"/>
                  </a:cubicBezTo>
                  <a:cubicBezTo>
                    <a:pt x="0" y="759"/>
                    <a:pt x="218" y="978"/>
                    <a:pt x="488" y="978"/>
                  </a:cubicBezTo>
                  <a:lnTo>
                    <a:pt x="491" y="978"/>
                  </a:lnTo>
                  <a:cubicBezTo>
                    <a:pt x="760" y="978"/>
                    <a:pt x="979" y="759"/>
                    <a:pt x="979" y="489"/>
                  </a:cubicBezTo>
                  <a:cubicBezTo>
                    <a:pt x="978" y="219"/>
                    <a:pt x="760" y="1"/>
                    <a:pt x="49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5"/>
            <p:cNvSpPr/>
            <p:nvPr/>
          </p:nvSpPr>
          <p:spPr>
            <a:xfrm>
              <a:off x="7852761" y="1836603"/>
              <a:ext cx="98676" cy="98475"/>
            </a:xfrm>
            <a:custGeom>
              <a:avLst/>
              <a:gdLst/>
              <a:ahLst/>
              <a:cxnLst/>
              <a:rect l="l" t="t" r="r" b="b"/>
              <a:pathLst>
                <a:path w="984" h="982" extrusionOk="0">
                  <a:moveTo>
                    <a:pt x="495" y="144"/>
                  </a:moveTo>
                  <a:cubicBezTo>
                    <a:pt x="688" y="145"/>
                    <a:pt x="843" y="301"/>
                    <a:pt x="842" y="494"/>
                  </a:cubicBezTo>
                  <a:cubicBezTo>
                    <a:pt x="840" y="685"/>
                    <a:pt x="685" y="840"/>
                    <a:pt x="494" y="840"/>
                  </a:cubicBezTo>
                  <a:lnTo>
                    <a:pt x="494" y="911"/>
                  </a:lnTo>
                  <a:lnTo>
                    <a:pt x="491" y="840"/>
                  </a:lnTo>
                  <a:cubicBezTo>
                    <a:pt x="303" y="835"/>
                    <a:pt x="152" y="680"/>
                    <a:pt x="153" y="490"/>
                  </a:cubicBezTo>
                  <a:cubicBezTo>
                    <a:pt x="153" y="301"/>
                    <a:pt x="306" y="146"/>
                    <a:pt x="495" y="144"/>
                  </a:cubicBezTo>
                  <a:close/>
                  <a:moveTo>
                    <a:pt x="493" y="1"/>
                  </a:moveTo>
                  <a:cubicBezTo>
                    <a:pt x="221" y="1"/>
                    <a:pt x="2" y="220"/>
                    <a:pt x="2" y="490"/>
                  </a:cubicBezTo>
                  <a:cubicBezTo>
                    <a:pt x="1" y="761"/>
                    <a:pt x="220" y="982"/>
                    <a:pt x="491" y="982"/>
                  </a:cubicBezTo>
                  <a:lnTo>
                    <a:pt x="494" y="982"/>
                  </a:lnTo>
                  <a:cubicBezTo>
                    <a:pt x="764" y="982"/>
                    <a:pt x="983" y="761"/>
                    <a:pt x="983" y="490"/>
                  </a:cubicBezTo>
                  <a:cubicBezTo>
                    <a:pt x="983" y="220"/>
                    <a:pt x="764" y="1"/>
                    <a:pt x="49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2" name="Google Shape;1032;p35"/>
          <p:cNvGrpSpPr/>
          <p:nvPr/>
        </p:nvGrpSpPr>
        <p:grpSpPr>
          <a:xfrm rot="10800000">
            <a:off x="356580" y="3973406"/>
            <a:ext cx="159445" cy="160147"/>
            <a:chOff x="8424356" y="2349532"/>
            <a:chExt cx="159445" cy="160147"/>
          </a:xfrm>
        </p:grpSpPr>
        <p:sp>
          <p:nvSpPr>
            <p:cNvPr id="1033" name="Google Shape;1033;p35"/>
            <p:cNvSpPr/>
            <p:nvPr/>
          </p:nvSpPr>
          <p:spPr>
            <a:xfrm>
              <a:off x="8424356" y="2349632"/>
              <a:ext cx="159445" cy="160047"/>
            </a:xfrm>
            <a:custGeom>
              <a:avLst/>
              <a:gdLst/>
              <a:ahLst/>
              <a:cxnLst/>
              <a:rect l="l" t="t" r="r" b="b"/>
              <a:pathLst>
                <a:path w="1590" h="1596" extrusionOk="0">
                  <a:moveTo>
                    <a:pt x="850" y="205"/>
                  </a:moveTo>
                  <a:cubicBezTo>
                    <a:pt x="870" y="273"/>
                    <a:pt x="893" y="364"/>
                    <a:pt x="907" y="424"/>
                  </a:cubicBezTo>
                  <a:cubicBezTo>
                    <a:pt x="946" y="582"/>
                    <a:pt x="957" y="621"/>
                    <a:pt x="974" y="645"/>
                  </a:cubicBezTo>
                  <a:cubicBezTo>
                    <a:pt x="994" y="672"/>
                    <a:pt x="1024" y="684"/>
                    <a:pt x="1180" y="740"/>
                  </a:cubicBezTo>
                  <a:cubicBezTo>
                    <a:pt x="1235" y="760"/>
                    <a:pt x="1320" y="791"/>
                    <a:pt x="1382" y="816"/>
                  </a:cubicBezTo>
                  <a:cubicBezTo>
                    <a:pt x="1294" y="855"/>
                    <a:pt x="1151" y="910"/>
                    <a:pt x="1024" y="955"/>
                  </a:cubicBezTo>
                  <a:cubicBezTo>
                    <a:pt x="1005" y="962"/>
                    <a:pt x="990" y="975"/>
                    <a:pt x="982" y="992"/>
                  </a:cubicBezTo>
                  <a:cubicBezTo>
                    <a:pt x="919" y="1138"/>
                    <a:pt x="840" y="1303"/>
                    <a:pt x="790" y="1396"/>
                  </a:cubicBezTo>
                  <a:cubicBezTo>
                    <a:pt x="754" y="1296"/>
                    <a:pt x="704" y="1121"/>
                    <a:pt x="667" y="967"/>
                  </a:cubicBezTo>
                  <a:cubicBezTo>
                    <a:pt x="659" y="940"/>
                    <a:pt x="637" y="920"/>
                    <a:pt x="611" y="915"/>
                  </a:cubicBezTo>
                  <a:cubicBezTo>
                    <a:pt x="462" y="887"/>
                    <a:pt x="292" y="848"/>
                    <a:pt x="199" y="823"/>
                  </a:cubicBezTo>
                  <a:cubicBezTo>
                    <a:pt x="298" y="768"/>
                    <a:pt x="484" y="684"/>
                    <a:pt x="649" y="618"/>
                  </a:cubicBezTo>
                  <a:lnTo>
                    <a:pt x="648" y="618"/>
                  </a:lnTo>
                  <a:cubicBezTo>
                    <a:pt x="667" y="611"/>
                    <a:pt x="681" y="595"/>
                    <a:pt x="688" y="578"/>
                  </a:cubicBezTo>
                  <a:cubicBezTo>
                    <a:pt x="736" y="451"/>
                    <a:pt x="790" y="327"/>
                    <a:pt x="850" y="205"/>
                  </a:cubicBezTo>
                  <a:close/>
                  <a:moveTo>
                    <a:pt x="866" y="1"/>
                  </a:moveTo>
                  <a:cubicBezTo>
                    <a:pt x="823" y="1"/>
                    <a:pt x="758" y="1"/>
                    <a:pt x="566" y="498"/>
                  </a:cubicBezTo>
                  <a:cubicBezTo>
                    <a:pt x="34" y="713"/>
                    <a:pt x="16" y="783"/>
                    <a:pt x="6" y="812"/>
                  </a:cubicBezTo>
                  <a:cubicBezTo>
                    <a:pt x="1" y="836"/>
                    <a:pt x="5" y="863"/>
                    <a:pt x="20" y="883"/>
                  </a:cubicBezTo>
                  <a:cubicBezTo>
                    <a:pt x="33" y="902"/>
                    <a:pt x="74" y="958"/>
                    <a:pt x="540" y="1046"/>
                  </a:cubicBezTo>
                  <a:cubicBezTo>
                    <a:pt x="677" y="1595"/>
                    <a:pt x="728" y="1595"/>
                    <a:pt x="780" y="1595"/>
                  </a:cubicBezTo>
                  <a:lnTo>
                    <a:pt x="784" y="1595"/>
                  </a:lnTo>
                  <a:cubicBezTo>
                    <a:pt x="827" y="1594"/>
                    <a:pt x="875" y="1591"/>
                    <a:pt x="1101" y="1078"/>
                  </a:cubicBezTo>
                  <a:cubicBezTo>
                    <a:pt x="1239" y="1027"/>
                    <a:pt x="1503" y="930"/>
                    <a:pt x="1560" y="880"/>
                  </a:cubicBezTo>
                  <a:cubicBezTo>
                    <a:pt x="1580" y="860"/>
                    <a:pt x="1589" y="832"/>
                    <a:pt x="1586" y="804"/>
                  </a:cubicBezTo>
                  <a:cubicBezTo>
                    <a:pt x="1573" y="738"/>
                    <a:pt x="1502" y="705"/>
                    <a:pt x="1228" y="606"/>
                  </a:cubicBezTo>
                  <a:cubicBezTo>
                    <a:pt x="1177" y="589"/>
                    <a:pt x="1116" y="566"/>
                    <a:pt x="1088" y="554"/>
                  </a:cubicBezTo>
                  <a:cubicBezTo>
                    <a:pt x="1077" y="522"/>
                    <a:pt x="1060" y="450"/>
                    <a:pt x="1045" y="390"/>
                  </a:cubicBezTo>
                  <a:cubicBezTo>
                    <a:pt x="998" y="198"/>
                    <a:pt x="967" y="79"/>
                    <a:pt x="933" y="34"/>
                  </a:cubicBezTo>
                  <a:cubicBezTo>
                    <a:pt x="915" y="14"/>
                    <a:pt x="891" y="2"/>
                    <a:pt x="86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5"/>
            <p:cNvSpPr/>
            <p:nvPr/>
          </p:nvSpPr>
          <p:spPr>
            <a:xfrm>
              <a:off x="8424356" y="2349532"/>
              <a:ext cx="159445" cy="160147"/>
            </a:xfrm>
            <a:custGeom>
              <a:avLst/>
              <a:gdLst/>
              <a:ahLst/>
              <a:cxnLst/>
              <a:rect l="l" t="t" r="r" b="b"/>
              <a:pathLst>
                <a:path w="1590" h="1597" extrusionOk="0">
                  <a:moveTo>
                    <a:pt x="851" y="206"/>
                  </a:moveTo>
                  <a:cubicBezTo>
                    <a:pt x="871" y="274"/>
                    <a:pt x="893" y="365"/>
                    <a:pt x="907" y="425"/>
                  </a:cubicBezTo>
                  <a:cubicBezTo>
                    <a:pt x="946" y="583"/>
                    <a:pt x="958" y="622"/>
                    <a:pt x="974" y="646"/>
                  </a:cubicBezTo>
                  <a:cubicBezTo>
                    <a:pt x="996" y="673"/>
                    <a:pt x="1024" y="685"/>
                    <a:pt x="1180" y="741"/>
                  </a:cubicBezTo>
                  <a:cubicBezTo>
                    <a:pt x="1236" y="761"/>
                    <a:pt x="1320" y="792"/>
                    <a:pt x="1383" y="817"/>
                  </a:cubicBezTo>
                  <a:cubicBezTo>
                    <a:pt x="1294" y="857"/>
                    <a:pt x="1151" y="911"/>
                    <a:pt x="1025" y="956"/>
                  </a:cubicBezTo>
                  <a:cubicBezTo>
                    <a:pt x="1006" y="963"/>
                    <a:pt x="990" y="976"/>
                    <a:pt x="983" y="995"/>
                  </a:cubicBezTo>
                  <a:cubicBezTo>
                    <a:pt x="919" y="1139"/>
                    <a:pt x="842" y="1305"/>
                    <a:pt x="790" y="1397"/>
                  </a:cubicBezTo>
                  <a:cubicBezTo>
                    <a:pt x="754" y="1297"/>
                    <a:pt x="704" y="1123"/>
                    <a:pt x="667" y="969"/>
                  </a:cubicBezTo>
                  <a:cubicBezTo>
                    <a:pt x="660" y="941"/>
                    <a:pt x="639" y="921"/>
                    <a:pt x="611" y="916"/>
                  </a:cubicBezTo>
                  <a:cubicBezTo>
                    <a:pt x="462" y="889"/>
                    <a:pt x="292" y="850"/>
                    <a:pt x="200" y="824"/>
                  </a:cubicBezTo>
                  <a:cubicBezTo>
                    <a:pt x="298" y="769"/>
                    <a:pt x="484" y="685"/>
                    <a:pt x="649" y="619"/>
                  </a:cubicBezTo>
                  <a:cubicBezTo>
                    <a:pt x="668" y="612"/>
                    <a:pt x="681" y="596"/>
                    <a:pt x="689" y="579"/>
                  </a:cubicBezTo>
                  <a:cubicBezTo>
                    <a:pt x="736" y="452"/>
                    <a:pt x="791" y="328"/>
                    <a:pt x="851" y="206"/>
                  </a:cubicBezTo>
                  <a:close/>
                  <a:moveTo>
                    <a:pt x="866" y="0"/>
                  </a:moveTo>
                  <a:cubicBezTo>
                    <a:pt x="823" y="0"/>
                    <a:pt x="759" y="0"/>
                    <a:pt x="566" y="499"/>
                  </a:cubicBezTo>
                  <a:cubicBezTo>
                    <a:pt x="34" y="714"/>
                    <a:pt x="16" y="784"/>
                    <a:pt x="6" y="813"/>
                  </a:cubicBezTo>
                  <a:cubicBezTo>
                    <a:pt x="1" y="837"/>
                    <a:pt x="5" y="862"/>
                    <a:pt x="20" y="884"/>
                  </a:cubicBezTo>
                  <a:cubicBezTo>
                    <a:pt x="33" y="903"/>
                    <a:pt x="74" y="957"/>
                    <a:pt x="540" y="1047"/>
                  </a:cubicBezTo>
                  <a:cubicBezTo>
                    <a:pt x="677" y="1596"/>
                    <a:pt x="728" y="1596"/>
                    <a:pt x="780" y="1596"/>
                  </a:cubicBezTo>
                  <a:lnTo>
                    <a:pt x="784" y="1596"/>
                  </a:lnTo>
                  <a:cubicBezTo>
                    <a:pt x="827" y="1594"/>
                    <a:pt x="875" y="1591"/>
                    <a:pt x="1101" y="1079"/>
                  </a:cubicBezTo>
                  <a:cubicBezTo>
                    <a:pt x="1240" y="1030"/>
                    <a:pt x="1505" y="931"/>
                    <a:pt x="1560" y="881"/>
                  </a:cubicBezTo>
                  <a:cubicBezTo>
                    <a:pt x="1580" y="861"/>
                    <a:pt x="1589" y="833"/>
                    <a:pt x="1586" y="804"/>
                  </a:cubicBezTo>
                  <a:cubicBezTo>
                    <a:pt x="1573" y="738"/>
                    <a:pt x="1502" y="706"/>
                    <a:pt x="1229" y="607"/>
                  </a:cubicBezTo>
                  <a:cubicBezTo>
                    <a:pt x="1177" y="588"/>
                    <a:pt x="1116" y="567"/>
                    <a:pt x="1088" y="554"/>
                  </a:cubicBezTo>
                  <a:cubicBezTo>
                    <a:pt x="1077" y="523"/>
                    <a:pt x="1060" y="451"/>
                    <a:pt x="1045" y="391"/>
                  </a:cubicBezTo>
                  <a:cubicBezTo>
                    <a:pt x="998" y="199"/>
                    <a:pt x="967" y="80"/>
                    <a:pt x="933" y="34"/>
                  </a:cubicBezTo>
                  <a:cubicBezTo>
                    <a:pt x="917" y="15"/>
                    <a:pt x="893"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5" name="Google Shape;1035;p35"/>
          <p:cNvGrpSpPr/>
          <p:nvPr/>
        </p:nvGrpSpPr>
        <p:grpSpPr>
          <a:xfrm rot="10800000">
            <a:off x="8679319" y="3923628"/>
            <a:ext cx="159345" cy="160247"/>
            <a:chOff x="6188217" y="2794873"/>
            <a:chExt cx="159345" cy="160247"/>
          </a:xfrm>
        </p:grpSpPr>
        <p:sp>
          <p:nvSpPr>
            <p:cNvPr id="1036" name="Google Shape;1036;p35"/>
            <p:cNvSpPr/>
            <p:nvPr/>
          </p:nvSpPr>
          <p:spPr>
            <a:xfrm>
              <a:off x="6188217" y="2794973"/>
              <a:ext cx="159345" cy="160147"/>
            </a:xfrm>
            <a:custGeom>
              <a:avLst/>
              <a:gdLst/>
              <a:ahLst/>
              <a:cxnLst/>
              <a:rect l="l" t="t" r="r" b="b"/>
              <a:pathLst>
                <a:path w="1589" h="1597" extrusionOk="0">
                  <a:moveTo>
                    <a:pt x="851" y="205"/>
                  </a:moveTo>
                  <a:cubicBezTo>
                    <a:pt x="871" y="273"/>
                    <a:pt x="892" y="364"/>
                    <a:pt x="907" y="424"/>
                  </a:cubicBezTo>
                  <a:cubicBezTo>
                    <a:pt x="946" y="582"/>
                    <a:pt x="958" y="621"/>
                    <a:pt x="974" y="645"/>
                  </a:cubicBezTo>
                  <a:cubicBezTo>
                    <a:pt x="994" y="672"/>
                    <a:pt x="1025" y="684"/>
                    <a:pt x="1180" y="740"/>
                  </a:cubicBezTo>
                  <a:cubicBezTo>
                    <a:pt x="1236" y="760"/>
                    <a:pt x="1320" y="790"/>
                    <a:pt x="1383" y="817"/>
                  </a:cubicBezTo>
                  <a:cubicBezTo>
                    <a:pt x="1293" y="856"/>
                    <a:pt x="1150" y="911"/>
                    <a:pt x="1023" y="955"/>
                  </a:cubicBezTo>
                  <a:cubicBezTo>
                    <a:pt x="1005" y="962"/>
                    <a:pt x="990" y="975"/>
                    <a:pt x="982" y="994"/>
                  </a:cubicBezTo>
                  <a:cubicBezTo>
                    <a:pt x="919" y="1138"/>
                    <a:pt x="840" y="1302"/>
                    <a:pt x="789" y="1396"/>
                  </a:cubicBezTo>
                  <a:cubicBezTo>
                    <a:pt x="753" y="1296"/>
                    <a:pt x="704" y="1122"/>
                    <a:pt x="666" y="968"/>
                  </a:cubicBezTo>
                  <a:cubicBezTo>
                    <a:pt x="660" y="940"/>
                    <a:pt x="637" y="920"/>
                    <a:pt x="610" y="915"/>
                  </a:cubicBezTo>
                  <a:cubicBezTo>
                    <a:pt x="462" y="888"/>
                    <a:pt x="293" y="848"/>
                    <a:pt x="199" y="823"/>
                  </a:cubicBezTo>
                  <a:cubicBezTo>
                    <a:pt x="296" y="768"/>
                    <a:pt x="483" y="684"/>
                    <a:pt x="648" y="618"/>
                  </a:cubicBezTo>
                  <a:lnTo>
                    <a:pt x="649" y="618"/>
                  </a:lnTo>
                  <a:cubicBezTo>
                    <a:pt x="666" y="611"/>
                    <a:pt x="681" y="597"/>
                    <a:pt x="689" y="578"/>
                  </a:cubicBezTo>
                  <a:cubicBezTo>
                    <a:pt x="736" y="451"/>
                    <a:pt x="789" y="327"/>
                    <a:pt x="851" y="205"/>
                  </a:cubicBezTo>
                  <a:close/>
                  <a:moveTo>
                    <a:pt x="866" y="0"/>
                  </a:moveTo>
                  <a:cubicBezTo>
                    <a:pt x="823" y="0"/>
                    <a:pt x="759" y="0"/>
                    <a:pt x="566" y="499"/>
                  </a:cubicBezTo>
                  <a:cubicBezTo>
                    <a:pt x="34" y="713"/>
                    <a:pt x="15" y="782"/>
                    <a:pt x="6" y="812"/>
                  </a:cubicBezTo>
                  <a:cubicBezTo>
                    <a:pt x="1" y="837"/>
                    <a:pt x="5" y="863"/>
                    <a:pt x="19" y="884"/>
                  </a:cubicBezTo>
                  <a:cubicBezTo>
                    <a:pt x="33" y="901"/>
                    <a:pt x="73" y="956"/>
                    <a:pt x="539" y="1046"/>
                  </a:cubicBezTo>
                  <a:cubicBezTo>
                    <a:pt x="678" y="1597"/>
                    <a:pt x="728" y="1597"/>
                    <a:pt x="780" y="1597"/>
                  </a:cubicBezTo>
                  <a:lnTo>
                    <a:pt x="784" y="1597"/>
                  </a:lnTo>
                  <a:cubicBezTo>
                    <a:pt x="827" y="1594"/>
                    <a:pt x="875" y="1591"/>
                    <a:pt x="1101" y="1078"/>
                  </a:cubicBezTo>
                  <a:cubicBezTo>
                    <a:pt x="1240" y="1028"/>
                    <a:pt x="1505" y="931"/>
                    <a:pt x="1559" y="880"/>
                  </a:cubicBezTo>
                  <a:cubicBezTo>
                    <a:pt x="1579" y="860"/>
                    <a:pt x="1589" y="832"/>
                    <a:pt x="1586" y="804"/>
                  </a:cubicBezTo>
                  <a:cubicBezTo>
                    <a:pt x="1573" y="738"/>
                    <a:pt x="1502" y="705"/>
                    <a:pt x="1229" y="606"/>
                  </a:cubicBezTo>
                  <a:cubicBezTo>
                    <a:pt x="1177" y="589"/>
                    <a:pt x="1116" y="566"/>
                    <a:pt x="1088" y="554"/>
                  </a:cubicBezTo>
                  <a:cubicBezTo>
                    <a:pt x="1077" y="522"/>
                    <a:pt x="1059" y="450"/>
                    <a:pt x="1045" y="389"/>
                  </a:cubicBezTo>
                  <a:cubicBezTo>
                    <a:pt x="998" y="198"/>
                    <a:pt x="967" y="79"/>
                    <a:pt x="932" y="34"/>
                  </a:cubicBezTo>
                  <a:cubicBezTo>
                    <a:pt x="916" y="14"/>
                    <a:pt x="892" y="2"/>
                    <a:pt x="866"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5"/>
            <p:cNvSpPr/>
            <p:nvPr/>
          </p:nvSpPr>
          <p:spPr>
            <a:xfrm>
              <a:off x="6188217" y="2794873"/>
              <a:ext cx="159345" cy="160247"/>
            </a:xfrm>
            <a:custGeom>
              <a:avLst/>
              <a:gdLst/>
              <a:ahLst/>
              <a:cxnLst/>
              <a:rect l="l" t="t" r="r" b="b"/>
              <a:pathLst>
                <a:path w="1589" h="1598" extrusionOk="0">
                  <a:moveTo>
                    <a:pt x="850" y="206"/>
                  </a:moveTo>
                  <a:cubicBezTo>
                    <a:pt x="870" y="274"/>
                    <a:pt x="892" y="365"/>
                    <a:pt x="907" y="425"/>
                  </a:cubicBezTo>
                  <a:cubicBezTo>
                    <a:pt x="946" y="583"/>
                    <a:pt x="958" y="622"/>
                    <a:pt x="974" y="646"/>
                  </a:cubicBezTo>
                  <a:cubicBezTo>
                    <a:pt x="994" y="673"/>
                    <a:pt x="1023" y="685"/>
                    <a:pt x="1180" y="741"/>
                  </a:cubicBezTo>
                  <a:cubicBezTo>
                    <a:pt x="1235" y="761"/>
                    <a:pt x="1320" y="791"/>
                    <a:pt x="1382" y="817"/>
                  </a:cubicBezTo>
                  <a:cubicBezTo>
                    <a:pt x="1293" y="857"/>
                    <a:pt x="1150" y="912"/>
                    <a:pt x="1023" y="956"/>
                  </a:cubicBezTo>
                  <a:cubicBezTo>
                    <a:pt x="1005" y="963"/>
                    <a:pt x="990" y="976"/>
                    <a:pt x="982" y="995"/>
                  </a:cubicBezTo>
                  <a:cubicBezTo>
                    <a:pt x="919" y="1139"/>
                    <a:pt x="840" y="1303"/>
                    <a:pt x="789" y="1397"/>
                  </a:cubicBezTo>
                  <a:cubicBezTo>
                    <a:pt x="753" y="1297"/>
                    <a:pt x="704" y="1123"/>
                    <a:pt x="666" y="969"/>
                  </a:cubicBezTo>
                  <a:cubicBezTo>
                    <a:pt x="660" y="941"/>
                    <a:pt x="637" y="921"/>
                    <a:pt x="610" y="916"/>
                  </a:cubicBezTo>
                  <a:cubicBezTo>
                    <a:pt x="462" y="889"/>
                    <a:pt x="292" y="850"/>
                    <a:pt x="199" y="824"/>
                  </a:cubicBezTo>
                  <a:cubicBezTo>
                    <a:pt x="296" y="769"/>
                    <a:pt x="483" y="685"/>
                    <a:pt x="648" y="619"/>
                  </a:cubicBezTo>
                  <a:cubicBezTo>
                    <a:pt x="666" y="612"/>
                    <a:pt x="681" y="596"/>
                    <a:pt x="688" y="579"/>
                  </a:cubicBezTo>
                  <a:cubicBezTo>
                    <a:pt x="736" y="452"/>
                    <a:pt x="789" y="328"/>
                    <a:pt x="850" y="206"/>
                  </a:cubicBezTo>
                  <a:close/>
                  <a:moveTo>
                    <a:pt x="866" y="0"/>
                  </a:moveTo>
                  <a:cubicBezTo>
                    <a:pt x="823" y="0"/>
                    <a:pt x="757" y="0"/>
                    <a:pt x="566" y="499"/>
                  </a:cubicBezTo>
                  <a:cubicBezTo>
                    <a:pt x="34" y="714"/>
                    <a:pt x="14" y="783"/>
                    <a:pt x="6" y="813"/>
                  </a:cubicBezTo>
                  <a:cubicBezTo>
                    <a:pt x="1" y="837"/>
                    <a:pt x="5" y="864"/>
                    <a:pt x="18" y="884"/>
                  </a:cubicBezTo>
                  <a:cubicBezTo>
                    <a:pt x="33" y="902"/>
                    <a:pt x="73" y="957"/>
                    <a:pt x="539" y="1047"/>
                  </a:cubicBezTo>
                  <a:cubicBezTo>
                    <a:pt x="677" y="1598"/>
                    <a:pt x="727" y="1598"/>
                    <a:pt x="779" y="1598"/>
                  </a:cubicBezTo>
                  <a:lnTo>
                    <a:pt x="784" y="1596"/>
                  </a:lnTo>
                  <a:cubicBezTo>
                    <a:pt x="827" y="1594"/>
                    <a:pt x="875" y="1591"/>
                    <a:pt x="1100" y="1079"/>
                  </a:cubicBezTo>
                  <a:cubicBezTo>
                    <a:pt x="1239" y="1029"/>
                    <a:pt x="1503" y="931"/>
                    <a:pt x="1559" y="881"/>
                  </a:cubicBezTo>
                  <a:cubicBezTo>
                    <a:pt x="1579" y="861"/>
                    <a:pt x="1589" y="833"/>
                    <a:pt x="1585" y="804"/>
                  </a:cubicBezTo>
                  <a:cubicBezTo>
                    <a:pt x="1573" y="739"/>
                    <a:pt x="1502" y="706"/>
                    <a:pt x="1228" y="607"/>
                  </a:cubicBezTo>
                  <a:cubicBezTo>
                    <a:pt x="1177" y="588"/>
                    <a:pt x="1116" y="567"/>
                    <a:pt x="1088" y="555"/>
                  </a:cubicBezTo>
                  <a:cubicBezTo>
                    <a:pt x="1078" y="523"/>
                    <a:pt x="1059" y="451"/>
                    <a:pt x="1045" y="390"/>
                  </a:cubicBezTo>
                  <a:cubicBezTo>
                    <a:pt x="998" y="199"/>
                    <a:pt x="967" y="80"/>
                    <a:pt x="932" y="34"/>
                  </a:cubicBezTo>
                  <a:cubicBezTo>
                    <a:pt x="915" y="15"/>
                    <a:pt x="891"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 name="Google Shape;1038;p35"/>
          <p:cNvGrpSpPr/>
          <p:nvPr/>
        </p:nvGrpSpPr>
        <p:grpSpPr>
          <a:xfrm rot="10800000">
            <a:off x="369166" y="1203732"/>
            <a:ext cx="134272" cy="133870"/>
            <a:chOff x="843668" y="3390058"/>
            <a:chExt cx="134272" cy="133870"/>
          </a:xfrm>
        </p:grpSpPr>
        <p:sp>
          <p:nvSpPr>
            <p:cNvPr id="1039" name="Google Shape;1039;p35"/>
            <p:cNvSpPr/>
            <p:nvPr/>
          </p:nvSpPr>
          <p:spPr>
            <a:xfrm>
              <a:off x="843869" y="3390058"/>
              <a:ext cx="132266" cy="133870"/>
            </a:xfrm>
            <a:custGeom>
              <a:avLst/>
              <a:gdLst/>
              <a:ahLst/>
              <a:cxnLst/>
              <a:rect l="l" t="t" r="r" b="b"/>
              <a:pathLst>
                <a:path w="1319" h="1335" extrusionOk="0">
                  <a:moveTo>
                    <a:pt x="718" y="0"/>
                  </a:moveTo>
                  <a:cubicBezTo>
                    <a:pt x="679" y="0"/>
                    <a:pt x="647" y="31"/>
                    <a:pt x="647" y="70"/>
                  </a:cubicBezTo>
                  <a:lnTo>
                    <a:pt x="644" y="475"/>
                  </a:lnTo>
                  <a:lnTo>
                    <a:pt x="402" y="217"/>
                  </a:lnTo>
                  <a:cubicBezTo>
                    <a:pt x="387" y="202"/>
                    <a:pt x="369" y="195"/>
                    <a:pt x="353" y="195"/>
                  </a:cubicBezTo>
                  <a:cubicBezTo>
                    <a:pt x="299" y="195"/>
                    <a:pt x="252" y="262"/>
                    <a:pt x="298" y="314"/>
                  </a:cubicBezTo>
                  <a:lnTo>
                    <a:pt x="549" y="579"/>
                  </a:lnTo>
                  <a:lnTo>
                    <a:pt x="95" y="583"/>
                  </a:lnTo>
                  <a:cubicBezTo>
                    <a:pt x="0" y="584"/>
                    <a:pt x="1" y="725"/>
                    <a:pt x="95" y="725"/>
                  </a:cubicBezTo>
                  <a:cubicBezTo>
                    <a:pt x="95" y="725"/>
                    <a:pt x="96" y="725"/>
                    <a:pt x="96" y="725"/>
                  </a:cubicBezTo>
                  <a:lnTo>
                    <a:pt x="509" y="721"/>
                  </a:lnTo>
                  <a:lnTo>
                    <a:pt x="509" y="721"/>
                  </a:lnTo>
                  <a:lnTo>
                    <a:pt x="190" y="945"/>
                  </a:lnTo>
                  <a:cubicBezTo>
                    <a:pt x="132" y="984"/>
                    <a:pt x="160" y="1074"/>
                    <a:pt x="230" y="1074"/>
                  </a:cubicBezTo>
                  <a:cubicBezTo>
                    <a:pt x="244" y="1074"/>
                    <a:pt x="258" y="1070"/>
                    <a:pt x="270" y="1062"/>
                  </a:cubicBezTo>
                  <a:lnTo>
                    <a:pt x="643" y="801"/>
                  </a:lnTo>
                  <a:lnTo>
                    <a:pt x="640" y="1264"/>
                  </a:lnTo>
                  <a:cubicBezTo>
                    <a:pt x="639" y="1302"/>
                    <a:pt x="671" y="1334"/>
                    <a:pt x="710" y="1334"/>
                  </a:cubicBezTo>
                  <a:cubicBezTo>
                    <a:pt x="750" y="1334"/>
                    <a:pt x="780" y="1302"/>
                    <a:pt x="780" y="1264"/>
                  </a:cubicBezTo>
                  <a:lnTo>
                    <a:pt x="783" y="828"/>
                  </a:lnTo>
                  <a:lnTo>
                    <a:pt x="1042" y="1102"/>
                  </a:lnTo>
                  <a:cubicBezTo>
                    <a:pt x="1058" y="1118"/>
                    <a:pt x="1076" y="1125"/>
                    <a:pt x="1093" y="1125"/>
                  </a:cubicBezTo>
                  <a:cubicBezTo>
                    <a:pt x="1148" y="1125"/>
                    <a:pt x="1195" y="1057"/>
                    <a:pt x="1145" y="1004"/>
                  </a:cubicBezTo>
                  <a:lnTo>
                    <a:pt x="874" y="718"/>
                  </a:lnTo>
                  <a:lnTo>
                    <a:pt x="1242" y="714"/>
                  </a:lnTo>
                  <a:cubicBezTo>
                    <a:pt x="1280" y="714"/>
                    <a:pt x="1312" y="682"/>
                    <a:pt x="1312" y="643"/>
                  </a:cubicBezTo>
                  <a:cubicBezTo>
                    <a:pt x="1312" y="605"/>
                    <a:pt x="1282" y="574"/>
                    <a:pt x="1244" y="574"/>
                  </a:cubicBezTo>
                  <a:cubicBezTo>
                    <a:pt x="1243" y="574"/>
                    <a:pt x="1242" y="574"/>
                    <a:pt x="1242" y="574"/>
                  </a:cubicBezTo>
                  <a:lnTo>
                    <a:pt x="968" y="576"/>
                  </a:lnTo>
                  <a:lnTo>
                    <a:pt x="968" y="576"/>
                  </a:lnTo>
                  <a:lnTo>
                    <a:pt x="1255" y="376"/>
                  </a:lnTo>
                  <a:cubicBezTo>
                    <a:pt x="1319" y="331"/>
                    <a:pt x="1275" y="245"/>
                    <a:pt x="1215" y="245"/>
                  </a:cubicBezTo>
                  <a:cubicBezTo>
                    <a:pt x="1201" y="245"/>
                    <a:pt x="1187" y="249"/>
                    <a:pt x="1173" y="258"/>
                  </a:cubicBezTo>
                  <a:lnTo>
                    <a:pt x="786" y="530"/>
                  </a:lnTo>
                  <a:lnTo>
                    <a:pt x="788" y="71"/>
                  </a:lnTo>
                  <a:cubicBezTo>
                    <a:pt x="788" y="32"/>
                    <a:pt x="756" y="0"/>
                    <a:pt x="7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5"/>
            <p:cNvSpPr/>
            <p:nvPr/>
          </p:nvSpPr>
          <p:spPr>
            <a:xfrm>
              <a:off x="907847" y="3390058"/>
              <a:ext cx="15042" cy="133870"/>
            </a:xfrm>
            <a:custGeom>
              <a:avLst/>
              <a:gdLst/>
              <a:ahLst/>
              <a:cxnLst/>
              <a:rect l="l" t="t" r="r" b="b"/>
              <a:pathLst>
                <a:path w="150" h="1335" extrusionOk="0">
                  <a:moveTo>
                    <a:pt x="80" y="0"/>
                  </a:moveTo>
                  <a:cubicBezTo>
                    <a:pt x="40" y="0"/>
                    <a:pt x="9" y="32"/>
                    <a:pt x="9" y="71"/>
                  </a:cubicBezTo>
                  <a:lnTo>
                    <a:pt x="1" y="1264"/>
                  </a:lnTo>
                  <a:cubicBezTo>
                    <a:pt x="1" y="1302"/>
                    <a:pt x="33" y="1334"/>
                    <a:pt x="72" y="1334"/>
                  </a:cubicBezTo>
                  <a:cubicBezTo>
                    <a:pt x="110" y="1334"/>
                    <a:pt x="142" y="1304"/>
                    <a:pt x="142" y="1265"/>
                  </a:cubicBezTo>
                  <a:lnTo>
                    <a:pt x="149" y="71"/>
                  </a:lnTo>
                  <a:cubicBezTo>
                    <a:pt x="149" y="32"/>
                    <a:pt x="118"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5"/>
            <p:cNvSpPr/>
            <p:nvPr/>
          </p:nvSpPr>
          <p:spPr>
            <a:xfrm>
              <a:off x="856905" y="3414526"/>
              <a:ext cx="119230" cy="83431"/>
            </a:xfrm>
            <a:custGeom>
              <a:avLst/>
              <a:gdLst/>
              <a:ahLst/>
              <a:cxnLst/>
              <a:rect l="l" t="t" r="r" b="b"/>
              <a:pathLst>
                <a:path w="1189" h="832" extrusionOk="0">
                  <a:moveTo>
                    <a:pt x="1085" y="1"/>
                  </a:moveTo>
                  <a:cubicBezTo>
                    <a:pt x="1071" y="1"/>
                    <a:pt x="1057" y="5"/>
                    <a:pt x="1043" y="14"/>
                  </a:cubicBezTo>
                  <a:lnTo>
                    <a:pt x="58" y="701"/>
                  </a:lnTo>
                  <a:cubicBezTo>
                    <a:pt x="1" y="741"/>
                    <a:pt x="29" y="831"/>
                    <a:pt x="98" y="831"/>
                  </a:cubicBezTo>
                  <a:cubicBezTo>
                    <a:pt x="113" y="831"/>
                    <a:pt x="126" y="826"/>
                    <a:pt x="138" y="819"/>
                  </a:cubicBezTo>
                  <a:lnTo>
                    <a:pt x="1125" y="132"/>
                  </a:lnTo>
                  <a:cubicBezTo>
                    <a:pt x="1189" y="87"/>
                    <a:pt x="1145" y="1"/>
                    <a:pt x="10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5"/>
            <p:cNvSpPr/>
            <p:nvPr/>
          </p:nvSpPr>
          <p:spPr>
            <a:xfrm>
              <a:off x="868738" y="3409512"/>
              <a:ext cx="94361" cy="93358"/>
            </a:xfrm>
            <a:custGeom>
              <a:avLst/>
              <a:gdLst/>
              <a:ahLst/>
              <a:cxnLst/>
              <a:rect l="l" t="t" r="r" b="b"/>
              <a:pathLst>
                <a:path w="941" h="931" extrusionOk="0">
                  <a:moveTo>
                    <a:pt x="102" y="1"/>
                  </a:moveTo>
                  <a:cubicBezTo>
                    <a:pt x="47" y="1"/>
                    <a:pt x="0" y="69"/>
                    <a:pt x="50" y="122"/>
                  </a:cubicBezTo>
                  <a:lnTo>
                    <a:pt x="794" y="908"/>
                  </a:lnTo>
                  <a:cubicBezTo>
                    <a:pt x="808" y="923"/>
                    <a:pt x="827" y="931"/>
                    <a:pt x="845" y="931"/>
                  </a:cubicBezTo>
                  <a:cubicBezTo>
                    <a:pt x="908" y="931"/>
                    <a:pt x="940" y="856"/>
                    <a:pt x="897" y="812"/>
                  </a:cubicBezTo>
                  <a:lnTo>
                    <a:pt x="153"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5"/>
            <p:cNvSpPr/>
            <p:nvPr/>
          </p:nvSpPr>
          <p:spPr>
            <a:xfrm>
              <a:off x="843668" y="3447517"/>
              <a:ext cx="134272" cy="15443"/>
            </a:xfrm>
            <a:custGeom>
              <a:avLst/>
              <a:gdLst/>
              <a:ahLst/>
              <a:cxnLst/>
              <a:rect l="l" t="t" r="r" b="b"/>
              <a:pathLst>
                <a:path w="1339" h="154" extrusionOk="0">
                  <a:moveTo>
                    <a:pt x="1244" y="1"/>
                  </a:moveTo>
                  <a:cubicBezTo>
                    <a:pt x="1243" y="1"/>
                    <a:pt x="1243" y="1"/>
                    <a:pt x="1242" y="1"/>
                  </a:cubicBezTo>
                  <a:lnTo>
                    <a:pt x="95" y="11"/>
                  </a:lnTo>
                  <a:cubicBezTo>
                    <a:pt x="0" y="11"/>
                    <a:pt x="2" y="153"/>
                    <a:pt x="97" y="153"/>
                  </a:cubicBezTo>
                  <a:lnTo>
                    <a:pt x="1244" y="142"/>
                  </a:lnTo>
                  <a:cubicBezTo>
                    <a:pt x="1338" y="141"/>
                    <a:pt x="1337" y="1"/>
                    <a:pt x="12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4" name="Google Shape;1044;p35"/>
          <p:cNvGrpSpPr/>
          <p:nvPr/>
        </p:nvGrpSpPr>
        <p:grpSpPr>
          <a:xfrm rot="10800000">
            <a:off x="7559978" y="4707770"/>
            <a:ext cx="134275" cy="133874"/>
            <a:chOff x="7616903" y="1949217"/>
            <a:chExt cx="134275" cy="133874"/>
          </a:xfrm>
        </p:grpSpPr>
        <p:sp>
          <p:nvSpPr>
            <p:cNvPr id="1045" name="Google Shape;1045;p35"/>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5"/>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5"/>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5"/>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5"/>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0" name="Google Shape;1050;p35"/>
          <p:cNvGrpSpPr/>
          <p:nvPr/>
        </p:nvGrpSpPr>
        <p:grpSpPr>
          <a:xfrm rot="10800000">
            <a:off x="8625053" y="1009370"/>
            <a:ext cx="134272" cy="133870"/>
            <a:chOff x="843668" y="3390058"/>
            <a:chExt cx="134272" cy="133870"/>
          </a:xfrm>
        </p:grpSpPr>
        <p:sp>
          <p:nvSpPr>
            <p:cNvPr id="1051" name="Google Shape;1051;p35"/>
            <p:cNvSpPr/>
            <p:nvPr/>
          </p:nvSpPr>
          <p:spPr>
            <a:xfrm>
              <a:off x="843869" y="3390058"/>
              <a:ext cx="132266" cy="133870"/>
            </a:xfrm>
            <a:custGeom>
              <a:avLst/>
              <a:gdLst/>
              <a:ahLst/>
              <a:cxnLst/>
              <a:rect l="l" t="t" r="r" b="b"/>
              <a:pathLst>
                <a:path w="1319" h="1335" extrusionOk="0">
                  <a:moveTo>
                    <a:pt x="718" y="0"/>
                  </a:moveTo>
                  <a:cubicBezTo>
                    <a:pt x="679" y="0"/>
                    <a:pt x="647" y="31"/>
                    <a:pt x="647" y="70"/>
                  </a:cubicBezTo>
                  <a:lnTo>
                    <a:pt x="644" y="475"/>
                  </a:lnTo>
                  <a:lnTo>
                    <a:pt x="402" y="217"/>
                  </a:lnTo>
                  <a:cubicBezTo>
                    <a:pt x="387" y="202"/>
                    <a:pt x="369" y="195"/>
                    <a:pt x="353" y="195"/>
                  </a:cubicBezTo>
                  <a:cubicBezTo>
                    <a:pt x="299" y="195"/>
                    <a:pt x="252" y="262"/>
                    <a:pt x="298" y="314"/>
                  </a:cubicBezTo>
                  <a:lnTo>
                    <a:pt x="549" y="579"/>
                  </a:lnTo>
                  <a:lnTo>
                    <a:pt x="95" y="583"/>
                  </a:lnTo>
                  <a:cubicBezTo>
                    <a:pt x="0" y="584"/>
                    <a:pt x="1" y="725"/>
                    <a:pt x="95" y="725"/>
                  </a:cubicBezTo>
                  <a:cubicBezTo>
                    <a:pt x="95" y="725"/>
                    <a:pt x="96" y="725"/>
                    <a:pt x="96" y="725"/>
                  </a:cubicBezTo>
                  <a:lnTo>
                    <a:pt x="509" y="721"/>
                  </a:lnTo>
                  <a:lnTo>
                    <a:pt x="509" y="721"/>
                  </a:lnTo>
                  <a:lnTo>
                    <a:pt x="190" y="945"/>
                  </a:lnTo>
                  <a:cubicBezTo>
                    <a:pt x="132" y="984"/>
                    <a:pt x="160" y="1074"/>
                    <a:pt x="230" y="1074"/>
                  </a:cubicBezTo>
                  <a:cubicBezTo>
                    <a:pt x="244" y="1074"/>
                    <a:pt x="258" y="1070"/>
                    <a:pt x="270" y="1062"/>
                  </a:cubicBezTo>
                  <a:lnTo>
                    <a:pt x="643" y="801"/>
                  </a:lnTo>
                  <a:lnTo>
                    <a:pt x="640" y="1264"/>
                  </a:lnTo>
                  <a:cubicBezTo>
                    <a:pt x="639" y="1302"/>
                    <a:pt x="671" y="1334"/>
                    <a:pt x="710" y="1334"/>
                  </a:cubicBezTo>
                  <a:cubicBezTo>
                    <a:pt x="750" y="1334"/>
                    <a:pt x="780" y="1302"/>
                    <a:pt x="780" y="1264"/>
                  </a:cubicBezTo>
                  <a:lnTo>
                    <a:pt x="783" y="828"/>
                  </a:lnTo>
                  <a:lnTo>
                    <a:pt x="1042" y="1102"/>
                  </a:lnTo>
                  <a:cubicBezTo>
                    <a:pt x="1058" y="1118"/>
                    <a:pt x="1076" y="1125"/>
                    <a:pt x="1093" y="1125"/>
                  </a:cubicBezTo>
                  <a:cubicBezTo>
                    <a:pt x="1148" y="1125"/>
                    <a:pt x="1195" y="1057"/>
                    <a:pt x="1145" y="1004"/>
                  </a:cubicBezTo>
                  <a:lnTo>
                    <a:pt x="874" y="718"/>
                  </a:lnTo>
                  <a:lnTo>
                    <a:pt x="1242" y="714"/>
                  </a:lnTo>
                  <a:cubicBezTo>
                    <a:pt x="1280" y="714"/>
                    <a:pt x="1312" y="682"/>
                    <a:pt x="1312" y="643"/>
                  </a:cubicBezTo>
                  <a:cubicBezTo>
                    <a:pt x="1312" y="605"/>
                    <a:pt x="1282" y="574"/>
                    <a:pt x="1244" y="574"/>
                  </a:cubicBezTo>
                  <a:cubicBezTo>
                    <a:pt x="1243" y="574"/>
                    <a:pt x="1242" y="574"/>
                    <a:pt x="1242" y="574"/>
                  </a:cubicBezTo>
                  <a:lnTo>
                    <a:pt x="968" y="576"/>
                  </a:lnTo>
                  <a:lnTo>
                    <a:pt x="968" y="576"/>
                  </a:lnTo>
                  <a:lnTo>
                    <a:pt x="1255" y="376"/>
                  </a:lnTo>
                  <a:cubicBezTo>
                    <a:pt x="1319" y="331"/>
                    <a:pt x="1275" y="245"/>
                    <a:pt x="1215" y="245"/>
                  </a:cubicBezTo>
                  <a:cubicBezTo>
                    <a:pt x="1201" y="245"/>
                    <a:pt x="1187" y="249"/>
                    <a:pt x="1173" y="258"/>
                  </a:cubicBezTo>
                  <a:lnTo>
                    <a:pt x="786" y="530"/>
                  </a:lnTo>
                  <a:lnTo>
                    <a:pt x="788" y="71"/>
                  </a:lnTo>
                  <a:cubicBezTo>
                    <a:pt x="788" y="32"/>
                    <a:pt x="756" y="0"/>
                    <a:pt x="7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5"/>
            <p:cNvSpPr/>
            <p:nvPr/>
          </p:nvSpPr>
          <p:spPr>
            <a:xfrm>
              <a:off x="907847" y="3390058"/>
              <a:ext cx="15042" cy="133870"/>
            </a:xfrm>
            <a:custGeom>
              <a:avLst/>
              <a:gdLst/>
              <a:ahLst/>
              <a:cxnLst/>
              <a:rect l="l" t="t" r="r" b="b"/>
              <a:pathLst>
                <a:path w="150" h="1335" extrusionOk="0">
                  <a:moveTo>
                    <a:pt x="80" y="0"/>
                  </a:moveTo>
                  <a:cubicBezTo>
                    <a:pt x="40" y="0"/>
                    <a:pt x="9" y="32"/>
                    <a:pt x="9" y="71"/>
                  </a:cubicBezTo>
                  <a:lnTo>
                    <a:pt x="1" y="1264"/>
                  </a:lnTo>
                  <a:cubicBezTo>
                    <a:pt x="1" y="1302"/>
                    <a:pt x="33" y="1334"/>
                    <a:pt x="72" y="1334"/>
                  </a:cubicBezTo>
                  <a:cubicBezTo>
                    <a:pt x="110" y="1334"/>
                    <a:pt x="142" y="1304"/>
                    <a:pt x="142" y="1265"/>
                  </a:cubicBezTo>
                  <a:lnTo>
                    <a:pt x="149" y="71"/>
                  </a:lnTo>
                  <a:cubicBezTo>
                    <a:pt x="149" y="32"/>
                    <a:pt x="118"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5"/>
            <p:cNvSpPr/>
            <p:nvPr/>
          </p:nvSpPr>
          <p:spPr>
            <a:xfrm>
              <a:off x="856905" y="3414526"/>
              <a:ext cx="119230" cy="83431"/>
            </a:xfrm>
            <a:custGeom>
              <a:avLst/>
              <a:gdLst/>
              <a:ahLst/>
              <a:cxnLst/>
              <a:rect l="l" t="t" r="r" b="b"/>
              <a:pathLst>
                <a:path w="1189" h="832" extrusionOk="0">
                  <a:moveTo>
                    <a:pt x="1085" y="1"/>
                  </a:moveTo>
                  <a:cubicBezTo>
                    <a:pt x="1071" y="1"/>
                    <a:pt x="1057" y="5"/>
                    <a:pt x="1043" y="14"/>
                  </a:cubicBezTo>
                  <a:lnTo>
                    <a:pt x="58" y="701"/>
                  </a:lnTo>
                  <a:cubicBezTo>
                    <a:pt x="1" y="741"/>
                    <a:pt x="29" y="831"/>
                    <a:pt x="98" y="831"/>
                  </a:cubicBezTo>
                  <a:cubicBezTo>
                    <a:pt x="113" y="831"/>
                    <a:pt x="126" y="826"/>
                    <a:pt x="138" y="819"/>
                  </a:cubicBezTo>
                  <a:lnTo>
                    <a:pt x="1125" y="132"/>
                  </a:lnTo>
                  <a:cubicBezTo>
                    <a:pt x="1189" y="87"/>
                    <a:pt x="1145" y="1"/>
                    <a:pt x="10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5"/>
            <p:cNvSpPr/>
            <p:nvPr/>
          </p:nvSpPr>
          <p:spPr>
            <a:xfrm>
              <a:off x="868738" y="3409512"/>
              <a:ext cx="94361" cy="93358"/>
            </a:xfrm>
            <a:custGeom>
              <a:avLst/>
              <a:gdLst/>
              <a:ahLst/>
              <a:cxnLst/>
              <a:rect l="l" t="t" r="r" b="b"/>
              <a:pathLst>
                <a:path w="941" h="931" extrusionOk="0">
                  <a:moveTo>
                    <a:pt x="102" y="1"/>
                  </a:moveTo>
                  <a:cubicBezTo>
                    <a:pt x="47" y="1"/>
                    <a:pt x="0" y="69"/>
                    <a:pt x="50" y="122"/>
                  </a:cubicBezTo>
                  <a:lnTo>
                    <a:pt x="794" y="908"/>
                  </a:lnTo>
                  <a:cubicBezTo>
                    <a:pt x="808" y="923"/>
                    <a:pt x="827" y="931"/>
                    <a:pt x="845" y="931"/>
                  </a:cubicBezTo>
                  <a:cubicBezTo>
                    <a:pt x="908" y="931"/>
                    <a:pt x="940" y="856"/>
                    <a:pt x="897" y="812"/>
                  </a:cubicBezTo>
                  <a:lnTo>
                    <a:pt x="153"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5"/>
            <p:cNvSpPr/>
            <p:nvPr/>
          </p:nvSpPr>
          <p:spPr>
            <a:xfrm>
              <a:off x="843668" y="3447517"/>
              <a:ext cx="134272" cy="15443"/>
            </a:xfrm>
            <a:custGeom>
              <a:avLst/>
              <a:gdLst/>
              <a:ahLst/>
              <a:cxnLst/>
              <a:rect l="l" t="t" r="r" b="b"/>
              <a:pathLst>
                <a:path w="1339" h="154" extrusionOk="0">
                  <a:moveTo>
                    <a:pt x="1244" y="1"/>
                  </a:moveTo>
                  <a:cubicBezTo>
                    <a:pt x="1243" y="1"/>
                    <a:pt x="1243" y="1"/>
                    <a:pt x="1242" y="1"/>
                  </a:cubicBezTo>
                  <a:lnTo>
                    <a:pt x="95" y="11"/>
                  </a:lnTo>
                  <a:cubicBezTo>
                    <a:pt x="0" y="11"/>
                    <a:pt x="2" y="153"/>
                    <a:pt x="97" y="153"/>
                  </a:cubicBezTo>
                  <a:lnTo>
                    <a:pt x="1244" y="142"/>
                  </a:lnTo>
                  <a:cubicBezTo>
                    <a:pt x="1338" y="141"/>
                    <a:pt x="1337" y="1"/>
                    <a:pt x="12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pic>
        <p:nvPicPr>
          <p:cNvPr id="51" name="Google Shape;51;p3"/>
          <p:cNvPicPr preferRelativeResize="0"/>
          <p:nvPr/>
        </p:nvPicPr>
        <p:blipFill rotWithShape="1">
          <a:blip r:embed="rId2">
            <a:alphaModFix amt="2000"/>
          </a:blip>
          <a:srcRect t="7798" b="7807"/>
          <a:stretch/>
        </p:blipFill>
        <p:spPr>
          <a:xfrm>
            <a:off x="-225" y="-30925"/>
            <a:ext cx="9144003" cy="5143501"/>
          </a:xfrm>
          <a:prstGeom prst="rect">
            <a:avLst/>
          </a:prstGeom>
          <a:noFill/>
          <a:ln>
            <a:noFill/>
          </a:ln>
        </p:spPr>
      </p:pic>
      <p:sp>
        <p:nvSpPr>
          <p:cNvPr id="52" name="Google Shape;52;p3"/>
          <p:cNvSpPr txBox="1">
            <a:spLocks noGrp="1"/>
          </p:cNvSpPr>
          <p:nvPr>
            <p:ph type="ctrTitle"/>
          </p:nvPr>
        </p:nvSpPr>
        <p:spPr>
          <a:xfrm>
            <a:off x="3109950" y="2746325"/>
            <a:ext cx="2924100" cy="1293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600">
                <a:solidFill>
                  <a:schemeClr val="l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53" name="Google Shape;53;p3"/>
          <p:cNvSpPr txBox="1">
            <a:spLocks noGrp="1"/>
          </p:cNvSpPr>
          <p:nvPr>
            <p:ph type="subTitle" idx="1"/>
          </p:nvPr>
        </p:nvSpPr>
        <p:spPr>
          <a:xfrm>
            <a:off x="3264900" y="3922488"/>
            <a:ext cx="26142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4" name="Google Shape;54;p3"/>
          <p:cNvSpPr txBox="1">
            <a:spLocks noGrp="1"/>
          </p:cNvSpPr>
          <p:nvPr>
            <p:ph type="title" idx="2" hasCustomPrompt="1"/>
          </p:nvPr>
        </p:nvSpPr>
        <p:spPr>
          <a:xfrm>
            <a:off x="3519450" y="755150"/>
            <a:ext cx="2105100" cy="159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10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grpSp>
        <p:nvGrpSpPr>
          <p:cNvPr id="55" name="Google Shape;55;p3"/>
          <p:cNvGrpSpPr/>
          <p:nvPr/>
        </p:nvGrpSpPr>
        <p:grpSpPr>
          <a:xfrm>
            <a:off x="6668822" y="4736246"/>
            <a:ext cx="98575" cy="98475"/>
            <a:chOff x="6046822" y="2565334"/>
            <a:chExt cx="98575" cy="98475"/>
          </a:xfrm>
        </p:grpSpPr>
        <p:sp>
          <p:nvSpPr>
            <p:cNvPr id="56" name="Google Shape;56;p3"/>
            <p:cNvSpPr/>
            <p:nvPr/>
          </p:nvSpPr>
          <p:spPr>
            <a:xfrm>
              <a:off x="6046922" y="2565735"/>
              <a:ext cx="98274" cy="98074"/>
            </a:xfrm>
            <a:custGeom>
              <a:avLst/>
              <a:gdLst/>
              <a:ahLst/>
              <a:cxnLst/>
              <a:rect l="l" t="t" r="r" b="b"/>
              <a:pathLst>
                <a:path w="980" h="978" extrusionOk="0">
                  <a:moveTo>
                    <a:pt x="494" y="139"/>
                  </a:moveTo>
                  <a:cubicBezTo>
                    <a:pt x="580" y="139"/>
                    <a:pt x="668" y="171"/>
                    <a:pt x="739" y="242"/>
                  </a:cubicBezTo>
                  <a:cubicBezTo>
                    <a:pt x="958" y="462"/>
                    <a:pt x="801" y="836"/>
                    <a:pt x="491" y="836"/>
                  </a:cubicBezTo>
                  <a:lnTo>
                    <a:pt x="491" y="908"/>
                  </a:lnTo>
                  <a:lnTo>
                    <a:pt x="490" y="837"/>
                  </a:lnTo>
                  <a:cubicBezTo>
                    <a:pt x="298" y="836"/>
                    <a:pt x="142" y="678"/>
                    <a:pt x="144" y="487"/>
                  </a:cubicBezTo>
                  <a:cubicBezTo>
                    <a:pt x="145" y="278"/>
                    <a:pt x="316" y="139"/>
                    <a:pt x="494" y="139"/>
                  </a:cubicBezTo>
                  <a:close/>
                  <a:moveTo>
                    <a:pt x="490" y="0"/>
                  </a:moveTo>
                  <a:cubicBezTo>
                    <a:pt x="221" y="0"/>
                    <a:pt x="2" y="220"/>
                    <a:pt x="2" y="488"/>
                  </a:cubicBezTo>
                  <a:cubicBezTo>
                    <a:pt x="1" y="758"/>
                    <a:pt x="220" y="978"/>
                    <a:pt x="490" y="978"/>
                  </a:cubicBezTo>
                  <a:lnTo>
                    <a:pt x="491" y="978"/>
                  </a:lnTo>
                  <a:cubicBezTo>
                    <a:pt x="761" y="978"/>
                    <a:pt x="979" y="758"/>
                    <a:pt x="979" y="488"/>
                  </a:cubicBezTo>
                  <a:cubicBezTo>
                    <a:pt x="979" y="220"/>
                    <a:pt x="760" y="0"/>
                    <a:pt x="49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6046822" y="2565334"/>
              <a:ext cx="98575" cy="98475"/>
            </a:xfrm>
            <a:custGeom>
              <a:avLst/>
              <a:gdLst/>
              <a:ahLst/>
              <a:cxnLst/>
              <a:rect l="l" t="t" r="r" b="b"/>
              <a:pathLst>
                <a:path w="983" h="982" extrusionOk="0">
                  <a:moveTo>
                    <a:pt x="494" y="144"/>
                  </a:moveTo>
                  <a:cubicBezTo>
                    <a:pt x="684" y="149"/>
                    <a:pt x="835" y="304"/>
                    <a:pt x="835" y="492"/>
                  </a:cubicBezTo>
                  <a:cubicBezTo>
                    <a:pt x="833" y="682"/>
                    <a:pt x="682" y="836"/>
                    <a:pt x="492" y="840"/>
                  </a:cubicBezTo>
                  <a:lnTo>
                    <a:pt x="492" y="911"/>
                  </a:lnTo>
                  <a:lnTo>
                    <a:pt x="491" y="840"/>
                  </a:lnTo>
                  <a:cubicBezTo>
                    <a:pt x="301" y="836"/>
                    <a:pt x="150" y="680"/>
                    <a:pt x="151" y="491"/>
                  </a:cubicBezTo>
                  <a:cubicBezTo>
                    <a:pt x="153" y="301"/>
                    <a:pt x="305" y="148"/>
                    <a:pt x="494" y="144"/>
                  </a:cubicBezTo>
                  <a:close/>
                  <a:moveTo>
                    <a:pt x="491" y="0"/>
                  </a:moveTo>
                  <a:cubicBezTo>
                    <a:pt x="221" y="0"/>
                    <a:pt x="0" y="220"/>
                    <a:pt x="0" y="491"/>
                  </a:cubicBezTo>
                  <a:cubicBezTo>
                    <a:pt x="0" y="761"/>
                    <a:pt x="220" y="982"/>
                    <a:pt x="491" y="982"/>
                  </a:cubicBezTo>
                  <a:lnTo>
                    <a:pt x="492" y="982"/>
                  </a:lnTo>
                  <a:cubicBezTo>
                    <a:pt x="764" y="982"/>
                    <a:pt x="983" y="761"/>
                    <a:pt x="983" y="491"/>
                  </a:cubicBezTo>
                  <a:cubicBezTo>
                    <a:pt x="983" y="220"/>
                    <a:pt x="762" y="0"/>
                    <a:pt x="4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663982" y="3940838"/>
            <a:ext cx="98676" cy="98475"/>
            <a:chOff x="7954244" y="2863063"/>
            <a:chExt cx="98676" cy="98475"/>
          </a:xfrm>
        </p:grpSpPr>
        <p:sp>
          <p:nvSpPr>
            <p:cNvPr id="59" name="Google Shape;59;p3"/>
            <p:cNvSpPr/>
            <p:nvPr/>
          </p:nvSpPr>
          <p:spPr>
            <a:xfrm>
              <a:off x="7954244" y="2863163"/>
              <a:ext cx="98676" cy="98375"/>
            </a:xfrm>
            <a:custGeom>
              <a:avLst/>
              <a:gdLst/>
              <a:ahLst/>
              <a:cxnLst/>
              <a:rect l="l" t="t" r="r" b="b"/>
              <a:pathLst>
                <a:path w="984" h="981" extrusionOk="0">
                  <a:moveTo>
                    <a:pt x="484" y="142"/>
                  </a:moveTo>
                  <a:cubicBezTo>
                    <a:pt x="488" y="142"/>
                    <a:pt x="491" y="142"/>
                    <a:pt x="494" y="143"/>
                  </a:cubicBezTo>
                  <a:cubicBezTo>
                    <a:pt x="687" y="144"/>
                    <a:pt x="842" y="300"/>
                    <a:pt x="842" y="493"/>
                  </a:cubicBezTo>
                  <a:cubicBezTo>
                    <a:pt x="840" y="684"/>
                    <a:pt x="684" y="839"/>
                    <a:pt x="493" y="839"/>
                  </a:cubicBezTo>
                  <a:lnTo>
                    <a:pt x="493" y="910"/>
                  </a:lnTo>
                  <a:lnTo>
                    <a:pt x="491" y="839"/>
                  </a:lnTo>
                  <a:cubicBezTo>
                    <a:pt x="489" y="839"/>
                    <a:pt x="487" y="839"/>
                    <a:pt x="484" y="839"/>
                  </a:cubicBezTo>
                  <a:cubicBezTo>
                    <a:pt x="292" y="839"/>
                    <a:pt x="136" y="683"/>
                    <a:pt x="137" y="490"/>
                  </a:cubicBezTo>
                  <a:cubicBezTo>
                    <a:pt x="138" y="297"/>
                    <a:pt x="294" y="142"/>
                    <a:pt x="484" y="142"/>
                  </a:cubicBezTo>
                  <a:close/>
                  <a:moveTo>
                    <a:pt x="493" y="1"/>
                  </a:moveTo>
                  <a:cubicBezTo>
                    <a:pt x="223" y="1"/>
                    <a:pt x="2" y="219"/>
                    <a:pt x="2" y="490"/>
                  </a:cubicBezTo>
                  <a:cubicBezTo>
                    <a:pt x="1" y="760"/>
                    <a:pt x="220" y="981"/>
                    <a:pt x="491" y="981"/>
                  </a:cubicBezTo>
                  <a:lnTo>
                    <a:pt x="493" y="981"/>
                  </a:lnTo>
                  <a:cubicBezTo>
                    <a:pt x="764" y="981"/>
                    <a:pt x="983" y="762"/>
                    <a:pt x="983" y="491"/>
                  </a:cubicBezTo>
                  <a:cubicBezTo>
                    <a:pt x="983" y="220"/>
                    <a:pt x="764" y="1"/>
                    <a:pt x="493"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7954244" y="2863063"/>
              <a:ext cx="98676" cy="98475"/>
            </a:xfrm>
            <a:custGeom>
              <a:avLst/>
              <a:gdLst/>
              <a:ahLst/>
              <a:cxnLst/>
              <a:rect l="l" t="t" r="r" b="b"/>
              <a:pathLst>
                <a:path w="984" h="982" extrusionOk="0">
                  <a:moveTo>
                    <a:pt x="484" y="143"/>
                  </a:moveTo>
                  <a:cubicBezTo>
                    <a:pt x="488" y="143"/>
                    <a:pt x="491" y="143"/>
                    <a:pt x="494" y="144"/>
                  </a:cubicBezTo>
                  <a:cubicBezTo>
                    <a:pt x="687" y="145"/>
                    <a:pt x="842" y="301"/>
                    <a:pt x="842" y="494"/>
                  </a:cubicBezTo>
                  <a:cubicBezTo>
                    <a:pt x="840" y="685"/>
                    <a:pt x="684" y="840"/>
                    <a:pt x="493" y="840"/>
                  </a:cubicBezTo>
                  <a:lnTo>
                    <a:pt x="493" y="911"/>
                  </a:lnTo>
                  <a:lnTo>
                    <a:pt x="491" y="840"/>
                  </a:lnTo>
                  <a:cubicBezTo>
                    <a:pt x="489" y="840"/>
                    <a:pt x="487" y="840"/>
                    <a:pt x="484" y="840"/>
                  </a:cubicBezTo>
                  <a:cubicBezTo>
                    <a:pt x="292" y="840"/>
                    <a:pt x="136" y="684"/>
                    <a:pt x="137" y="491"/>
                  </a:cubicBezTo>
                  <a:cubicBezTo>
                    <a:pt x="138" y="298"/>
                    <a:pt x="294" y="143"/>
                    <a:pt x="484" y="143"/>
                  </a:cubicBezTo>
                  <a:close/>
                  <a:moveTo>
                    <a:pt x="491" y="1"/>
                  </a:moveTo>
                  <a:cubicBezTo>
                    <a:pt x="221" y="1"/>
                    <a:pt x="1" y="220"/>
                    <a:pt x="1" y="491"/>
                  </a:cubicBezTo>
                  <a:cubicBezTo>
                    <a:pt x="1" y="761"/>
                    <a:pt x="220" y="982"/>
                    <a:pt x="491" y="982"/>
                  </a:cubicBezTo>
                  <a:lnTo>
                    <a:pt x="493" y="982"/>
                  </a:lnTo>
                  <a:cubicBezTo>
                    <a:pt x="764" y="982"/>
                    <a:pt x="983" y="761"/>
                    <a:pt x="983" y="491"/>
                  </a:cubicBezTo>
                  <a:cubicBezTo>
                    <a:pt x="983" y="220"/>
                    <a:pt x="763" y="1"/>
                    <a:pt x="49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3"/>
          <p:cNvGrpSpPr/>
          <p:nvPr/>
        </p:nvGrpSpPr>
        <p:grpSpPr>
          <a:xfrm>
            <a:off x="8729086" y="4447253"/>
            <a:ext cx="98676" cy="98475"/>
            <a:chOff x="7852761" y="1836603"/>
            <a:chExt cx="98676" cy="98475"/>
          </a:xfrm>
        </p:grpSpPr>
        <p:sp>
          <p:nvSpPr>
            <p:cNvPr id="62" name="Google Shape;62;p3"/>
            <p:cNvSpPr/>
            <p:nvPr/>
          </p:nvSpPr>
          <p:spPr>
            <a:xfrm>
              <a:off x="7853062" y="1837004"/>
              <a:ext cx="98174" cy="98074"/>
            </a:xfrm>
            <a:custGeom>
              <a:avLst/>
              <a:gdLst/>
              <a:ahLst/>
              <a:cxnLst/>
              <a:rect l="l" t="t" r="r" b="b"/>
              <a:pathLst>
                <a:path w="979" h="978" extrusionOk="0">
                  <a:moveTo>
                    <a:pt x="492" y="140"/>
                  </a:moveTo>
                  <a:cubicBezTo>
                    <a:pt x="685" y="141"/>
                    <a:pt x="840" y="297"/>
                    <a:pt x="839" y="490"/>
                  </a:cubicBezTo>
                  <a:cubicBezTo>
                    <a:pt x="837" y="681"/>
                    <a:pt x="682" y="836"/>
                    <a:pt x="491" y="836"/>
                  </a:cubicBezTo>
                  <a:lnTo>
                    <a:pt x="491" y="907"/>
                  </a:lnTo>
                  <a:lnTo>
                    <a:pt x="488" y="836"/>
                  </a:lnTo>
                  <a:cubicBezTo>
                    <a:pt x="300" y="831"/>
                    <a:pt x="149" y="676"/>
                    <a:pt x="150" y="486"/>
                  </a:cubicBezTo>
                  <a:cubicBezTo>
                    <a:pt x="150" y="297"/>
                    <a:pt x="303" y="142"/>
                    <a:pt x="492" y="140"/>
                  </a:cubicBezTo>
                  <a:close/>
                  <a:moveTo>
                    <a:pt x="490" y="1"/>
                  </a:moveTo>
                  <a:cubicBezTo>
                    <a:pt x="220" y="1"/>
                    <a:pt x="0" y="219"/>
                    <a:pt x="0" y="489"/>
                  </a:cubicBezTo>
                  <a:cubicBezTo>
                    <a:pt x="0" y="759"/>
                    <a:pt x="218" y="978"/>
                    <a:pt x="488" y="978"/>
                  </a:cubicBezTo>
                  <a:lnTo>
                    <a:pt x="491" y="978"/>
                  </a:lnTo>
                  <a:cubicBezTo>
                    <a:pt x="760" y="978"/>
                    <a:pt x="979" y="759"/>
                    <a:pt x="979" y="489"/>
                  </a:cubicBezTo>
                  <a:cubicBezTo>
                    <a:pt x="978" y="219"/>
                    <a:pt x="760" y="1"/>
                    <a:pt x="49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7852761" y="1836603"/>
              <a:ext cx="98676" cy="98475"/>
            </a:xfrm>
            <a:custGeom>
              <a:avLst/>
              <a:gdLst/>
              <a:ahLst/>
              <a:cxnLst/>
              <a:rect l="l" t="t" r="r" b="b"/>
              <a:pathLst>
                <a:path w="984" h="982" extrusionOk="0">
                  <a:moveTo>
                    <a:pt x="495" y="144"/>
                  </a:moveTo>
                  <a:cubicBezTo>
                    <a:pt x="688" y="145"/>
                    <a:pt x="843" y="301"/>
                    <a:pt x="842" y="494"/>
                  </a:cubicBezTo>
                  <a:cubicBezTo>
                    <a:pt x="840" y="685"/>
                    <a:pt x="685" y="840"/>
                    <a:pt x="494" y="840"/>
                  </a:cubicBezTo>
                  <a:lnTo>
                    <a:pt x="494" y="911"/>
                  </a:lnTo>
                  <a:lnTo>
                    <a:pt x="491" y="840"/>
                  </a:lnTo>
                  <a:cubicBezTo>
                    <a:pt x="303" y="835"/>
                    <a:pt x="152" y="680"/>
                    <a:pt x="153" y="490"/>
                  </a:cubicBezTo>
                  <a:cubicBezTo>
                    <a:pt x="153" y="301"/>
                    <a:pt x="306" y="146"/>
                    <a:pt x="495" y="144"/>
                  </a:cubicBezTo>
                  <a:close/>
                  <a:moveTo>
                    <a:pt x="493" y="1"/>
                  </a:moveTo>
                  <a:cubicBezTo>
                    <a:pt x="221" y="1"/>
                    <a:pt x="2" y="220"/>
                    <a:pt x="2" y="490"/>
                  </a:cubicBezTo>
                  <a:cubicBezTo>
                    <a:pt x="1" y="761"/>
                    <a:pt x="220" y="982"/>
                    <a:pt x="491" y="982"/>
                  </a:cubicBezTo>
                  <a:lnTo>
                    <a:pt x="494" y="982"/>
                  </a:lnTo>
                  <a:cubicBezTo>
                    <a:pt x="764" y="982"/>
                    <a:pt x="983" y="761"/>
                    <a:pt x="983" y="490"/>
                  </a:cubicBezTo>
                  <a:cubicBezTo>
                    <a:pt x="983" y="220"/>
                    <a:pt x="764" y="1"/>
                    <a:pt x="49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3"/>
          <p:cNvGrpSpPr/>
          <p:nvPr/>
        </p:nvGrpSpPr>
        <p:grpSpPr>
          <a:xfrm>
            <a:off x="8302106" y="809707"/>
            <a:ext cx="159445" cy="160147"/>
            <a:chOff x="8424356" y="2349532"/>
            <a:chExt cx="159445" cy="160147"/>
          </a:xfrm>
        </p:grpSpPr>
        <p:sp>
          <p:nvSpPr>
            <p:cNvPr id="65" name="Google Shape;65;p3"/>
            <p:cNvSpPr/>
            <p:nvPr/>
          </p:nvSpPr>
          <p:spPr>
            <a:xfrm>
              <a:off x="8424356" y="2349632"/>
              <a:ext cx="159445" cy="160047"/>
            </a:xfrm>
            <a:custGeom>
              <a:avLst/>
              <a:gdLst/>
              <a:ahLst/>
              <a:cxnLst/>
              <a:rect l="l" t="t" r="r" b="b"/>
              <a:pathLst>
                <a:path w="1590" h="1596" extrusionOk="0">
                  <a:moveTo>
                    <a:pt x="850" y="205"/>
                  </a:moveTo>
                  <a:cubicBezTo>
                    <a:pt x="870" y="273"/>
                    <a:pt x="893" y="364"/>
                    <a:pt x="907" y="424"/>
                  </a:cubicBezTo>
                  <a:cubicBezTo>
                    <a:pt x="946" y="582"/>
                    <a:pt x="957" y="621"/>
                    <a:pt x="974" y="645"/>
                  </a:cubicBezTo>
                  <a:cubicBezTo>
                    <a:pt x="994" y="672"/>
                    <a:pt x="1024" y="684"/>
                    <a:pt x="1180" y="740"/>
                  </a:cubicBezTo>
                  <a:cubicBezTo>
                    <a:pt x="1235" y="760"/>
                    <a:pt x="1320" y="791"/>
                    <a:pt x="1382" y="816"/>
                  </a:cubicBezTo>
                  <a:cubicBezTo>
                    <a:pt x="1294" y="855"/>
                    <a:pt x="1151" y="910"/>
                    <a:pt x="1024" y="955"/>
                  </a:cubicBezTo>
                  <a:cubicBezTo>
                    <a:pt x="1005" y="962"/>
                    <a:pt x="990" y="975"/>
                    <a:pt x="982" y="992"/>
                  </a:cubicBezTo>
                  <a:cubicBezTo>
                    <a:pt x="919" y="1138"/>
                    <a:pt x="840" y="1303"/>
                    <a:pt x="790" y="1396"/>
                  </a:cubicBezTo>
                  <a:cubicBezTo>
                    <a:pt x="754" y="1296"/>
                    <a:pt x="704" y="1121"/>
                    <a:pt x="667" y="967"/>
                  </a:cubicBezTo>
                  <a:cubicBezTo>
                    <a:pt x="659" y="940"/>
                    <a:pt x="637" y="920"/>
                    <a:pt x="611" y="915"/>
                  </a:cubicBezTo>
                  <a:cubicBezTo>
                    <a:pt x="462" y="887"/>
                    <a:pt x="292" y="848"/>
                    <a:pt x="199" y="823"/>
                  </a:cubicBezTo>
                  <a:cubicBezTo>
                    <a:pt x="298" y="768"/>
                    <a:pt x="484" y="684"/>
                    <a:pt x="649" y="618"/>
                  </a:cubicBezTo>
                  <a:lnTo>
                    <a:pt x="648" y="618"/>
                  </a:lnTo>
                  <a:cubicBezTo>
                    <a:pt x="667" y="611"/>
                    <a:pt x="681" y="595"/>
                    <a:pt x="688" y="578"/>
                  </a:cubicBezTo>
                  <a:cubicBezTo>
                    <a:pt x="736" y="451"/>
                    <a:pt x="790" y="327"/>
                    <a:pt x="850" y="205"/>
                  </a:cubicBezTo>
                  <a:close/>
                  <a:moveTo>
                    <a:pt x="866" y="1"/>
                  </a:moveTo>
                  <a:cubicBezTo>
                    <a:pt x="823" y="1"/>
                    <a:pt x="758" y="1"/>
                    <a:pt x="566" y="498"/>
                  </a:cubicBezTo>
                  <a:cubicBezTo>
                    <a:pt x="34" y="713"/>
                    <a:pt x="16" y="783"/>
                    <a:pt x="6" y="812"/>
                  </a:cubicBezTo>
                  <a:cubicBezTo>
                    <a:pt x="1" y="836"/>
                    <a:pt x="5" y="863"/>
                    <a:pt x="20" y="883"/>
                  </a:cubicBezTo>
                  <a:cubicBezTo>
                    <a:pt x="33" y="902"/>
                    <a:pt x="74" y="958"/>
                    <a:pt x="540" y="1046"/>
                  </a:cubicBezTo>
                  <a:cubicBezTo>
                    <a:pt x="677" y="1595"/>
                    <a:pt x="728" y="1595"/>
                    <a:pt x="780" y="1595"/>
                  </a:cubicBezTo>
                  <a:lnTo>
                    <a:pt x="784" y="1595"/>
                  </a:lnTo>
                  <a:cubicBezTo>
                    <a:pt x="827" y="1594"/>
                    <a:pt x="875" y="1591"/>
                    <a:pt x="1101" y="1078"/>
                  </a:cubicBezTo>
                  <a:cubicBezTo>
                    <a:pt x="1239" y="1027"/>
                    <a:pt x="1503" y="930"/>
                    <a:pt x="1560" y="880"/>
                  </a:cubicBezTo>
                  <a:cubicBezTo>
                    <a:pt x="1580" y="860"/>
                    <a:pt x="1589" y="832"/>
                    <a:pt x="1586" y="804"/>
                  </a:cubicBezTo>
                  <a:cubicBezTo>
                    <a:pt x="1573" y="738"/>
                    <a:pt x="1502" y="705"/>
                    <a:pt x="1228" y="606"/>
                  </a:cubicBezTo>
                  <a:cubicBezTo>
                    <a:pt x="1177" y="589"/>
                    <a:pt x="1116" y="566"/>
                    <a:pt x="1088" y="554"/>
                  </a:cubicBezTo>
                  <a:cubicBezTo>
                    <a:pt x="1077" y="522"/>
                    <a:pt x="1060" y="450"/>
                    <a:pt x="1045" y="390"/>
                  </a:cubicBezTo>
                  <a:cubicBezTo>
                    <a:pt x="998" y="198"/>
                    <a:pt x="967" y="79"/>
                    <a:pt x="933" y="34"/>
                  </a:cubicBezTo>
                  <a:cubicBezTo>
                    <a:pt x="915" y="14"/>
                    <a:pt x="891" y="2"/>
                    <a:pt x="86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8424356" y="2349532"/>
              <a:ext cx="159445" cy="160147"/>
            </a:xfrm>
            <a:custGeom>
              <a:avLst/>
              <a:gdLst/>
              <a:ahLst/>
              <a:cxnLst/>
              <a:rect l="l" t="t" r="r" b="b"/>
              <a:pathLst>
                <a:path w="1590" h="1597" extrusionOk="0">
                  <a:moveTo>
                    <a:pt x="851" y="206"/>
                  </a:moveTo>
                  <a:cubicBezTo>
                    <a:pt x="871" y="274"/>
                    <a:pt x="893" y="365"/>
                    <a:pt x="907" y="425"/>
                  </a:cubicBezTo>
                  <a:cubicBezTo>
                    <a:pt x="946" y="583"/>
                    <a:pt x="958" y="622"/>
                    <a:pt x="974" y="646"/>
                  </a:cubicBezTo>
                  <a:cubicBezTo>
                    <a:pt x="996" y="673"/>
                    <a:pt x="1024" y="685"/>
                    <a:pt x="1180" y="741"/>
                  </a:cubicBezTo>
                  <a:cubicBezTo>
                    <a:pt x="1236" y="761"/>
                    <a:pt x="1320" y="792"/>
                    <a:pt x="1383" y="817"/>
                  </a:cubicBezTo>
                  <a:cubicBezTo>
                    <a:pt x="1294" y="857"/>
                    <a:pt x="1151" y="911"/>
                    <a:pt x="1025" y="956"/>
                  </a:cubicBezTo>
                  <a:cubicBezTo>
                    <a:pt x="1006" y="963"/>
                    <a:pt x="990" y="976"/>
                    <a:pt x="983" y="995"/>
                  </a:cubicBezTo>
                  <a:cubicBezTo>
                    <a:pt x="919" y="1139"/>
                    <a:pt x="842" y="1305"/>
                    <a:pt x="790" y="1397"/>
                  </a:cubicBezTo>
                  <a:cubicBezTo>
                    <a:pt x="754" y="1297"/>
                    <a:pt x="704" y="1123"/>
                    <a:pt x="667" y="969"/>
                  </a:cubicBezTo>
                  <a:cubicBezTo>
                    <a:pt x="660" y="941"/>
                    <a:pt x="639" y="921"/>
                    <a:pt x="611" y="916"/>
                  </a:cubicBezTo>
                  <a:cubicBezTo>
                    <a:pt x="462" y="889"/>
                    <a:pt x="292" y="850"/>
                    <a:pt x="200" y="824"/>
                  </a:cubicBezTo>
                  <a:cubicBezTo>
                    <a:pt x="298" y="769"/>
                    <a:pt x="484" y="685"/>
                    <a:pt x="649" y="619"/>
                  </a:cubicBezTo>
                  <a:cubicBezTo>
                    <a:pt x="668" y="612"/>
                    <a:pt x="681" y="596"/>
                    <a:pt x="689" y="579"/>
                  </a:cubicBezTo>
                  <a:cubicBezTo>
                    <a:pt x="736" y="452"/>
                    <a:pt x="791" y="328"/>
                    <a:pt x="851" y="206"/>
                  </a:cubicBezTo>
                  <a:close/>
                  <a:moveTo>
                    <a:pt x="866" y="0"/>
                  </a:moveTo>
                  <a:cubicBezTo>
                    <a:pt x="823" y="0"/>
                    <a:pt x="759" y="0"/>
                    <a:pt x="566" y="499"/>
                  </a:cubicBezTo>
                  <a:cubicBezTo>
                    <a:pt x="34" y="714"/>
                    <a:pt x="16" y="784"/>
                    <a:pt x="6" y="813"/>
                  </a:cubicBezTo>
                  <a:cubicBezTo>
                    <a:pt x="1" y="837"/>
                    <a:pt x="5" y="862"/>
                    <a:pt x="20" y="884"/>
                  </a:cubicBezTo>
                  <a:cubicBezTo>
                    <a:pt x="33" y="903"/>
                    <a:pt x="74" y="957"/>
                    <a:pt x="540" y="1047"/>
                  </a:cubicBezTo>
                  <a:cubicBezTo>
                    <a:pt x="677" y="1596"/>
                    <a:pt x="728" y="1596"/>
                    <a:pt x="780" y="1596"/>
                  </a:cubicBezTo>
                  <a:lnTo>
                    <a:pt x="784" y="1596"/>
                  </a:lnTo>
                  <a:cubicBezTo>
                    <a:pt x="827" y="1594"/>
                    <a:pt x="875" y="1591"/>
                    <a:pt x="1101" y="1079"/>
                  </a:cubicBezTo>
                  <a:cubicBezTo>
                    <a:pt x="1240" y="1030"/>
                    <a:pt x="1505" y="931"/>
                    <a:pt x="1560" y="881"/>
                  </a:cubicBezTo>
                  <a:cubicBezTo>
                    <a:pt x="1580" y="861"/>
                    <a:pt x="1589" y="833"/>
                    <a:pt x="1586" y="804"/>
                  </a:cubicBezTo>
                  <a:cubicBezTo>
                    <a:pt x="1573" y="738"/>
                    <a:pt x="1502" y="706"/>
                    <a:pt x="1229" y="607"/>
                  </a:cubicBezTo>
                  <a:cubicBezTo>
                    <a:pt x="1177" y="588"/>
                    <a:pt x="1116" y="567"/>
                    <a:pt x="1088" y="554"/>
                  </a:cubicBezTo>
                  <a:cubicBezTo>
                    <a:pt x="1077" y="523"/>
                    <a:pt x="1060" y="451"/>
                    <a:pt x="1045" y="391"/>
                  </a:cubicBezTo>
                  <a:cubicBezTo>
                    <a:pt x="998" y="199"/>
                    <a:pt x="967" y="80"/>
                    <a:pt x="933" y="34"/>
                  </a:cubicBezTo>
                  <a:cubicBezTo>
                    <a:pt x="917" y="15"/>
                    <a:pt x="893"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953206" y="4760758"/>
            <a:ext cx="134272" cy="133870"/>
            <a:chOff x="843668" y="3390058"/>
            <a:chExt cx="134272" cy="133870"/>
          </a:xfrm>
        </p:grpSpPr>
        <p:sp>
          <p:nvSpPr>
            <p:cNvPr id="68" name="Google Shape;68;p3"/>
            <p:cNvSpPr/>
            <p:nvPr/>
          </p:nvSpPr>
          <p:spPr>
            <a:xfrm>
              <a:off x="843869" y="3390058"/>
              <a:ext cx="132266" cy="133870"/>
            </a:xfrm>
            <a:custGeom>
              <a:avLst/>
              <a:gdLst/>
              <a:ahLst/>
              <a:cxnLst/>
              <a:rect l="l" t="t" r="r" b="b"/>
              <a:pathLst>
                <a:path w="1319" h="1335" extrusionOk="0">
                  <a:moveTo>
                    <a:pt x="718" y="0"/>
                  </a:moveTo>
                  <a:cubicBezTo>
                    <a:pt x="679" y="0"/>
                    <a:pt x="647" y="31"/>
                    <a:pt x="647" y="70"/>
                  </a:cubicBezTo>
                  <a:lnTo>
                    <a:pt x="644" y="475"/>
                  </a:lnTo>
                  <a:lnTo>
                    <a:pt x="402" y="217"/>
                  </a:lnTo>
                  <a:cubicBezTo>
                    <a:pt x="387" y="202"/>
                    <a:pt x="369" y="195"/>
                    <a:pt x="353" y="195"/>
                  </a:cubicBezTo>
                  <a:cubicBezTo>
                    <a:pt x="299" y="195"/>
                    <a:pt x="252" y="262"/>
                    <a:pt x="298" y="314"/>
                  </a:cubicBezTo>
                  <a:lnTo>
                    <a:pt x="549" y="579"/>
                  </a:lnTo>
                  <a:lnTo>
                    <a:pt x="95" y="583"/>
                  </a:lnTo>
                  <a:cubicBezTo>
                    <a:pt x="0" y="584"/>
                    <a:pt x="1" y="725"/>
                    <a:pt x="95" y="725"/>
                  </a:cubicBezTo>
                  <a:cubicBezTo>
                    <a:pt x="95" y="725"/>
                    <a:pt x="96" y="725"/>
                    <a:pt x="96" y="725"/>
                  </a:cubicBezTo>
                  <a:lnTo>
                    <a:pt x="509" y="721"/>
                  </a:lnTo>
                  <a:lnTo>
                    <a:pt x="509" y="721"/>
                  </a:lnTo>
                  <a:lnTo>
                    <a:pt x="190" y="945"/>
                  </a:lnTo>
                  <a:cubicBezTo>
                    <a:pt x="132" y="984"/>
                    <a:pt x="160" y="1074"/>
                    <a:pt x="230" y="1074"/>
                  </a:cubicBezTo>
                  <a:cubicBezTo>
                    <a:pt x="244" y="1074"/>
                    <a:pt x="258" y="1070"/>
                    <a:pt x="270" y="1062"/>
                  </a:cubicBezTo>
                  <a:lnTo>
                    <a:pt x="643" y="801"/>
                  </a:lnTo>
                  <a:lnTo>
                    <a:pt x="640" y="1264"/>
                  </a:lnTo>
                  <a:cubicBezTo>
                    <a:pt x="639" y="1302"/>
                    <a:pt x="671" y="1334"/>
                    <a:pt x="710" y="1334"/>
                  </a:cubicBezTo>
                  <a:cubicBezTo>
                    <a:pt x="750" y="1334"/>
                    <a:pt x="780" y="1302"/>
                    <a:pt x="780" y="1264"/>
                  </a:cubicBezTo>
                  <a:lnTo>
                    <a:pt x="783" y="828"/>
                  </a:lnTo>
                  <a:lnTo>
                    <a:pt x="1042" y="1102"/>
                  </a:lnTo>
                  <a:cubicBezTo>
                    <a:pt x="1058" y="1118"/>
                    <a:pt x="1076" y="1125"/>
                    <a:pt x="1093" y="1125"/>
                  </a:cubicBezTo>
                  <a:cubicBezTo>
                    <a:pt x="1148" y="1125"/>
                    <a:pt x="1195" y="1057"/>
                    <a:pt x="1145" y="1004"/>
                  </a:cubicBezTo>
                  <a:lnTo>
                    <a:pt x="874" y="718"/>
                  </a:lnTo>
                  <a:lnTo>
                    <a:pt x="1242" y="714"/>
                  </a:lnTo>
                  <a:cubicBezTo>
                    <a:pt x="1280" y="714"/>
                    <a:pt x="1312" y="682"/>
                    <a:pt x="1312" y="643"/>
                  </a:cubicBezTo>
                  <a:cubicBezTo>
                    <a:pt x="1312" y="605"/>
                    <a:pt x="1282" y="574"/>
                    <a:pt x="1244" y="574"/>
                  </a:cubicBezTo>
                  <a:cubicBezTo>
                    <a:pt x="1243" y="574"/>
                    <a:pt x="1242" y="574"/>
                    <a:pt x="1242" y="574"/>
                  </a:cubicBezTo>
                  <a:lnTo>
                    <a:pt x="968" y="576"/>
                  </a:lnTo>
                  <a:lnTo>
                    <a:pt x="968" y="576"/>
                  </a:lnTo>
                  <a:lnTo>
                    <a:pt x="1255" y="376"/>
                  </a:lnTo>
                  <a:cubicBezTo>
                    <a:pt x="1319" y="331"/>
                    <a:pt x="1275" y="245"/>
                    <a:pt x="1215" y="245"/>
                  </a:cubicBezTo>
                  <a:cubicBezTo>
                    <a:pt x="1201" y="245"/>
                    <a:pt x="1187" y="249"/>
                    <a:pt x="1173" y="258"/>
                  </a:cubicBezTo>
                  <a:lnTo>
                    <a:pt x="786" y="530"/>
                  </a:lnTo>
                  <a:lnTo>
                    <a:pt x="788" y="71"/>
                  </a:lnTo>
                  <a:cubicBezTo>
                    <a:pt x="788" y="32"/>
                    <a:pt x="756" y="0"/>
                    <a:pt x="7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907847" y="3390058"/>
              <a:ext cx="15042" cy="133870"/>
            </a:xfrm>
            <a:custGeom>
              <a:avLst/>
              <a:gdLst/>
              <a:ahLst/>
              <a:cxnLst/>
              <a:rect l="l" t="t" r="r" b="b"/>
              <a:pathLst>
                <a:path w="150" h="1335" extrusionOk="0">
                  <a:moveTo>
                    <a:pt x="80" y="0"/>
                  </a:moveTo>
                  <a:cubicBezTo>
                    <a:pt x="40" y="0"/>
                    <a:pt x="9" y="32"/>
                    <a:pt x="9" y="71"/>
                  </a:cubicBezTo>
                  <a:lnTo>
                    <a:pt x="1" y="1264"/>
                  </a:lnTo>
                  <a:cubicBezTo>
                    <a:pt x="1" y="1302"/>
                    <a:pt x="33" y="1334"/>
                    <a:pt x="72" y="1334"/>
                  </a:cubicBezTo>
                  <a:cubicBezTo>
                    <a:pt x="110" y="1334"/>
                    <a:pt x="142" y="1304"/>
                    <a:pt x="142" y="1265"/>
                  </a:cubicBezTo>
                  <a:lnTo>
                    <a:pt x="149" y="71"/>
                  </a:lnTo>
                  <a:cubicBezTo>
                    <a:pt x="149" y="32"/>
                    <a:pt x="118"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856905" y="3414526"/>
              <a:ext cx="119230" cy="83431"/>
            </a:xfrm>
            <a:custGeom>
              <a:avLst/>
              <a:gdLst/>
              <a:ahLst/>
              <a:cxnLst/>
              <a:rect l="l" t="t" r="r" b="b"/>
              <a:pathLst>
                <a:path w="1189" h="832" extrusionOk="0">
                  <a:moveTo>
                    <a:pt x="1085" y="1"/>
                  </a:moveTo>
                  <a:cubicBezTo>
                    <a:pt x="1071" y="1"/>
                    <a:pt x="1057" y="5"/>
                    <a:pt x="1043" y="14"/>
                  </a:cubicBezTo>
                  <a:lnTo>
                    <a:pt x="58" y="701"/>
                  </a:lnTo>
                  <a:cubicBezTo>
                    <a:pt x="1" y="741"/>
                    <a:pt x="29" y="831"/>
                    <a:pt x="98" y="831"/>
                  </a:cubicBezTo>
                  <a:cubicBezTo>
                    <a:pt x="113" y="831"/>
                    <a:pt x="126" y="826"/>
                    <a:pt x="138" y="819"/>
                  </a:cubicBezTo>
                  <a:lnTo>
                    <a:pt x="1125" y="132"/>
                  </a:lnTo>
                  <a:cubicBezTo>
                    <a:pt x="1189" y="87"/>
                    <a:pt x="1145" y="1"/>
                    <a:pt x="10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868738" y="3409512"/>
              <a:ext cx="94361" cy="93358"/>
            </a:xfrm>
            <a:custGeom>
              <a:avLst/>
              <a:gdLst/>
              <a:ahLst/>
              <a:cxnLst/>
              <a:rect l="l" t="t" r="r" b="b"/>
              <a:pathLst>
                <a:path w="941" h="931" extrusionOk="0">
                  <a:moveTo>
                    <a:pt x="102" y="1"/>
                  </a:moveTo>
                  <a:cubicBezTo>
                    <a:pt x="47" y="1"/>
                    <a:pt x="0" y="69"/>
                    <a:pt x="50" y="122"/>
                  </a:cubicBezTo>
                  <a:lnTo>
                    <a:pt x="794" y="908"/>
                  </a:lnTo>
                  <a:cubicBezTo>
                    <a:pt x="808" y="923"/>
                    <a:pt x="827" y="931"/>
                    <a:pt x="845" y="931"/>
                  </a:cubicBezTo>
                  <a:cubicBezTo>
                    <a:pt x="908" y="931"/>
                    <a:pt x="940" y="856"/>
                    <a:pt x="897" y="812"/>
                  </a:cubicBezTo>
                  <a:lnTo>
                    <a:pt x="153"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843668" y="3447517"/>
              <a:ext cx="134272" cy="15443"/>
            </a:xfrm>
            <a:custGeom>
              <a:avLst/>
              <a:gdLst/>
              <a:ahLst/>
              <a:cxnLst/>
              <a:rect l="l" t="t" r="r" b="b"/>
              <a:pathLst>
                <a:path w="1339" h="154" extrusionOk="0">
                  <a:moveTo>
                    <a:pt x="1244" y="1"/>
                  </a:moveTo>
                  <a:cubicBezTo>
                    <a:pt x="1243" y="1"/>
                    <a:pt x="1243" y="1"/>
                    <a:pt x="1242" y="1"/>
                  </a:cubicBezTo>
                  <a:lnTo>
                    <a:pt x="95" y="11"/>
                  </a:lnTo>
                  <a:cubicBezTo>
                    <a:pt x="0" y="11"/>
                    <a:pt x="2" y="153"/>
                    <a:pt x="97" y="153"/>
                  </a:cubicBezTo>
                  <a:lnTo>
                    <a:pt x="1244" y="142"/>
                  </a:lnTo>
                  <a:cubicBezTo>
                    <a:pt x="1338" y="141"/>
                    <a:pt x="1337" y="1"/>
                    <a:pt x="12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3"/>
          <p:cNvGrpSpPr/>
          <p:nvPr/>
        </p:nvGrpSpPr>
        <p:grpSpPr>
          <a:xfrm>
            <a:off x="8363540" y="1476717"/>
            <a:ext cx="134275" cy="133874"/>
            <a:chOff x="7616903" y="1949217"/>
            <a:chExt cx="134275" cy="133874"/>
          </a:xfrm>
        </p:grpSpPr>
        <p:sp>
          <p:nvSpPr>
            <p:cNvPr id="74" name="Google Shape;74;p3"/>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3"/>
          <p:cNvGrpSpPr/>
          <p:nvPr/>
        </p:nvGrpSpPr>
        <p:grpSpPr>
          <a:xfrm>
            <a:off x="1932022" y="4736246"/>
            <a:ext cx="98575" cy="98475"/>
            <a:chOff x="6046822" y="2565334"/>
            <a:chExt cx="98575" cy="98475"/>
          </a:xfrm>
        </p:grpSpPr>
        <p:sp>
          <p:nvSpPr>
            <p:cNvPr id="80" name="Google Shape;80;p3"/>
            <p:cNvSpPr/>
            <p:nvPr/>
          </p:nvSpPr>
          <p:spPr>
            <a:xfrm>
              <a:off x="6046922" y="2565735"/>
              <a:ext cx="98274" cy="98074"/>
            </a:xfrm>
            <a:custGeom>
              <a:avLst/>
              <a:gdLst/>
              <a:ahLst/>
              <a:cxnLst/>
              <a:rect l="l" t="t" r="r" b="b"/>
              <a:pathLst>
                <a:path w="980" h="978" extrusionOk="0">
                  <a:moveTo>
                    <a:pt x="494" y="139"/>
                  </a:moveTo>
                  <a:cubicBezTo>
                    <a:pt x="580" y="139"/>
                    <a:pt x="668" y="171"/>
                    <a:pt x="739" y="242"/>
                  </a:cubicBezTo>
                  <a:cubicBezTo>
                    <a:pt x="958" y="462"/>
                    <a:pt x="801" y="836"/>
                    <a:pt x="491" y="836"/>
                  </a:cubicBezTo>
                  <a:lnTo>
                    <a:pt x="491" y="908"/>
                  </a:lnTo>
                  <a:lnTo>
                    <a:pt x="490" y="837"/>
                  </a:lnTo>
                  <a:cubicBezTo>
                    <a:pt x="298" y="836"/>
                    <a:pt x="142" y="678"/>
                    <a:pt x="144" y="487"/>
                  </a:cubicBezTo>
                  <a:cubicBezTo>
                    <a:pt x="145" y="278"/>
                    <a:pt x="316" y="139"/>
                    <a:pt x="494" y="139"/>
                  </a:cubicBezTo>
                  <a:close/>
                  <a:moveTo>
                    <a:pt x="490" y="0"/>
                  </a:moveTo>
                  <a:cubicBezTo>
                    <a:pt x="221" y="0"/>
                    <a:pt x="2" y="220"/>
                    <a:pt x="2" y="488"/>
                  </a:cubicBezTo>
                  <a:cubicBezTo>
                    <a:pt x="1" y="758"/>
                    <a:pt x="220" y="978"/>
                    <a:pt x="490" y="978"/>
                  </a:cubicBezTo>
                  <a:lnTo>
                    <a:pt x="491" y="978"/>
                  </a:lnTo>
                  <a:cubicBezTo>
                    <a:pt x="761" y="978"/>
                    <a:pt x="979" y="758"/>
                    <a:pt x="979" y="488"/>
                  </a:cubicBezTo>
                  <a:cubicBezTo>
                    <a:pt x="979" y="220"/>
                    <a:pt x="760" y="0"/>
                    <a:pt x="49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6046822" y="2565334"/>
              <a:ext cx="98575" cy="98475"/>
            </a:xfrm>
            <a:custGeom>
              <a:avLst/>
              <a:gdLst/>
              <a:ahLst/>
              <a:cxnLst/>
              <a:rect l="l" t="t" r="r" b="b"/>
              <a:pathLst>
                <a:path w="983" h="982" extrusionOk="0">
                  <a:moveTo>
                    <a:pt x="494" y="144"/>
                  </a:moveTo>
                  <a:cubicBezTo>
                    <a:pt x="684" y="149"/>
                    <a:pt x="835" y="304"/>
                    <a:pt x="835" y="492"/>
                  </a:cubicBezTo>
                  <a:cubicBezTo>
                    <a:pt x="833" y="682"/>
                    <a:pt x="682" y="836"/>
                    <a:pt x="492" y="840"/>
                  </a:cubicBezTo>
                  <a:lnTo>
                    <a:pt x="492" y="911"/>
                  </a:lnTo>
                  <a:lnTo>
                    <a:pt x="491" y="840"/>
                  </a:lnTo>
                  <a:cubicBezTo>
                    <a:pt x="301" y="836"/>
                    <a:pt x="150" y="680"/>
                    <a:pt x="151" y="491"/>
                  </a:cubicBezTo>
                  <a:cubicBezTo>
                    <a:pt x="153" y="301"/>
                    <a:pt x="305" y="148"/>
                    <a:pt x="494" y="144"/>
                  </a:cubicBezTo>
                  <a:close/>
                  <a:moveTo>
                    <a:pt x="491" y="0"/>
                  </a:moveTo>
                  <a:cubicBezTo>
                    <a:pt x="221" y="0"/>
                    <a:pt x="0" y="220"/>
                    <a:pt x="0" y="491"/>
                  </a:cubicBezTo>
                  <a:cubicBezTo>
                    <a:pt x="0" y="761"/>
                    <a:pt x="220" y="982"/>
                    <a:pt x="491" y="982"/>
                  </a:cubicBezTo>
                  <a:lnTo>
                    <a:pt x="492" y="982"/>
                  </a:lnTo>
                  <a:cubicBezTo>
                    <a:pt x="764" y="982"/>
                    <a:pt x="983" y="761"/>
                    <a:pt x="983" y="491"/>
                  </a:cubicBezTo>
                  <a:cubicBezTo>
                    <a:pt x="983" y="220"/>
                    <a:pt x="762" y="0"/>
                    <a:pt x="4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0"/>
        <p:cNvGrpSpPr/>
        <p:nvPr/>
      </p:nvGrpSpPr>
      <p:grpSpPr>
        <a:xfrm>
          <a:off x="0" y="0"/>
          <a:ext cx="0" cy="0"/>
          <a:chOff x="0" y="0"/>
          <a:chExt cx="0" cy="0"/>
        </a:xfrm>
      </p:grpSpPr>
      <p:pic>
        <p:nvPicPr>
          <p:cNvPr id="161" name="Google Shape;161;p6"/>
          <p:cNvPicPr preferRelativeResize="0"/>
          <p:nvPr/>
        </p:nvPicPr>
        <p:blipFill rotWithShape="1">
          <a:blip r:embed="rId2">
            <a:alphaModFix amt="2000"/>
          </a:blip>
          <a:srcRect t="7798" b="7807"/>
          <a:stretch/>
        </p:blipFill>
        <p:spPr>
          <a:xfrm>
            <a:off x="50" y="0"/>
            <a:ext cx="9144003" cy="5143501"/>
          </a:xfrm>
          <a:prstGeom prst="rect">
            <a:avLst/>
          </a:prstGeom>
          <a:noFill/>
          <a:ln>
            <a:noFill/>
          </a:ln>
        </p:spPr>
      </p:pic>
      <p:sp>
        <p:nvSpPr>
          <p:cNvPr id="162" name="Google Shape;162;p6"/>
          <p:cNvSpPr txBox="1">
            <a:spLocks noGrp="1"/>
          </p:cNvSpPr>
          <p:nvPr>
            <p:ph type="title"/>
          </p:nvPr>
        </p:nvSpPr>
        <p:spPr>
          <a:xfrm>
            <a:off x="1601400" y="355650"/>
            <a:ext cx="5939400" cy="688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solidFill>
                  <a:schemeClr val="dk1"/>
                </a:solidFill>
              </a:defRPr>
            </a:lvl1pPr>
            <a:lvl2pPr lvl="1" algn="ctr" rtl="0">
              <a:spcBef>
                <a:spcPts val="0"/>
              </a:spcBef>
              <a:spcAft>
                <a:spcPts val="0"/>
              </a:spcAft>
              <a:buNone/>
              <a:defRPr sz="3600">
                <a:solidFill>
                  <a:schemeClr val="dk1"/>
                </a:solidFill>
              </a:defRPr>
            </a:lvl2pPr>
            <a:lvl3pPr lvl="2" algn="ctr" rtl="0">
              <a:spcBef>
                <a:spcPts val="0"/>
              </a:spcBef>
              <a:spcAft>
                <a:spcPts val="0"/>
              </a:spcAft>
              <a:buNone/>
              <a:defRPr sz="3600">
                <a:solidFill>
                  <a:schemeClr val="dk1"/>
                </a:solidFill>
              </a:defRPr>
            </a:lvl3pPr>
            <a:lvl4pPr lvl="3" algn="ctr" rtl="0">
              <a:spcBef>
                <a:spcPts val="0"/>
              </a:spcBef>
              <a:spcAft>
                <a:spcPts val="0"/>
              </a:spcAft>
              <a:buNone/>
              <a:defRPr sz="3600">
                <a:solidFill>
                  <a:schemeClr val="dk1"/>
                </a:solidFill>
              </a:defRPr>
            </a:lvl4pPr>
            <a:lvl5pPr lvl="4" algn="ctr" rtl="0">
              <a:spcBef>
                <a:spcPts val="0"/>
              </a:spcBef>
              <a:spcAft>
                <a:spcPts val="0"/>
              </a:spcAft>
              <a:buNone/>
              <a:defRPr sz="3600">
                <a:solidFill>
                  <a:schemeClr val="dk1"/>
                </a:solidFill>
              </a:defRPr>
            </a:lvl5pPr>
            <a:lvl6pPr lvl="5" algn="ctr" rtl="0">
              <a:spcBef>
                <a:spcPts val="0"/>
              </a:spcBef>
              <a:spcAft>
                <a:spcPts val="0"/>
              </a:spcAft>
              <a:buNone/>
              <a:defRPr sz="3600">
                <a:solidFill>
                  <a:schemeClr val="dk1"/>
                </a:solidFill>
              </a:defRPr>
            </a:lvl6pPr>
            <a:lvl7pPr lvl="6" algn="ctr" rtl="0">
              <a:spcBef>
                <a:spcPts val="0"/>
              </a:spcBef>
              <a:spcAft>
                <a:spcPts val="0"/>
              </a:spcAft>
              <a:buNone/>
              <a:defRPr sz="3600">
                <a:solidFill>
                  <a:schemeClr val="dk1"/>
                </a:solidFill>
              </a:defRPr>
            </a:lvl7pPr>
            <a:lvl8pPr lvl="7" algn="ctr" rtl="0">
              <a:spcBef>
                <a:spcPts val="0"/>
              </a:spcBef>
              <a:spcAft>
                <a:spcPts val="0"/>
              </a:spcAft>
              <a:buNone/>
              <a:defRPr sz="3600">
                <a:solidFill>
                  <a:schemeClr val="dk1"/>
                </a:solidFill>
              </a:defRPr>
            </a:lvl8pPr>
            <a:lvl9pPr lvl="8" algn="ctr" rtl="0">
              <a:spcBef>
                <a:spcPts val="0"/>
              </a:spcBef>
              <a:spcAft>
                <a:spcPts val="0"/>
              </a:spcAft>
              <a:buNone/>
              <a:defRPr sz="3600">
                <a:solidFill>
                  <a:schemeClr val="dk1"/>
                </a:solidFill>
              </a:defRPr>
            </a:lvl9pPr>
          </a:lstStyle>
          <a:p>
            <a:endParaRPr/>
          </a:p>
        </p:txBody>
      </p:sp>
      <p:sp>
        <p:nvSpPr>
          <p:cNvPr id="163" name="Google Shape;163;p6"/>
          <p:cNvSpPr/>
          <p:nvPr/>
        </p:nvSpPr>
        <p:spPr>
          <a:xfrm>
            <a:off x="481430" y="4474772"/>
            <a:ext cx="71619" cy="68085"/>
          </a:xfrm>
          <a:custGeom>
            <a:avLst/>
            <a:gdLst/>
            <a:ahLst/>
            <a:cxnLst/>
            <a:rect l="l" t="t" r="r" b="b"/>
            <a:pathLst>
              <a:path w="2270" h="2158" extrusionOk="0">
                <a:moveTo>
                  <a:pt x="1102" y="0"/>
                </a:moveTo>
                <a:cubicBezTo>
                  <a:pt x="519" y="0"/>
                  <a:pt x="1" y="501"/>
                  <a:pt x="65" y="1149"/>
                </a:cubicBezTo>
                <a:lnTo>
                  <a:pt x="124" y="1416"/>
                </a:lnTo>
                <a:cubicBezTo>
                  <a:pt x="182" y="1578"/>
                  <a:pt x="286" y="1729"/>
                  <a:pt x="425" y="1845"/>
                </a:cubicBezTo>
                <a:lnTo>
                  <a:pt x="483" y="1915"/>
                </a:lnTo>
                <a:lnTo>
                  <a:pt x="716" y="2054"/>
                </a:lnTo>
                <a:cubicBezTo>
                  <a:pt x="864" y="2125"/>
                  <a:pt x="1017" y="2157"/>
                  <a:pt x="1166" y="2157"/>
                </a:cubicBezTo>
                <a:cubicBezTo>
                  <a:pt x="1749" y="2157"/>
                  <a:pt x="2269" y="1657"/>
                  <a:pt x="2214" y="1009"/>
                </a:cubicBezTo>
                <a:lnTo>
                  <a:pt x="2156" y="742"/>
                </a:lnTo>
                <a:cubicBezTo>
                  <a:pt x="2086" y="580"/>
                  <a:pt x="1981" y="429"/>
                  <a:pt x="1842" y="313"/>
                </a:cubicBezTo>
                <a:lnTo>
                  <a:pt x="1784" y="243"/>
                </a:lnTo>
                <a:lnTo>
                  <a:pt x="1552" y="104"/>
                </a:lnTo>
                <a:cubicBezTo>
                  <a:pt x="1403" y="33"/>
                  <a:pt x="1251" y="0"/>
                  <a:pt x="1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6"/>
          <p:cNvGrpSpPr/>
          <p:nvPr/>
        </p:nvGrpSpPr>
        <p:grpSpPr>
          <a:xfrm flipH="1">
            <a:off x="1114721" y="4784621"/>
            <a:ext cx="98575" cy="98475"/>
            <a:chOff x="6046822" y="2565334"/>
            <a:chExt cx="98575" cy="98475"/>
          </a:xfrm>
        </p:grpSpPr>
        <p:sp>
          <p:nvSpPr>
            <p:cNvPr id="165" name="Google Shape;165;p6"/>
            <p:cNvSpPr/>
            <p:nvPr/>
          </p:nvSpPr>
          <p:spPr>
            <a:xfrm>
              <a:off x="6046922" y="2565735"/>
              <a:ext cx="98274" cy="98074"/>
            </a:xfrm>
            <a:custGeom>
              <a:avLst/>
              <a:gdLst/>
              <a:ahLst/>
              <a:cxnLst/>
              <a:rect l="l" t="t" r="r" b="b"/>
              <a:pathLst>
                <a:path w="980" h="978" extrusionOk="0">
                  <a:moveTo>
                    <a:pt x="494" y="139"/>
                  </a:moveTo>
                  <a:cubicBezTo>
                    <a:pt x="580" y="139"/>
                    <a:pt x="668" y="171"/>
                    <a:pt x="739" y="242"/>
                  </a:cubicBezTo>
                  <a:cubicBezTo>
                    <a:pt x="958" y="462"/>
                    <a:pt x="801" y="836"/>
                    <a:pt x="491" y="836"/>
                  </a:cubicBezTo>
                  <a:lnTo>
                    <a:pt x="491" y="908"/>
                  </a:lnTo>
                  <a:lnTo>
                    <a:pt x="490" y="837"/>
                  </a:lnTo>
                  <a:cubicBezTo>
                    <a:pt x="298" y="836"/>
                    <a:pt x="142" y="678"/>
                    <a:pt x="144" y="487"/>
                  </a:cubicBezTo>
                  <a:cubicBezTo>
                    <a:pt x="145" y="278"/>
                    <a:pt x="316" y="139"/>
                    <a:pt x="494" y="139"/>
                  </a:cubicBezTo>
                  <a:close/>
                  <a:moveTo>
                    <a:pt x="490" y="0"/>
                  </a:moveTo>
                  <a:cubicBezTo>
                    <a:pt x="221" y="0"/>
                    <a:pt x="2" y="220"/>
                    <a:pt x="2" y="488"/>
                  </a:cubicBezTo>
                  <a:cubicBezTo>
                    <a:pt x="1" y="758"/>
                    <a:pt x="220" y="978"/>
                    <a:pt x="490" y="978"/>
                  </a:cubicBezTo>
                  <a:lnTo>
                    <a:pt x="491" y="978"/>
                  </a:lnTo>
                  <a:cubicBezTo>
                    <a:pt x="761" y="978"/>
                    <a:pt x="979" y="758"/>
                    <a:pt x="979" y="488"/>
                  </a:cubicBezTo>
                  <a:cubicBezTo>
                    <a:pt x="979" y="220"/>
                    <a:pt x="760" y="0"/>
                    <a:pt x="49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6046822" y="2565334"/>
              <a:ext cx="98575" cy="98475"/>
            </a:xfrm>
            <a:custGeom>
              <a:avLst/>
              <a:gdLst/>
              <a:ahLst/>
              <a:cxnLst/>
              <a:rect l="l" t="t" r="r" b="b"/>
              <a:pathLst>
                <a:path w="983" h="982" extrusionOk="0">
                  <a:moveTo>
                    <a:pt x="494" y="144"/>
                  </a:moveTo>
                  <a:cubicBezTo>
                    <a:pt x="684" y="149"/>
                    <a:pt x="835" y="304"/>
                    <a:pt x="835" y="492"/>
                  </a:cubicBezTo>
                  <a:cubicBezTo>
                    <a:pt x="833" y="682"/>
                    <a:pt x="682" y="836"/>
                    <a:pt x="492" y="840"/>
                  </a:cubicBezTo>
                  <a:lnTo>
                    <a:pt x="492" y="911"/>
                  </a:lnTo>
                  <a:lnTo>
                    <a:pt x="491" y="840"/>
                  </a:lnTo>
                  <a:cubicBezTo>
                    <a:pt x="301" y="836"/>
                    <a:pt x="150" y="680"/>
                    <a:pt x="151" y="491"/>
                  </a:cubicBezTo>
                  <a:cubicBezTo>
                    <a:pt x="153" y="301"/>
                    <a:pt x="305" y="148"/>
                    <a:pt x="494" y="144"/>
                  </a:cubicBezTo>
                  <a:close/>
                  <a:moveTo>
                    <a:pt x="491" y="0"/>
                  </a:moveTo>
                  <a:cubicBezTo>
                    <a:pt x="221" y="0"/>
                    <a:pt x="0" y="220"/>
                    <a:pt x="0" y="491"/>
                  </a:cubicBezTo>
                  <a:cubicBezTo>
                    <a:pt x="0" y="761"/>
                    <a:pt x="220" y="982"/>
                    <a:pt x="491" y="982"/>
                  </a:cubicBezTo>
                  <a:lnTo>
                    <a:pt x="492" y="982"/>
                  </a:lnTo>
                  <a:cubicBezTo>
                    <a:pt x="764" y="982"/>
                    <a:pt x="983" y="761"/>
                    <a:pt x="983" y="491"/>
                  </a:cubicBezTo>
                  <a:cubicBezTo>
                    <a:pt x="983" y="220"/>
                    <a:pt x="762" y="0"/>
                    <a:pt x="4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 name="Google Shape;167;p6"/>
          <p:cNvGrpSpPr/>
          <p:nvPr/>
        </p:nvGrpSpPr>
        <p:grpSpPr>
          <a:xfrm flipH="1">
            <a:off x="8759336" y="3813813"/>
            <a:ext cx="98676" cy="98475"/>
            <a:chOff x="7954244" y="2863063"/>
            <a:chExt cx="98676" cy="98475"/>
          </a:xfrm>
        </p:grpSpPr>
        <p:sp>
          <p:nvSpPr>
            <p:cNvPr id="168" name="Google Shape;168;p6"/>
            <p:cNvSpPr/>
            <p:nvPr/>
          </p:nvSpPr>
          <p:spPr>
            <a:xfrm>
              <a:off x="7954244" y="2863163"/>
              <a:ext cx="98676" cy="98375"/>
            </a:xfrm>
            <a:custGeom>
              <a:avLst/>
              <a:gdLst/>
              <a:ahLst/>
              <a:cxnLst/>
              <a:rect l="l" t="t" r="r" b="b"/>
              <a:pathLst>
                <a:path w="984" h="981" extrusionOk="0">
                  <a:moveTo>
                    <a:pt x="484" y="142"/>
                  </a:moveTo>
                  <a:cubicBezTo>
                    <a:pt x="488" y="142"/>
                    <a:pt x="491" y="142"/>
                    <a:pt x="494" y="143"/>
                  </a:cubicBezTo>
                  <a:cubicBezTo>
                    <a:pt x="687" y="144"/>
                    <a:pt x="842" y="300"/>
                    <a:pt x="842" y="493"/>
                  </a:cubicBezTo>
                  <a:cubicBezTo>
                    <a:pt x="840" y="684"/>
                    <a:pt x="684" y="839"/>
                    <a:pt x="493" y="839"/>
                  </a:cubicBezTo>
                  <a:lnTo>
                    <a:pt x="493" y="910"/>
                  </a:lnTo>
                  <a:lnTo>
                    <a:pt x="491" y="839"/>
                  </a:lnTo>
                  <a:cubicBezTo>
                    <a:pt x="489" y="839"/>
                    <a:pt x="487" y="839"/>
                    <a:pt x="484" y="839"/>
                  </a:cubicBezTo>
                  <a:cubicBezTo>
                    <a:pt x="292" y="839"/>
                    <a:pt x="136" y="683"/>
                    <a:pt x="137" y="490"/>
                  </a:cubicBezTo>
                  <a:cubicBezTo>
                    <a:pt x="138" y="297"/>
                    <a:pt x="294" y="142"/>
                    <a:pt x="484" y="142"/>
                  </a:cubicBezTo>
                  <a:close/>
                  <a:moveTo>
                    <a:pt x="493" y="1"/>
                  </a:moveTo>
                  <a:cubicBezTo>
                    <a:pt x="223" y="1"/>
                    <a:pt x="2" y="219"/>
                    <a:pt x="2" y="490"/>
                  </a:cubicBezTo>
                  <a:cubicBezTo>
                    <a:pt x="1" y="760"/>
                    <a:pt x="220" y="981"/>
                    <a:pt x="491" y="981"/>
                  </a:cubicBezTo>
                  <a:lnTo>
                    <a:pt x="493" y="981"/>
                  </a:lnTo>
                  <a:cubicBezTo>
                    <a:pt x="764" y="981"/>
                    <a:pt x="983" y="762"/>
                    <a:pt x="983" y="491"/>
                  </a:cubicBezTo>
                  <a:cubicBezTo>
                    <a:pt x="983" y="220"/>
                    <a:pt x="764" y="1"/>
                    <a:pt x="493"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7954244" y="2863063"/>
              <a:ext cx="98676" cy="98475"/>
            </a:xfrm>
            <a:custGeom>
              <a:avLst/>
              <a:gdLst/>
              <a:ahLst/>
              <a:cxnLst/>
              <a:rect l="l" t="t" r="r" b="b"/>
              <a:pathLst>
                <a:path w="984" h="982" extrusionOk="0">
                  <a:moveTo>
                    <a:pt x="484" y="143"/>
                  </a:moveTo>
                  <a:cubicBezTo>
                    <a:pt x="488" y="143"/>
                    <a:pt x="491" y="143"/>
                    <a:pt x="494" y="144"/>
                  </a:cubicBezTo>
                  <a:cubicBezTo>
                    <a:pt x="687" y="145"/>
                    <a:pt x="842" y="301"/>
                    <a:pt x="842" y="494"/>
                  </a:cubicBezTo>
                  <a:cubicBezTo>
                    <a:pt x="840" y="685"/>
                    <a:pt x="684" y="840"/>
                    <a:pt x="493" y="840"/>
                  </a:cubicBezTo>
                  <a:lnTo>
                    <a:pt x="493" y="911"/>
                  </a:lnTo>
                  <a:lnTo>
                    <a:pt x="491" y="840"/>
                  </a:lnTo>
                  <a:cubicBezTo>
                    <a:pt x="489" y="840"/>
                    <a:pt x="487" y="840"/>
                    <a:pt x="484" y="840"/>
                  </a:cubicBezTo>
                  <a:cubicBezTo>
                    <a:pt x="292" y="840"/>
                    <a:pt x="136" y="684"/>
                    <a:pt x="137" y="491"/>
                  </a:cubicBezTo>
                  <a:cubicBezTo>
                    <a:pt x="138" y="298"/>
                    <a:pt x="294" y="143"/>
                    <a:pt x="484" y="143"/>
                  </a:cubicBezTo>
                  <a:close/>
                  <a:moveTo>
                    <a:pt x="491" y="1"/>
                  </a:moveTo>
                  <a:cubicBezTo>
                    <a:pt x="221" y="1"/>
                    <a:pt x="1" y="220"/>
                    <a:pt x="1" y="491"/>
                  </a:cubicBezTo>
                  <a:cubicBezTo>
                    <a:pt x="1" y="761"/>
                    <a:pt x="220" y="982"/>
                    <a:pt x="491" y="982"/>
                  </a:cubicBezTo>
                  <a:lnTo>
                    <a:pt x="493" y="982"/>
                  </a:lnTo>
                  <a:cubicBezTo>
                    <a:pt x="764" y="982"/>
                    <a:pt x="983" y="761"/>
                    <a:pt x="983" y="491"/>
                  </a:cubicBezTo>
                  <a:cubicBezTo>
                    <a:pt x="983" y="220"/>
                    <a:pt x="763" y="1"/>
                    <a:pt x="49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6"/>
          <p:cNvGrpSpPr/>
          <p:nvPr/>
        </p:nvGrpSpPr>
        <p:grpSpPr>
          <a:xfrm flipH="1">
            <a:off x="246357" y="4159890"/>
            <a:ext cx="98676" cy="98475"/>
            <a:chOff x="7852761" y="1836603"/>
            <a:chExt cx="98676" cy="98475"/>
          </a:xfrm>
        </p:grpSpPr>
        <p:sp>
          <p:nvSpPr>
            <p:cNvPr id="171" name="Google Shape;171;p6"/>
            <p:cNvSpPr/>
            <p:nvPr/>
          </p:nvSpPr>
          <p:spPr>
            <a:xfrm>
              <a:off x="7853062" y="1837004"/>
              <a:ext cx="98174" cy="98074"/>
            </a:xfrm>
            <a:custGeom>
              <a:avLst/>
              <a:gdLst/>
              <a:ahLst/>
              <a:cxnLst/>
              <a:rect l="l" t="t" r="r" b="b"/>
              <a:pathLst>
                <a:path w="979" h="978" extrusionOk="0">
                  <a:moveTo>
                    <a:pt x="492" y="140"/>
                  </a:moveTo>
                  <a:cubicBezTo>
                    <a:pt x="685" y="141"/>
                    <a:pt x="840" y="297"/>
                    <a:pt x="839" y="490"/>
                  </a:cubicBezTo>
                  <a:cubicBezTo>
                    <a:pt x="837" y="681"/>
                    <a:pt x="682" y="836"/>
                    <a:pt x="491" y="836"/>
                  </a:cubicBezTo>
                  <a:lnTo>
                    <a:pt x="491" y="907"/>
                  </a:lnTo>
                  <a:lnTo>
                    <a:pt x="488" y="836"/>
                  </a:lnTo>
                  <a:cubicBezTo>
                    <a:pt x="300" y="831"/>
                    <a:pt x="149" y="676"/>
                    <a:pt x="150" y="486"/>
                  </a:cubicBezTo>
                  <a:cubicBezTo>
                    <a:pt x="150" y="297"/>
                    <a:pt x="303" y="142"/>
                    <a:pt x="492" y="140"/>
                  </a:cubicBezTo>
                  <a:close/>
                  <a:moveTo>
                    <a:pt x="490" y="1"/>
                  </a:moveTo>
                  <a:cubicBezTo>
                    <a:pt x="220" y="1"/>
                    <a:pt x="0" y="219"/>
                    <a:pt x="0" y="489"/>
                  </a:cubicBezTo>
                  <a:cubicBezTo>
                    <a:pt x="0" y="759"/>
                    <a:pt x="218" y="978"/>
                    <a:pt x="488" y="978"/>
                  </a:cubicBezTo>
                  <a:lnTo>
                    <a:pt x="491" y="978"/>
                  </a:lnTo>
                  <a:cubicBezTo>
                    <a:pt x="760" y="978"/>
                    <a:pt x="979" y="759"/>
                    <a:pt x="979" y="489"/>
                  </a:cubicBezTo>
                  <a:cubicBezTo>
                    <a:pt x="978" y="219"/>
                    <a:pt x="760" y="1"/>
                    <a:pt x="49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7852761" y="1836603"/>
              <a:ext cx="98676" cy="98475"/>
            </a:xfrm>
            <a:custGeom>
              <a:avLst/>
              <a:gdLst/>
              <a:ahLst/>
              <a:cxnLst/>
              <a:rect l="l" t="t" r="r" b="b"/>
              <a:pathLst>
                <a:path w="984" h="982" extrusionOk="0">
                  <a:moveTo>
                    <a:pt x="495" y="144"/>
                  </a:moveTo>
                  <a:cubicBezTo>
                    <a:pt x="688" y="145"/>
                    <a:pt x="843" y="301"/>
                    <a:pt x="842" y="494"/>
                  </a:cubicBezTo>
                  <a:cubicBezTo>
                    <a:pt x="840" y="685"/>
                    <a:pt x="685" y="840"/>
                    <a:pt x="494" y="840"/>
                  </a:cubicBezTo>
                  <a:lnTo>
                    <a:pt x="494" y="911"/>
                  </a:lnTo>
                  <a:lnTo>
                    <a:pt x="491" y="840"/>
                  </a:lnTo>
                  <a:cubicBezTo>
                    <a:pt x="303" y="835"/>
                    <a:pt x="152" y="680"/>
                    <a:pt x="153" y="490"/>
                  </a:cubicBezTo>
                  <a:cubicBezTo>
                    <a:pt x="153" y="301"/>
                    <a:pt x="306" y="146"/>
                    <a:pt x="495" y="144"/>
                  </a:cubicBezTo>
                  <a:close/>
                  <a:moveTo>
                    <a:pt x="493" y="1"/>
                  </a:moveTo>
                  <a:cubicBezTo>
                    <a:pt x="221" y="1"/>
                    <a:pt x="2" y="220"/>
                    <a:pt x="2" y="490"/>
                  </a:cubicBezTo>
                  <a:cubicBezTo>
                    <a:pt x="1" y="761"/>
                    <a:pt x="220" y="982"/>
                    <a:pt x="491" y="982"/>
                  </a:cubicBezTo>
                  <a:lnTo>
                    <a:pt x="494" y="982"/>
                  </a:lnTo>
                  <a:cubicBezTo>
                    <a:pt x="764" y="982"/>
                    <a:pt x="983" y="761"/>
                    <a:pt x="983" y="490"/>
                  </a:cubicBezTo>
                  <a:cubicBezTo>
                    <a:pt x="983" y="220"/>
                    <a:pt x="764" y="1"/>
                    <a:pt x="49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173;p6"/>
          <p:cNvGrpSpPr/>
          <p:nvPr/>
        </p:nvGrpSpPr>
        <p:grpSpPr>
          <a:xfrm flipH="1">
            <a:off x="393617" y="1326357"/>
            <a:ext cx="159445" cy="160147"/>
            <a:chOff x="8424356" y="2349532"/>
            <a:chExt cx="159445" cy="160147"/>
          </a:xfrm>
        </p:grpSpPr>
        <p:sp>
          <p:nvSpPr>
            <p:cNvPr id="174" name="Google Shape;174;p6"/>
            <p:cNvSpPr/>
            <p:nvPr/>
          </p:nvSpPr>
          <p:spPr>
            <a:xfrm>
              <a:off x="8424356" y="2349632"/>
              <a:ext cx="159445" cy="160047"/>
            </a:xfrm>
            <a:custGeom>
              <a:avLst/>
              <a:gdLst/>
              <a:ahLst/>
              <a:cxnLst/>
              <a:rect l="l" t="t" r="r" b="b"/>
              <a:pathLst>
                <a:path w="1590" h="1596" extrusionOk="0">
                  <a:moveTo>
                    <a:pt x="850" y="205"/>
                  </a:moveTo>
                  <a:cubicBezTo>
                    <a:pt x="870" y="273"/>
                    <a:pt x="893" y="364"/>
                    <a:pt x="907" y="424"/>
                  </a:cubicBezTo>
                  <a:cubicBezTo>
                    <a:pt x="946" y="582"/>
                    <a:pt x="957" y="621"/>
                    <a:pt x="974" y="645"/>
                  </a:cubicBezTo>
                  <a:cubicBezTo>
                    <a:pt x="994" y="672"/>
                    <a:pt x="1024" y="684"/>
                    <a:pt x="1180" y="740"/>
                  </a:cubicBezTo>
                  <a:cubicBezTo>
                    <a:pt x="1235" y="760"/>
                    <a:pt x="1320" y="791"/>
                    <a:pt x="1382" y="816"/>
                  </a:cubicBezTo>
                  <a:cubicBezTo>
                    <a:pt x="1294" y="855"/>
                    <a:pt x="1151" y="910"/>
                    <a:pt x="1024" y="955"/>
                  </a:cubicBezTo>
                  <a:cubicBezTo>
                    <a:pt x="1005" y="962"/>
                    <a:pt x="990" y="975"/>
                    <a:pt x="982" y="992"/>
                  </a:cubicBezTo>
                  <a:cubicBezTo>
                    <a:pt x="919" y="1138"/>
                    <a:pt x="840" y="1303"/>
                    <a:pt x="790" y="1396"/>
                  </a:cubicBezTo>
                  <a:cubicBezTo>
                    <a:pt x="754" y="1296"/>
                    <a:pt x="704" y="1121"/>
                    <a:pt x="667" y="967"/>
                  </a:cubicBezTo>
                  <a:cubicBezTo>
                    <a:pt x="659" y="940"/>
                    <a:pt x="637" y="920"/>
                    <a:pt x="611" y="915"/>
                  </a:cubicBezTo>
                  <a:cubicBezTo>
                    <a:pt x="462" y="887"/>
                    <a:pt x="292" y="848"/>
                    <a:pt x="199" y="823"/>
                  </a:cubicBezTo>
                  <a:cubicBezTo>
                    <a:pt x="298" y="768"/>
                    <a:pt x="484" y="684"/>
                    <a:pt x="649" y="618"/>
                  </a:cubicBezTo>
                  <a:lnTo>
                    <a:pt x="648" y="618"/>
                  </a:lnTo>
                  <a:cubicBezTo>
                    <a:pt x="667" y="611"/>
                    <a:pt x="681" y="595"/>
                    <a:pt x="688" y="578"/>
                  </a:cubicBezTo>
                  <a:cubicBezTo>
                    <a:pt x="736" y="451"/>
                    <a:pt x="790" y="327"/>
                    <a:pt x="850" y="205"/>
                  </a:cubicBezTo>
                  <a:close/>
                  <a:moveTo>
                    <a:pt x="866" y="1"/>
                  </a:moveTo>
                  <a:cubicBezTo>
                    <a:pt x="823" y="1"/>
                    <a:pt x="758" y="1"/>
                    <a:pt x="566" y="498"/>
                  </a:cubicBezTo>
                  <a:cubicBezTo>
                    <a:pt x="34" y="713"/>
                    <a:pt x="16" y="783"/>
                    <a:pt x="6" y="812"/>
                  </a:cubicBezTo>
                  <a:cubicBezTo>
                    <a:pt x="1" y="836"/>
                    <a:pt x="5" y="863"/>
                    <a:pt x="20" y="883"/>
                  </a:cubicBezTo>
                  <a:cubicBezTo>
                    <a:pt x="33" y="902"/>
                    <a:pt x="74" y="958"/>
                    <a:pt x="540" y="1046"/>
                  </a:cubicBezTo>
                  <a:cubicBezTo>
                    <a:pt x="677" y="1595"/>
                    <a:pt x="728" y="1595"/>
                    <a:pt x="780" y="1595"/>
                  </a:cubicBezTo>
                  <a:lnTo>
                    <a:pt x="784" y="1595"/>
                  </a:lnTo>
                  <a:cubicBezTo>
                    <a:pt x="827" y="1594"/>
                    <a:pt x="875" y="1591"/>
                    <a:pt x="1101" y="1078"/>
                  </a:cubicBezTo>
                  <a:cubicBezTo>
                    <a:pt x="1239" y="1027"/>
                    <a:pt x="1503" y="930"/>
                    <a:pt x="1560" y="880"/>
                  </a:cubicBezTo>
                  <a:cubicBezTo>
                    <a:pt x="1580" y="860"/>
                    <a:pt x="1589" y="832"/>
                    <a:pt x="1586" y="804"/>
                  </a:cubicBezTo>
                  <a:cubicBezTo>
                    <a:pt x="1573" y="738"/>
                    <a:pt x="1502" y="705"/>
                    <a:pt x="1228" y="606"/>
                  </a:cubicBezTo>
                  <a:cubicBezTo>
                    <a:pt x="1177" y="589"/>
                    <a:pt x="1116" y="566"/>
                    <a:pt x="1088" y="554"/>
                  </a:cubicBezTo>
                  <a:cubicBezTo>
                    <a:pt x="1077" y="522"/>
                    <a:pt x="1060" y="450"/>
                    <a:pt x="1045" y="390"/>
                  </a:cubicBezTo>
                  <a:cubicBezTo>
                    <a:pt x="998" y="198"/>
                    <a:pt x="967" y="79"/>
                    <a:pt x="933" y="34"/>
                  </a:cubicBezTo>
                  <a:cubicBezTo>
                    <a:pt x="915" y="14"/>
                    <a:pt x="891" y="2"/>
                    <a:pt x="86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8424356" y="2349532"/>
              <a:ext cx="159445" cy="160147"/>
            </a:xfrm>
            <a:custGeom>
              <a:avLst/>
              <a:gdLst/>
              <a:ahLst/>
              <a:cxnLst/>
              <a:rect l="l" t="t" r="r" b="b"/>
              <a:pathLst>
                <a:path w="1590" h="1597" extrusionOk="0">
                  <a:moveTo>
                    <a:pt x="851" y="206"/>
                  </a:moveTo>
                  <a:cubicBezTo>
                    <a:pt x="871" y="274"/>
                    <a:pt x="893" y="365"/>
                    <a:pt x="907" y="425"/>
                  </a:cubicBezTo>
                  <a:cubicBezTo>
                    <a:pt x="946" y="583"/>
                    <a:pt x="958" y="622"/>
                    <a:pt x="974" y="646"/>
                  </a:cubicBezTo>
                  <a:cubicBezTo>
                    <a:pt x="996" y="673"/>
                    <a:pt x="1024" y="685"/>
                    <a:pt x="1180" y="741"/>
                  </a:cubicBezTo>
                  <a:cubicBezTo>
                    <a:pt x="1236" y="761"/>
                    <a:pt x="1320" y="792"/>
                    <a:pt x="1383" y="817"/>
                  </a:cubicBezTo>
                  <a:cubicBezTo>
                    <a:pt x="1294" y="857"/>
                    <a:pt x="1151" y="911"/>
                    <a:pt x="1025" y="956"/>
                  </a:cubicBezTo>
                  <a:cubicBezTo>
                    <a:pt x="1006" y="963"/>
                    <a:pt x="990" y="976"/>
                    <a:pt x="983" y="995"/>
                  </a:cubicBezTo>
                  <a:cubicBezTo>
                    <a:pt x="919" y="1139"/>
                    <a:pt x="842" y="1305"/>
                    <a:pt x="790" y="1397"/>
                  </a:cubicBezTo>
                  <a:cubicBezTo>
                    <a:pt x="754" y="1297"/>
                    <a:pt x="704" y="1123"/>
                    <a:pt x="667" y="969"/>
                  </a:cubicBezTo>
                  <a:cubicBezTo>
                    <a:pt x="660" y="941"/>
                    <a:pt x="639" y="921"/>
                    <a:pt x="611" y="916"/>
                  </a:cubicBezTo>
                  <a:cubicBezTo>
                    <a:pt x="462" y="889"/>
                    <a:pt x="292" y="850"/>
                    <a:pt x="200" y="824"/>
                  </a:cubicBezTo>
                  <a:cubicBezTo>
                    <a:pt x="298" y="769"/>
                    <a:pt x="484" y="685"/>
                    <a:pt x="649" y="619"/>
                  </a:cubicBezTo>
                  <a:cubicBezTo>
                    <a:pt x="668" y="612"/>
                    <a:pt x="681" y="596"/>
                    <a:pt x="689" y="579"/>
                  </a:cubicBezTo>
                  <a:cubicBezTo>
                    <a:pt x="736" y="452"/>
                    <a:pt x="791" y="328"/>
                    <a:pt x="851" y="206"/>
                  </a:cubicBezTo>
                  <a:close/>
                  <a:moveTo>
                    <a:pt x="866" y="0"/>
                  </a:moveTo>
                  <a:cubicBezTo>
                    <a:pt x="823" y="0"/>
                    <a:pt x="759" y="0"/>
                    <a:pt x="566" y="499"/>
                  </a:cubicBezTo>
                  <a:cubicBezTo>
                    <a:pt x="34" y="714"/>
                    <a:pt x="16" y="784"/>
                    <a:pt x="6" y="813"/>
                  </a:cubicBezTo>
                  <a:cubicBezTo>
                    <a:pt x="1" y="837"/>
                    <a:pt x="5" y="862"/>
                    <a:pt x="20" y="884"/>
                  </a:cubicBezTo>
                  <a:cubicBezTo>
                    <a:pt x="33" y="903"/>
                    <a:pt x="74" y="957"/>
                    <a:pt x="540" y="1047"/>
                  </a:cubicBezTo>
                  <a:cubicBezTo>
                    <a:pt x="677" y="1596"/>
                    <a:pt x="728" y="1596"/>
                    <a:pt x="780" y="1596"/>
                  </a:cubicBezTo>
                  <a:lnTo>
                    <a:pt x="784" y="1596"/>
                  </a:lnTo>
                  <a:cubicBezTo>
                    <a:pt x="827" y="1594"/>
                    <a:pt x="875" y="1591"/>
                    <a:pt x="1101" y="1079"/>
                  </a:cubicBezTo>
                  <a:cubicBezTo>
                    <a:pt x="1240" y="1030"/>
                    <a:pt x="1505" y="931"/>
                    <a:pt x="1560" y="881"/>
                  </a:cubicBezTo>
                  <a:cubicBezTo>
                    <a:pt x="1580" y="861"/>
                    <a:pt x="1589" y="833"/>
                    <a:pt x="1586" y="804"/>
                  </a:cubicBezTo>
                  <a:cubicBezTo>
                    <a:pt x="1573" y="738"/>
                    <a:pt x="1502" y="706"/>
                    <a:pt x="1229" y="607"/>
                  </a:cubicBezTo>
                  <a:cubicBezTo>
                    <a:pt x="1177" y="588"/>
                    <a:pt x="1116" y="567"/>
                    <a:pt x="1088" y="554"/>
                  </a:cubicBezTo>
                  <a:cubicBezTo>
                    <a:pt x="1077" y="523"/>
                    <a:pt x="1060" y="451"/>
                    <a:pt x="1045" y="391"/>
                  </a:cubicBezTo>
                  <a:cubicBezTo>
                    <a:pt x="998" y="199"/>
                    <a:pt x="967" y="80"/>
                    <a:pt x="933" y="34"/>
                  </a:cubicBezTo>
                  <a:cubicBezTo>
                    <a:pt x="917" y="15"/>
                    <a:pt x="893"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6"/>
          <p:cNvGrpSpPr/>
          <p:nvPr/>
        </p:nvGrpSpPr>
        <p:grpSpPr>
          <a:xfrm flipH="1">
            <a:off x="8599969" y="1179298"/>
            <a:ext cx="159345" cy="160247"/>
            <a:chOff x="6188217" y="2794873"/>
            <a:chExt cx="159345" cy="160247"/>
          </a:xfrm>
        </p:grpSpPr>
        <p:sp>
          <p:nvSpPr>
            <p:cNvPr id="177" name="Google Shape;177;p6"/>
            <p:cNvSpPr/>
            <p:nvPr/>
          </p:nvSpPr>
          <p:spPr>
            <a:xfrm>
              <a:off x="6188217" y="2794973"/>
              <a:ext cx="159345" cy="160147"/>
            </a:xfrm>
            <a:custGeom>
              <a:avLst/>
              <a:gdLst/>
              <a:ahLst/>
              <a:cxnLst/>
              <a:rect l="l" t="t" r="r" b="b"/>
              <a:pathLst>
                <a:path w="1589" h="1597" extrusionOk="0">
                  <a:moveTo>
                    <a:pt x="851" y="205"/>
                  </a:moveTo>
                  <a:cubicBezTo>
                    <a:pt x="871" y="273"/>
                    <a:pt x="892" y="364"/>
                    <a:pt x="907" y="424"/>
                  </a:cubicBezTo>
                  <a:cubicBezTo>
                    <a:pt x="946" y="582"/>
                    <a:pt x="958" y="621"/>
                    <a:pt x="974" y="645"/>
                  </a:cubicBezTo>
                  <a:cubicBezTo>
                    <a:pt x="994" y="672"/>
                    <a:pt x="1025" y="684"/>
                    <a:pt x="1180" y="740"/>
                  </a:cubicBezTo>
                  <a:cubicBezTo>
                    <a:pt x="1236" y="760"/>
                    <a:pt x="1320" y="790"/>
                    <a:pt x="1383" y="817"/>
                  </a:cubicBezTo>
                  <a:cubicBezTo>
                    <a:pt x="1293" y="856"/>
                    <a:pt x="1150" y="911"/>
                    <a:pt x="1023" y="955"/>
                  </a:cubicBezTo>
                  <a:cubicBezTo>
                    <a:pt x="1005" y="962"/>
                    <a:pt x="990" y="975"/>
                    <a:pt x="982" y="994"/>
                  </a:cubicBezTo>
                  <a:cubicBezTo>
                    <a:pt x="919" y="1138"/>
                    <a:pt x="840" y="1302"/>
                    <a:pt x="789" y="1396"/>
                  </a:cubicBezTo>
                  <a:cubicBezTo>
                    <a:pt x="753" y="1296"/>
                    <a:pt x="704" y="1122"/>
                    <a:pt x="666" y="968"/>
                  </a:cubicBezTo>
                  <a:cubicBezTo>
                    <a:pt x="660" y="940"/>
                    <a:pt x="637" y="920"/>
                    <a:pt x="610" y="915"/>
                  </a:cubicBezTo>
                  <a:cubicBezTo>
                    <a:pt x="462" y="888"/>
                    <a:pt x="293" y="848"/>
                    <a:pt x="199" y="823"/>
                  </a:cubicBezTo>
                  <a:cubicBezTo>
                    <a:pt x="296" y="768"/>
                    <a:pt x="483" y="684"/>
                    <a:pt x="648" y="618"/>
                  </a:cubicBezTo>
                  <a:lnTo>
                    <a:pt x="649" y="618"/>
                  </a:lnTo>
                  <a:cubicBezTo>
                    <a:pt x="666" y="611"/>
                    <a:pt x="681" y="597"/>
                    <a:pt x="689" y="578"/>
                  </a:cubicBezTo>
                  <a:cubicBezTo>
                    <a:pt x="736" y="451"/>
                    <a:pt x="789" y="327"/>
                    <a:pt x="851" y="205"/>
                  </a:cubicBezTo>
                  <a:close/>
                  <a:moveTo>
                    <a:pt x="866" y="0"/>
                  </a:moveTo>
                  <a:cubicBezTo>
                    <a:pt x="823" y="0"/>
                    <a:pt x="759" y="0"/>
                    <a:pt x="566" y="499"/>
                  </a:cubicBezTo>
                  <a:cubicBezTo>
                    <a:pt x="34" y="713"/>
                    <a:pt x="15" y="782"/>
                    <a:pt x="6" y="812"/>
                  </a:cubicBezTo>
                  <a:cubicBezTo>
                    <a:pt x="1" y="837"/>
                    <a:pt x="5" y="863"/>
                    <a:pt x="19" y="884"/>
                  </a:cubicBezTo>
                  <a:cubicBezTo>
                    <a:pt x="33" y="901"/>
                    <a:pt x="73" y="956"/>
                    <a:pt x="539" y="1046"/>
                  </a:cubicBezTo>
                  <a:cubicBezTo>
                    <a:pt x="678" y="1597"/>
                    <a:pt x="728" y="1597"/>
                    <a:pt x="780" y="1597"/>
                  </a:cubicBezTo>
                  <a:lnTo>
                    <a:pt x="784" y="1597"/>
                  </a:lnTo>
                  <a:cubicBezTo>
                    <a:pt x="827" y="1594"/>
                    <a:pt x="875" y="1591"/>
                    <a:pt x="1101" y="1078"/>
                  </a:cubicBezTo>
                  <a:cubicBezTo>
                    <a:pt x="1240" y="1028"/>
                    <a:pt x="1505" y="931"/>
                    <a:pt x="1559" y="880"/>
                  </a:cubicBezTo>
                  <a:cubicBezTo>
                    <a:pt x="1579" y="860"/>
                    <a:pt x="1589" y="832"/>
                    <a:pt x="1586" y="804"/>
                  </a:cubicBezTo>
                  <a:cubicBezTo>
                    <a:pt x="1573" y="738"/>
                    <a:pt x="1502" y="705"/>
                    <a:pt x="1229" y="606"/>
                  </a:cubicBezTo>
                  <a:cubicBezTo>
                    <a:pt x="1177" y="589"/>
                    <a:pt x="1116" y="566"/>
                    <a:pt x="1088" y="554"/>
                  </a:cubicBezTo>
                  <a:cubicBezTo>
                    <a:pt x="1077" y="522"/>
                    <a:pt x="1059" y="450"/>
                    <a:pt x="1045" y="389"/>
                  </a:cubicBezTo>
                  <a:cubicBezTo>
                    <a:pt x="998" y="198"/>
                    <a:pt x="967" y="79"/>
                    <a:pt x="932" y="34"/>
                  </a:cubicBezTo>
                  <a:cubicBezTo>
                    <a:pt x="916" y="14"/>
                    <a:pt x="892" y="2"/>
                    <a:pt x="866"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6188217" y="2794873"/>
              <a:ext cx="159345" cy="160247"/>
            </a:xfrm>
            <a:custGeom>
              <a:avLst/>
              <a:gdLst/>
              <a:ahLst/>
              <a:cxnLst/>
              <a:rect l="l" t="t" r="r" b="b"/>
              <a:pathLst>
                <a:path w="1589" h="1598" extrusionOk="0">
                  <a:moveTo>
                    <a:pt x="850" y="206"/>
                  </a:moveTo>
                  <a:cubicBezTo>
                    <a:pt x="870" y="274"/>
                    <a:pt x="892" y="365"/>
                    <a:pt x="907" y="425"/>
                  </a:cubicBezTo>
                  <a:cubicBezTo>
                    <a:pt x="946" y="583"/>
                    <a:pt x="958" y="622"/>
                    <a:pt x="974" y="646"/>
                  </a:cubicBezTo>
                  <a:cubicBezTo>
                    <a:pt x="994" y="673"/>
                    <a:pt x="1023" y="685"/>
                    <a:pt x="1180" y="741"/>
                  </a:cubicBezTo>
                  <a:cubicBezTo>
                    <a:pt x="1235" y="761"/>
                    <a:pt x="1320" y="791"/>
                    <a:pt x="1382" y="817"/>
                  </a:cubicBezTo>
                  <a:cubicBezTo>
                    <a:pt x="1293" y="857"/>
                    <a:pt x="1150" y="912"/>
                    <a:pt x="1023" y="956"/>
                  </a:cubicBezTo>
                  <a:cubicBezTo>
                    <a:pt x="1005" y="963"/>
                    <a:pt x="990" y="976"/>
                    <a:pt x="982" y="995"/>
                  </a:cubicBezTo>
                  <a:cubicBezTo>
                    <a:pt x="919" y="1139"/>
                    <a:pt x="840" y="1303"/>
                    <a:pt x="789" y="1397"/>
                  </a:cubicBezTo>
                  <a:cubicBezTo>
                    <a:pt x="753" y="1297"/>
                    <a:pt x="704" y="1123"/>
                    <a:pt x="666" y="969"/>
                  </a:cubicBezTo>
                  <a:cubicBezTo>
                    <a:pt x="660" y="941"/>
                    <a:pt x="637" y="921"/>
                    <a:pt x="610" y="916"/>
                  </a:cubicBezTo>
                  <a:cubicBezTo>
                    <a:pt x="462" y="889"/>
                    <a:pt x="292" y="850"/>
                    <a:pt x="199" y="824"/>
                  </a:cubicBezTo>
                  <a:cubicBezTo>
                    <a:pt x="296" y="769"/>
                    <a:pt x="483" y="685"/>
                    <a:pt x="648" y="619"/>
                  </a:cubicBezTo>
                  <a:cubicBezTo>
                    <a:pt x="666" y="612"/>
                    <a:pt x="681" y="596"/>
                    <a:pt x="688" y="579"/>
                  </a:cubicBezTo>
                  <a:cubicBezTo>
                    <a:pt x="736" y="452"/>
                    <a:pt x="789" y="328"/>
                    <a:pt x="850" y="206"/>
                  </a:cubicBezTo>
                  <a:close/>
                  <a:moveTo>
                    <a:pt x="866" y="0"/>
                  </a:moveTo>
                  <a:cubicBezTo>
                    <a:pt x="823" y="0"/>
                    <a:pt x="757" y="0"/>
                    <a:pt x="566" y="499"/>
                  </a:cubicBezTo>
                  <a:cubicBezTo>
                    <a:pt x="34" y="714"/>
                    <a:pt x="14" y="783"/>
                    <a:pt x="6" y="813"/>
                  </a:cubicBezTo>
                  <a:cubicBezTo>
                    <a:pt x="1" y="837"/>
                    <a:pt x="5" y="864"/>
                    <a:pt x="18" y="884"/>
                  </a:cubicBezTo>
                  <a:cubicBezTo>
                    <a:pt x="33" y="902"/>
                    <a:pt x="73" y="957"/>
                    <a:pt x="539" y="1047"/>
                  </a:cubicBezTo>
                  <a:cubicBezTo>
                    <a:pt x="677" y="1598"/>
                    <a:pt x="727" y="1598"/>
                    <a:pt x="779" y="1598"/>
                  </a:cubicBezTo>
                  <a:lnTo>
                    <a:pt x="784" y="1596"/>
                  </a:lnTo>
                  <a:cubicBezTo>
                    <a:pt x="827" y="1594"/>
                    <a:pt x="875" y="1591"/>
                    <a:pt x="1100" y="1079"/>
                  </a:cubicBezTo>
                  <a:cubicBezTo>
                    <a:pt x="1239" y="1029"/>
                    <a:pt x="1503" y="931"/>
                    <a:pt x="1559" y="881"/>
                  </a:cubicBezTo>
                  <a:cubicBezTo>
                    <a:pt x="1579" y="861"/>
                    <a:pt x="1589" y="833"/>
                    <a:pt x="1585" y="804"/>
                  </a:cubicBezTo>
                  <a:cubicBezTo>
                    <a:pt x="1573" y="739"/>
                    <a:pt x="1502" y="706"/>
                    <a:pt x="1228" y="607"/>
                  </a:cubicBezTo>
                  <a:cubicBezTo>
                    <a:pt x="1177" y="588"/>
                    <a:pt x="1116" y="567"/>
                    <a:pt x="1088" y="555"/>
                  </a:cubicBezTo>
                  <a:cubicBezTo>
                    <a:pt x="1078" y="523"/>
                    <a:pt x="1059" y="451"/>
                    <a:pt x="1045" y="390"/>
                  </a:cubicBezTo>
                  <a:cubicBezTo>
                    <a:pt x="998" y="199"/>
                    <a:pt x="967" y="80"/>
                    <a:pt x="932" y="34"/>
                  </a:cubicBezTo>
                  <a:cubicBezTo>
                    <a:pt x="915" y="15"/>
                    <a:pt x="891"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6"/>
          <p:cNvGrpSpPr/>
          <p:nvPr/>
        </p:nvGrpSpPr>
        <p:grpSpPr>
          <a:xfrm flipH="1">
            <a:off x="406203" y="4766933"/>
            <a:ext cx="134272" cy="133870"/>
            <a:chOff x="843668" y="3390058"/>
            <a:chExt cx="134272" cy="133870"/>
          </a:xfrm>
        </p:grpSpPr>
        <p:sp>
          <p:nvSpPr>
            <p:cNvPr id="180" name="Google Shape;180;p6"/>
            <p:cNvSpPr/>
            <p:nvPr/>
          </p:nvSpPr>
          <p:spPr>
            <a:xfrm>
              <a:off x="843869" y="3390058"/>
              <a:ext cx="132266" cy="133870"/>
            </a:xfrm>
            <a:custGeom>
              <a:avLst/>
              <a:gdLst/>
              <a:ahLst/>
              <a:cxnLst/>
              <a:rect l="l" t="t" r="r" b="b"/>
              <a:pathLst>
                <a:path w="1319" h="1335" extrusionOk="0">
                  <a:moveTo>
                    <a:pt x="718" y="0"/>
                  </a:moveTo>
                  <a:cubicBezTo>
                    <a:pt x="679" y="0"/>
                    <a:pt x="647" y="31"/>
                    <a:pt x="647" y="70"/>
                  </a:cubicBezTo>
                  <a:lnTo>
                    <a:pt x="644" y="475"/>
                  </a:lnTo>
                  <a:lnTo>
                    <a:pt x="402" y="217"/>
                  </a:lnTo>
                  <a:cubicBezTo>
                    <a:pt x="387" y="202"/>
                    <a:pt x="369" y="195"/>
                    <a:pt x="353" y="195"/>
                  </a:cubicBezTo>
                  <a:cubicBezTo>
                    <a:pt x="299" y="195"/>
                    <a:pt x="252" y="262"/>
                    <a:pt x="298" y="314"/>
                  </a:cubicBezTo>
                  <a:lnTo>
                    <a:pt x="549" y="579"/>
                  </a:lnTo>
                  <a:lnTo>
                    <a:pt x="95" y="583"/>
                  </a:lnTo>
                  <a:cubicBezTo>
                    <a:pt x="0" y="584"/>
                    <a:pt x="1" y="725"/>
                    <a:pt x="95" y="725"/>
                  </a:cubicBezTo>
                  <a:cubicBezTo>
                    <a:pt x="95" y="725"/>
                    <a:pt x="96" y="725"/>
                    <a:pt x="96" y="725"/>
                  </a:cubicBezTo>
                  <a:lnTo>
                    <a:pt x="509" y="721"/>
                  </a:lnTo>
                  <a:lnTo>
                    <a:pt x="509" y="721"/>
                  </a:lnTo>
                  <a:lnTo>
                    <a:pt x="190" y="945"/>
                  </a:lnTo>
                  <a:cubicBezTo>
                    <a:pt x="132" y="984"/>
                    <a:pt x="160" y="1074"/>
                    <a:pt x="230" y="1074"/>
                  </a:cubicBezTo>
                  <a:cubicBezTo>
                    <a:pt x="244" y="1074"/>
                    <a:pt x="258" y="1070"/>
                    <a:pt x="270" y="1062"/>
                  </a:cubicBezTo>
                  <a:lnTo>
                    <a:pt x="643" y="801"/>
                  </a:lnTo>
                  <a:lnTo>
                    <a:pt x="640" y="1264"/>
                  </a:lnTo>
                  <a:cubicBezTo>
                    <a:pt x="639" y="1302"/>
                    <a:pt x="671" y="1334"/>
                    <a:pt x="710" y="1334"/>
                  </a:cubicBezTo>
                  <a:cubicBezTo>
                    <a:pt x="750" y="1334"/>
                    <a:pt x="780" y="1302"/>
                    <a:pt x="780" y="1264"/>
                  </a:cubicBezTo>
                  <a:lnTo>
                    <a:pt x="783" y="828"/>
                  </a:lnTo>
                  <a:lnTo>
                    <a:pt x="1042" y="1102"/>
                  </a:lnTo>
                  <a:cubicBezTo>
                    <a:pt x="1058" y="1118"/>
                    <a:pt x="1076" y="1125"/>
                    <a:pt x="1093" y="1125"/>
                  </a:cubicBezTo>
                  <a:cubicBezTo>
                    <a:pt x="1148" y="1125"/>
                    <a:pt x="1195" y="1057"/>
                    <a:pt x="1145" y="1004"/>
                  </a:cubicBezTo>
                  <a:lnTo>
                    <a:pt x="874" y="718"/>
                  </a:lnTo>
                  <a:lnTo>
                    <a:pt x="1242" y="714"/>
                  </a:lnTo>
                  <a:cubicBezTo>
                    <a:pt x="1280" y="714"/>
                    <a:pt x="1312" y="682"/>
                    <a:pt x="1312" y="643"/>
                  </a:cubicBezTo>
                  <a:cubicBezTo>
                    <a:pt x="1312" y="605"/>
                    <a:pt x="1282" y="574"/>
                    <a:pt x="1244" y="574"/>
                  </a:cubicBezTo>
                  <a:cubicBezTo>
                    <a:pt x="1243" y="574"/>
                    <a:pt x="1242" y="574"/>
                    <a:pt x="1242" y="574"/>
                  </a:cubicBezTo>
                  <a:lnTo>
                    <a:pt x="968" y="576"/>
                  </a:lnTo>
                  <a:lnTo>
                    <a:pt x="968" y="576"/>
                  </a:lnTo>
                  <a:lnTo>
                    <a:pt x="1255" y="376"/>
                  </a:lnTo>
                  <a:cubicBezTo>
                    <a:pt x="1319" y="331"/>
                    <a:pt x="1275" y="245"/>
                    <a:pt x="1215" y="245"/>
                  </a:cubicBezTo>
                  <a:cubicBezTo>
                    <a:pt x="1201" y="245"/>
                    <a:pt x="1187" y="249"/>
                    <a:pt x="1173" y="258"/>
                  </a:cubicBezTo>
                  <a:lnTo>
                    <a:pt x="786" y="530"/>
                  </a:lnTo>
                  <a:lnTo>
                    <a:pt x="788" y="71"/>
                  </a:lnTo>
                  <a:cubicBezTo>
                    <a:pt x="788" y="32"/>
                    <a:pt x="756" y="0"/>
                    <a:pt x="7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907847" y="3390058"/>
              <a:ext cx="15042" cy="133870"/>
            </a:xfrm>
            <a:custGeom>
              <a:avLst/>
              <a:gdLst/>
              <a:ahLst/>
              <a:cxnLst/>
              <a:rect l="l" t="t" r="r" b="b"/>
              <a:pathLst>
                <a:path w="150" h="1335" extrusionOk="0">
                  <a:moveTo>
                    <a:pt x="80" y="0"/>
                  </a:moveTo>
                  <a:cubicBezTo>
                    <a:pt x="40" y="0"/>
                    <a:pt x="9" y="32"/>
                    <a:pt x="9" y="71"/>
                  </a:cubicBezTo>
                  <a:lnTo>
                    <a:pt x="1" y="1264"/>
                  </a:lnTo>
                  <a:cubicBezTo>
                    <a:pt x="1" y="1302"/>
                    <a:pt x="33" y="1334"/>
                    <a:pt x="72" y="1334"/>
                  </a:cubicBezTo>
                  <a:cubicBezTo>
                    <a:pt x="110" y="1334"/>
                    <a:pt x="142" y="1304"/>
                    <a:pt x="142" y="1265"/>
                  </a:cubicBezTo>
                  <a:lnTo>
                    <a:pt x="149" y="71"/>
                  </a:lnTo>
                  <a:cubicBezTo>
                    <a:pt x="149" y="32"/>
                    <a:pt x="118"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856905" y="3414526"/>
              <a:ext cx="119230" cy="83431"/>
            </a:xfrm>
            <a:custGeom>
              <a:avLst/>
              <a:gdLst/>
              <a:ahLst/>
              <a:cxnLst/>
              <a:rect l="l" t="t" r="r" b="b"/>
              <a:pathLst>
                <a:path w="1189" h="832" extrusionOk="0">
                  <a:moveTo>
                    <a:pt x="1085" y="1"/>
                  </a:moveTo>
                  <a:cubicBezTo>
                    <a:pt x="1071" y="1"/>
                    <a:pt x="1057" y="5"/>
                    <a:pt x="1043" y="14"/>
                  </a:cubicBezTo>
                  <a:lnTo>
                    <a:pt x="58" y="701"/>
                  </a:lnTo>
                  <a:cubicBezTo>
                    <a:pt x="1" y="741"/>
                    <a:pt x="29" y="831"/>
                    <a:pt x="98" y="831"/>
                  </a:cubicBezTo>
                  <a:cubicBezTo>
                    <a:pt x="113" y="831"/>
                    <a:pt x="126" y="826"/>
                    <a:pt x="138" y="819"/>
                  </a:cubicBezTo>
                  <a:lnTo>
                    <a:pt x="1125" y="132"/>
                  </a:lnTo>
                  <a:cubicBezTo>
                    <a:pt x="1189" y="87"/>
                    <a:pt x="1145" y="1"/>
                    <a:pt x="10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p:nvPr/>
          </p:nvSpPr>
          <p:spPr>
            <a:xfrm>
              <a:off x="868738" y="3409512"/>
              <a:ext cx="94361" cy="93358"/>
            </a:xfrm>
            <a:custGeom>
              <a:avLst/>
              <a:gdLst/>
              <a:ahLst/>
              <a:cxnLst/>
              <a:rect l="l" t="t" r="r" b="b"/>
              <a:pathLst>
                <a:path w="941" h="931" extrusionOk="0">
                  <a:moveTo>
                    <a:pt x="102" y="1"/>
                  </a:moveTo>
                  <a:cubicBezTo>
                    <a:pt x="47" y="1"/>
                    <a:pt x="0" y="69"/>
                    <a:pt x="50" y="122"/>
                  </a:cubicBezTo>
                  <a:lnTo>
                    <a:pt x="794" y="908"/>
                  </a:lnTo>
                  <a:cubicBezTo>
                    <a:pt x="808" y="923"/>
                    <a:pt x="827" y="931"/>
                    <a:pt x="845" y="931"/>
                  </a:cubicBezTo>
                  <a:cubicBezTo>
                    <a:pt x="908" y="931"/>
                    <a:pt x="940" y="856"/>
                    <a:pt x="897" y="812"/>
                  </a:cubicBezTo>
                  <a:lnTo>
                    <a:pt x="153"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843668" y="3447517"/>
              <a:ext cx="134272" cy="15443"/>
            </a:xfrm>
            <a:custGeom>
              <a:avLst/>
              <a:gdLst/>
              <a:ahLst/>
              <a:cxnLst/>
              <a:rect l="l" t="t" r="r" b="b"/>
              <a:pathLst>
                <a:path w="1339" h="154" extrusionOk="0">
                  <a:moveTo>
                    <a:pt x="1244" y="1"/>
                  </a:moveTo>
                  <a:cubicBezTo>
                    <a:pt x="1243" y="1"/>
                    <a:pt x="1243" y="1"/>
                    <a:pt x="1242" y="1"/>
                  </a:cubicBezTo>
                  <a:lnTo>
                    <a:pt x="95" y="11"/>
                  </a:lnTo>
                  <a:cubicBezTo>
                    <a:pt x="0" y="11"/>
                    <a:pt x="2" y="153"/>
                    <a:pt x="97" y="153"/>
                  </a:cubicBezTo>
                  <a:lnTo>
                    <a:pt x="1244" y="142"/>
                  </a:lnTo>
                  <a:cubicBezTo>
                    <a:pt x="1338" y="141"/>
                    <a:pt x="1337" y="1"/>
                    <a:pt x="12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6"/>
          <p:cNvGrpSpPr/>
          <p:nvPr/>
        </p:nvGrpSpPr>
        <p:grpSpPr>
          <a:xfrm flipH="1">
            <a:off x="8430671" y="537096"/>
            <a:ext cx="98575" cy="98475"/>
            <a:chOff x="6046822" y="2565334"/>
            <a:chExt cx="98575" cy="98475"/>
          </a:xfrm>
        </p:grpSpPr>
        <p:sp>
          <p:nvSpPr>
            <p:cNvPr id="186" name="Google Shape;186;p6"/>
            <p:cNvSpPr/>
            <p:nvPr/>
          </p:nvSpPr>
          <p:spPr>
            <a:xfrm>
              <a:off x="6046922" y="2565735"/>
              <a:ext cx="98274" cy="98074"/>
            </a:xfrm>
            <a:custGeom>
              <a:avLst/>
              <a:gdLst/>
              <a:ahLst/>
              <a:cxnLst/>
              <a:rect l="l" t="t" r="r" b="b"/>
              <a:pathLst>
                <a:path w="980" h="978" extrusionOk="0">
                  <a:moveTo>
                    <a:pt x="494" y="139"/>
                  </a:moveTo>
                  <a:cubicBezTo>
                    <a:pt x="580" y="139"/>
                    <a:pt x="668" y="171"/>
                    <a:pt x="739" y="242"/>
                  </a:cubicBezTo>
                  <a:cubicBezTo>
                    <a:pt x="958" y="462"/>
                    <a:pt x="801" y="836"/>
                    <a:pt x="491" y="836"/>
                  </a:cubicBezTo>
                  <a:lnTo>
                    <a:pt x="491" y="908"/>
                  </a:lnTo>
                  <a:lnTo>
                    <a:pt x="490" y="837"/>
                  </a:lnTo>
                  <a:cubicBezTo>
                    <a:pt x="298" y="836"/>
                    <a:pt x="142" y="678"/>
                    <a:pt x="144" y="487"/>
                  </a:cubicBezTo>
                  <a:cubicBezTo>
                    <a:pt x="145" y="278"/>
                    <a:pt x="316" y="139"/>
                    <a:pt x="494" y="139"/>
                  </a:cubicBezTo>
                  <a:close/>
                  <a:moveTo>
                    <a:pt x="490" y="0"/>
                  </a:moveTo>
                  <a:cubicBezTo>
                    <a:pt x="221" y="0"/>
                    <a:pt x="2" y="220"/>
                    <a:pt x="2" y="488"/>
                  </a:cubicBezTo>
                  <a:cubicBezTo>
                    <a:pt x="1" y="758"/>
                    <a:pt x="220" y="978"/>
                    <a:pt x="490" y="978"/>
                  </a:cubicBezTo>
                  <a:lnTo>
                    <a:pt x="491" y="978"/>
                  </a:lnTo>
                  <a:cubicBezTo>
                    <a:pt x="761" y="978"/>
                    <a:pt x="979" y="758"/>
                    <a:pt x="979" y="488"/>
                  </a:cubicBezTo>
                  <a:cubicBezTo>
                    <a:pt x="979" y="220"/>
                    <a:pt x="760" y="0"/>
                    <a:pt x="49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6046822" y="2565334"/>
              <a:ext cx="98575" cy="98475"/>
            </a:xfrm>
            <a:custGeom>
              <a:avLst/>
              <a:gdLst/>
              <a:ahLst/>
              <a:cxnLst/>
              <a:rect l="l" t="t" r="r" b="b"/>
              <a:pathLst>
                <a:path w="983" h="982" extrusionOk="0">
                  <a:moveTo>
                    <a:pt x="494" y="144"/>
                  </a:moveTo>
                  <a:cubicBezTo>
                    <a:pt x="684" y="149"/>
                    <a:pt x="835" y="304"/>
                    <a:pt x="835" y="492"/>
                  </a:cubicBezTo>
                  <a:cubicBezTo>
                    <a:pt x="833" y="682"/>
                    <a:pt x="682" y="836"/>
                    <a:pt x="492" y="840"/>
                  </a:cubicBezTo>
                  <a:lnTo>
                    <a:pt x="492" y="911"/>
                  </a:lnTo>
                  <a:lnTo>
                    <a:pt x="491" y="840"/>
                  </a:lnTo>
                  <a:cubicBezTo>
                    <a:pt x="301" y="836"/>
                    <a:pt x="150" y="680"/>
                    <a:pt x="151" y="491"/>
                  </a:cubicBezTo>
                  <a:cubicBezTo>
                    <a:pt x="153" y="301"/>
                    <a:pt x="305" y="148"/>
                    <a:pt x="494" y="144"/>
                  </a:cubicBezTo>
                  <a:close/>
                  <a:moveTo>
                    <a:pt x="491" y="0"/>
                  </a:moveTo>
                  <a:cubicBezTo>
                    <a:pt x="221" y="0"/>
                    <a:pt x="0" y="220"/>
                    <a:pt x="0" y="491"/>
                  </a:cubicBezTo>
                  <a:cubicBezTo>
                    <a:pt x="0" y="761"/>
                    <a:pt x="220" y="982"/>
                    <a:pt x="491" y="982"/>
                  </a:cubicBezTo>
                  <a:lnTo>
                    <a:pt x="492" y="982"/>
                  </a:lnTo>
                  <a:cubicBezTo>
                    <a:pt x="764" y="982"/>
                    <a:pt x="983" y="761"/>
                    <a:pt x="983" y="491"/>
                  </a:cubicBezTo>
                  <a:cubicBezTo>
                    <a:pt x="983" y="220"/>
                    <a:pt x="762" y="0"/>
                    <a:pt x="4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6"/>
          <p:cNvGrpSpPr/>
          <p:nvPr/>
        </p:nvGrpSpPr>
        <p:grpSpPr>
          <a:xfrm flipH="1">
            <a:off x="7856353" y="275195"/>
            <a:ext cx="134272" cy="133870"/>
            <a:chOff x="843668" y="3390058"/>
            <a:chExt cx="134272" cy="133870"/>
          </a:xfrm>
        </p:grpSpPr>
        <p:sp>
          <p:nvSpPr>
            <p:cNvPr id="189" name="Google Shape;189;p6"/>
            <p:cNvSpPr/>
            <p:nvPr/>
          </p:nvSpPr>
          <p:spPr>
            <a:xfrm>
              <a:off x="843869" y="3390058"/>
              <a:ext cx="132266" cy="133870"/>
            </a:xfrm>
            <a:custGeom>
              <a:avLst/>
              <a:gdLst/>
              <a:ahLst/>
              <a:cxnLst/>
              <a:rect l="l" t="t" r="r" b="b"/>
              <a:pathLst>
                <a:path w="1319" h="1335" extrusionOk="0">
                  <a:moveTo>
                    <a:pt x="718" y="0"/>
                  </a:moveTo>
                  <a:cubicBezTo>
                    <a:pt x="679" y="0"/>
                    <a:pt x="647" y="31"/>
                    <a:pt x="647" y="70"/>
                  </a:cubicBezTo>
                  <a:lnTo>
                    <a:pt x="644" y="475"/>
                  </a:lnTo>
                  <a:lnTo>
                    <a:pt x="402" y="217"/>
                  </a:lnTo>
                  <a:cubicBezTo>
                    <a:pt x="387" y="202"/>
                    <a:pt x="369" y="195"/>
                    <a:pt x="353" y="195"/>
                  </a:cubicBezTo>
                  <a:cubicBezTo>
                    <a:pt x="299" y="195"/>
                    <a:pt x="252" y="262"/>
                    <a:pt x="298" y="314"/>
                  </a:cubicBezTo>
                  <a:lnTo>
                    <a:pt x="549" y="579"/>
                  </a:lnTo>
                  <a:lnTo>
                    <a:pt x="95" y="583"/>
                  </a:lnTo>
                  <a:cubicBezTo>
                    <a:pt x="0" y="584"/>
                    <a:pt x="1" y="725"/>
                    <a:pt x="95" y="725"/>
                  </a:cubicBezTo>
                  <a:cubicBezTo>
                    <a:pt x="95" y="725"/>
                    <a:pt x="96" y="725"/>
                    <a:pt x="96" y="725"/>
                  </a:cubicBezTo>
                  <a:lnTo>
                    <a:pt x="509" y="721"/>
                  </a:lnTo>
                  <a:lnTo>
                    <a:pt x="509" y="721"/>
                  </a:lnTo>
                  <a:lnTo>
                    <a:pt x="190" y="945"/>
                  </a:lnTo>
                  <a:cubicBezTo>
                    <a:pt x="132" y="984"/>
                    <a:pt x="160" y="1074"/>
                    <a:pt x="230" y="1074"/>
                  </a:cubicBezTo>
                  <a:cubicBezTo>
                    <a:pt x="244" y="1074"/>
                    <a:pt x="258" y="1070"/>
                    <a:pt x="270" y="1062"/>
                  </a:cubicBezTo>
                  <a:lnTo>
                    <a:pt x="643" y="801"/>
                  </a:lnTo>
                  <a:lnTo>
                    <a:pt x="640" y="1264"/>
                  </a:lnTo>
                  <a:cubicBezTo>
                    <a:pt x="639" y="1302"/>
                    <a:pt x="671" y="1334"/>
                    <a:pt x="710" y="1334"/>
                  </a:cubicBezTo>
                  <a:cubicBezTo>
                    <a:pt x="750" y="1334"/>
                    <a:pt x="780" y="1302"/>
                    <a:pt x="780" y="1264"/>
                  </a:cubicBezTo>
                  <a:lnTo>
                    <a:pt x="783" y="828"/>
                  </a:lnTo>
                  <a:lnTo>
                    <a:pt x="1042" y="1102"/>
                  </a:lnTo>
                  <a:cubicBezTo>
                    <a:pt x="1058" y="1118"/>
                    <a:pt x="1076" y="1125"/>
                    <a:pt x="1093" y="1125"/>
                  </a:cubicBezTo>
                  <a:cubicBezTo>
                    <a:pt x="1148" y="1125"/>
                    <a:pt x="1195" y="1057"/>
                    <a:pt x="1145" y="1004"/>
                  </a:cubicBezTo>
                  <a:lnTo>
                    <a:pt x="874" y="718"/>
                  </a:lnTo>
                  <a:lnTo>
                    <a:pt x="1242" y="714"/>
                  </a:lnTo>
                  <a:cubicBezTo>
                    <a:pt x="1280" y="714"/>
                    <a:pt x="1312" y="682"/>
                    <a:pt x="1312" y="643"/>
                  </a:cubicBezTo>
                  <a:cubicBezTo>
                    <a:pt x="1312" y="605"/>
                    <a:pt x="1282" y="574"/>
                    <a:pt x="1244" y="574"/>
                  </a:cubicBezTo>
                  <a:cubicBezTo>
                    <a:pt x="1243" y="574"/>
                    <a:pt x="1242" y="574"/>
                    <a:pt x="1242" y="574"/>
                  </a:cubicBezTo>
                  <a:lnTo>
                    <a:pt x="968" y="576"/>
                  </a:lnTo>
                  <a:lnTo>
                    <a:pt x="968" y="576"/>
                  </a:lnTo>
                  <a:lnTo>
                    <a:pt x="1255" y="376"/>
                  </a:lnTo>
                  <a:cubicBezTo>
                    <a:pt x="1319" y="331"/>
                    <a:pt x="1275" y="245"/>
                    <a:pt x="1215" y="245"/>
                  </a:cubicBezTo>
                  <a:cubicBezTo>
                    <a:pt x="1201" y="245"/>
                    <a:pt x="1187" y="249"/>
                    <a:pt x="1173" y="258"/>
                  </a:cubicBezTo>
                  <a:lnTo>
                    <a:pt x="786" y="530"/>
                  </a:lnTo>
                  <a:lnTo>
                    <a:pt x="788" y="71"/>
                  </a:lnTo>
                  <a:cubicBezTo>
                    <a:pt x="788" y="32"/>
                    <a:pt x="756" y="0"/>
                    <a:pt x="7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907847" y="3390058"/>
              <a:ext cx="15042" cy="133870"/>
            </a:xfrm>
            <a:custGeom>
              <a:avLst/>
              <a:gdLst/>
              <a:ahLst/>
              <a:cxnLst/>
              <a:rect l="l" t="t" r="r" b="b"/>
              <a:pathLst>
                <a:path w="150" h="1335" extrusionOk="0">
                  <a:moveTo>
                    <a:pt x="80" y="0"/>
                  </a:moveTo>
                  <a:cubicBezTo>
                    <a:pt x="40" y="0"/>
                    <a:pt x="9" y="32"/>
                    <a:pt x="9" y="71"/>
                  </a:cubicBezTo>
                  <a:lnTo>
                    <a:pt x="1" y="1264"/>
                  </a:lnTo>
                  <a:cubicBezTo>
                    <a:pt x="1" y="1302"/>
                    <a:pt x="33" y="1334"/>
                    <a:pt x="72" y="1334"/>
                  </a:cubicBezTo>
                  <a:cubicBezTo>
                    <a:pt x="110" y="1334"/>
                    <a:pt x="142" y="1304"/>
                    <a:pt x="142" y="1265"/>
                  </a:cubicBezTo>
                  <a:lnTo>
                    <a:pt x="149" y="71"/>
                  </a:lnTo>
                  <a:cubicBezTo>
                    <a:pt x="149" y="32"/>
                    <a:pt x="118"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856905" y="3414526"/>
              <a:ext cx="119230" cy="83431"/>
            </a:xfrm>
            <a:custGeom>
              <a:avLst/>
              <a:gdLst/>
              <a:ahLst/>
              <a:cxnLst/>
              <a:rect l="l" t="t" r="r" b="b"/>
              <a:pathLst>
                <a:path w="1189" h="832" extrusionOk="0">
                  <a:moveTo>
                    <a:pt x="1085" y="1"/>
                  </a:moveTo>
                  <a:cubicBezTo>
                    <a:pt x="1071" y="1"/>
                    <a:pt x="1057" y="5"/>
                    <a:pt x="1043" y="14"/>
                  </a:cubicBezTo>
                  <a:lnTo>
                    <a:pt x="58" y="701"/>
                  </a:lnTo>
                  <a:cubicBezTo>
                    <a:pt x="1" y="741"/>
                    <a:pt x="29" y="831"/>
                    <a:pt x="98" y="831"/>
                  </a:cubicBezTo>
                  <a:cubicBezTo>
                    <a:pt x="113" y="831"/>
                    <a:pt x="126" y="826"/>
                    <a:pt x="138" y="819"/>
                  </a:cubicBezTo>
                  <a:lnTo>
                    <a:pt x="1125" y="132"/>
                  </a:lnTo>
                  <a:cubicBezTo>
                    <a:pt x="1189" y="87"/>
                    <a:pt x="1145" y="1"/>
                    <a:pt x="10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868738" y="3409512"/>
              <a:ext cx="94361" cy="93358"/>
            </a:xfrm>
            <a:custGeom>
              <a:avLst/>
              <a:gdLst/>
              <a:ahLst/>
              <a:cxnLst/>
              <a:rect l="l" t="t" r="r" b="b"/>
              <a:pathLst>
                <a:path w="941" h="931" extrusionOk="0">
                  <a:moveTo>
                    <a:pt x="102" y="1"/>
                  </a:moveTo>
                  <a:cubicBezTo>
                    <a:pt x="47" y="1"/>
                    <a:pt x="0" y="69"/>
                    <a:pt x="50" y="122"/>
                  </a:cubicBezTo>
                  <a:lnTo>
                    <a:pt x="794" y="908"/>
                  </a:lnTo>
                  <a:cubicBezTo>
                    <a:pt x="808" y="923"/>
                    <a:pt x="827" y="931"/>
                    <a:pt x="845" y="931"/>
                  </a:cubicBezTo>
                  <a:cubicBezTo>
                    <a:pt x="908" y="931"/>
                    <a:pt x="940" y="856"/>
                    <a:pt x="897" y="812"/>
                  </a:cubicBezTo>
                  <a:lnTo>
                    <a:pt x="153"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843668" y="3447517"/>
              <a:ext cx="134272" cy="15443"/>
            </a:xfrm>
            <a:custGeom>
              <a:avLst/>
              <a:gdLst/>
              <a:ahLst/>
              <a:cxnLst/>
              <a:rect l="l" t="t" r="r" b="b"/>
              <a:pathLst>
                <a:path w="1339" h="154" extrusionOk="0">
                  <a:moveTo>
                    <a:pt x="1244" y="1"/>
                  </a:moveTo>
                  <a:cubicBezTo>
                    <a:pt x="1243" y="1"/>
                    <a:pt x="1243" y="1"/>
                    <a:pt x="1242" y="1"/>
                  </a:cubicBezTo>
                  <a:lnTo>
                    <a:pt x="95" y="11"/>
                  </a:lnTo>
                  <a:cubicBezTo>
                    <a:pt x="0" y="11"/>
                    <a:pt x="2" y="153"/>
                    <a:pt x="97" y="153"/>
                  </a:cubicBezTo>
                  <a:lnTo>
                    <a:pt x="1244" y="142"/>
                  </a:lnTo>
                  <a:cubicBezTo>
                    <a:pt x="1338" y="141"/>
                    <a:pt x="1337" y="1"/>
                    <a:pt x="12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4"/>
        <p:cNvGrpSpPr/>
        <p:nvPr/>
      </p:nvGrpSpPr>
      <p:grpSpPr>
        <a:xfrm>
          <a:off x="0" y="0"/>
          <a:ext cx="0" cy="0"/>
          <a:chOff x="0" y="0"/>
          <a:chExt cx="0" cy="0"/>
        </a:xfrm>
      </p:grpSpPr>
      <p:pic>
        <p:nvPicPr>
          <p:cNvPr id="195" name="Google Shape;195;p7"/>
          <p:cNvPicPr preferRelativeResize="0"/>
          <p:nvPr/>
        </p:nvPicPr>
        <p:blipFill rotWithShape="1">
          <a:blip r:embed="rId2">
            <a:alphaModFix amt="2000"/>
          </a:blip>
          <a:srcRect t="7798" b="7807"/>
          <a:stretch/>
        </p:blipFill>
        <p:spPr>
          <a:xfrm rot="10800000">
            <a:off x="0" y="-11"/>
            <a:ext cx="9144003" cy="5143501"/>
          </a:xfrm>
          <a:prstGeom prst="rect">
            <a:avLst/>
          </a:prstGeom>
          <a:noFill/>
          <a:ln>
            <a:noFill/>
          </a:ln>
        </p:spPr>
      </p:pic>
      <p:grpSp>
        <p:nvGrpSpPr>
          <p:cNvPr id="196" name="Google Shape;196;p7"/>
          <p:cNvGrpSpPr/>
          <p:nvPr/>
        </p:nvGrpSpPr>
        <p:grpSpPr>
          <a:xfrm>
            <a:off x="8566423" y="2684006"/>
            <a:ext cx="224828" cy="208081"/>
            <a:chOff x="8121411" y="3511069"/>
            <a:chExt cx="224828" cy="208081"/>
          </a:xfrm>
        </p:grpSpPr>
        <p:sp>
          <p:nvSpPr>
            <p:cNvPr id="197" name="Google Shape;197;p7"/>
            <p:cNvSpPr/>
            <p:nvPr/>
          </p:nvSpPr>
          <p:spPr>
            <a:xfrm>
              <a:off x="8121411" y="3511069"/>
              <a:ext cx="224828" cy="208081"/>
            </a:xfrm>
            <a:custGeom>
              <a:avLst/>
              <a:gdLst/>
              <a:ahLst/>
              <a:cxnLst/>
              <a:rect l="l" t="t" r="r" b="b"/>
              <a:pathLst>
                <a:path w="2242" h="2075" extrusionOk="0">
                  <a:moveTo>
                    <a:pt x="1550" y="156"/>
                  </a:moveTo>
                  <a:lnTo>
                    <a:pt x="1550" y="156"/>
                  </a:lnTo>
                  <a:cubicBezTo>
                    <a:pt x="1553" y="228"/>
                    <a:pt x="1545" y="384"/>
                    <a:pt x="1510" y="640"/>
                  </a:cubicBezTo>
                  <a:cubicBezTo>
                    <a:pt x="1395" y="577"/>
                    <a:pt x="1275" y="513"/>
                    <a:pt x="1157" y="451"/>
                  </a:cubicBezTo>
                  <a:cubicBezTo>
                    <a:pt x="1391" y="251"/>
                    <a:pt x="1502" y="180"/>
                    <a:pt x="1550" y="156"/>
                  </a:cubicBezTo>
                  <a:close/>
                  <a:moveTo>
                    <a:pt x="422" y="244"/>
                  </a:moveTo>
                  <a:lnTo>
                    <a:pt x="422" y="244"/>
                  </a:lnTo>
                  <a:cubicBezTo>
                    <a:pt x="519" y="289"/>
                    <a:pt x="684" y="368"/>
                    <a:pt x="907" y="482"/>
                  </a:cubicBezTo>
                  <a:cubicBezTo>
                    <a:pt x="820" y="559"/>
                    <a:pt x="728" y="645"/>
                    <a:pt x="628" y="739"/>
                  </a:cubicBezTo>
                  <a:cubicBezTo>
                    <a:pt x="514" y="489"/>
                    <a:pt x="453" y="334"/>
                    <a:pt x="422" y="244"/>
                  </a:cubicBezTo>
                  <a:close/>
                  <a:moveTo>
                    <a:pt x="1620" y="863"/>
                  </a:moveTo>
                  <a:cubicBezTo>
                    <a:pt x="1838" y="985"/>
                    <a:pt x="1955" y="1059"/>
                    <a:pt x="2019" y="1105"/>
                  </a:cubicBezTo>
                  <a:cubicBezTo>
                    <a:pt x="1918" y="1126"/>
                    <a:pt x="1753" y="1160"/>
                    <a:pt x="1561" y="1196"/>
                  </a:cubicBezTo>
                  <a:cubicBezTo>
                    <a:pt x="1581" y="1086"/>
                    <a:pt x="1602" y="974"/>
                    <a:pt x="1620" y="863"/>
                  </a:cubicBezTo>
                  <a:close/>
                  <a:moveTo>
                    <a:pt x="1042" y="551"/>
                  </a:moveTo>
                  <a:cubicBezTo>
                    <a:pt x="1191" y="629"/>
                    <a:pt x="1344" y="711"/>
                    <a:pt x="1487" y="789"/>
                  </a:cubicBezTo>
                  <a:cubicBezTo>
                    <a:pt x="1466" y="934"/>
                    <a:pt x="1439" y="1082"/>
                    <a:pt x="1411" y="1224"/>
                  </a:cubicBezTo>
                  <a:cubicBezTo>
                    <a:pt x="1224" y="1257"/>
                    <a:pt x="1053" y="1285"/>
                    <a:pt x="900" y="1307"/>
                  </a:cubicBezTo>
                  <a:cubicBezTo>
                    <a:pt x="830" y="1165"/>
                    <a:pt x="757" y="1017"/>
                    <a:pt x="691" y="872"/>
                  </a:cubicBezTo>
                  <a:cubicBezTo>
                    <a:pt x="819" y="753"/>
                    <a:pt x="937" y="645"/>
                    <a:pt x="1042" y="551"/>
                  </a:cubicBezTo>
                  <a:close/>
                  <a:moveTo>
                    <a:pt x="582" y="977"/>
                  </a:moveTo>
                  <a:cubicBezTo>
                    <a:pt x="637" y="1094"/>
                    <a:pt x="695" y="1212"/>
                    <a:pt x="752" y="1328"/>
                  </a:cubicBezTo>
                  <a:cubicBezTo>
                    <a:pt x="556" y="1353"/>
                    <a:pt x="397" y="1362"/>
                    <a:pt x="292" y="1362"/>
                  </a:cubicBezTo>
                  <a:cubicBezTo>
                    <a:pt x="247" y="1362"/>
                    <a:pt x="213" y="1361"/>
                    <a:pt x="189" y="1358"/>
                  </a:cubicBezTo>
                  <a:cubicBezTo>
                    <a:pt x="269" y="1279"/>
                    <a:pt x="414" y="1137"/>
                    <a:pt x="582" y="977"/>
                  </a:cubicBezTo>
                  <a:close/>
                  <a:moveTo>
                    <a:pt x="1380" y="1374"/>
                  </a:moveTo>
                  <a:cubicBezTo>
                    <a:pt x="1313" y="1678"/>
                    <a:pt x="1257" y="1836"/>
                    <a:pt x="1225" y="1902"/>
                  </a:cubicBezTo>
                  <a:cubicBezTo>
                    <a:pt x="1178" y="1833"/>
                    <a:pt x="1094" y="1688"/>
                    <a:pt x="967" y="1440"/>
                  </a:cubicBezTo>
                  <a:cubicBezTo>
                    <a:pt x="1094" y="1422"/>
                    <a:pt x="1232" y="1399"/>
                    <a:pt x="1380" y="1374"/>
                  </a:cubicBezTo>
                  <a:close/>
                  <a:moveTo>
                    <a:pt x="1585" y="1"/>
                  </a:moveTo>
                  <a:cubicBezTo>
                    <a:pt x="1584" y="1"/>
                    <a:pt x="1583" y="1"/>
                    <a:pt x="1582" y="1"/>
                  </a:cubicBezTo>
                  <a:cubicBezTo>
                    <a:pt x="1521" y="1"/>
                    <a:pt x="1404" y="47"/>
                    <a:pt x="1019" y="382"/>
                  </a:cubicBezTo>
                  <a:cubicBezTo>
                    <a:pt x="784" y="261"/>
                    <a:pt x="418" y="78"/>
                    <a:pt x="351" y="63"/>
                  </a:cubicBezTo>
                  <a:cubicBezTo>
                    <a:pt x="347" y="63"/>
                    <a:pt x="343" y="63"/>
                    <a:pt x="340" y="63"/>
                  </a:cubicBezTo>
                  <a:cubicBezTo>
                    <a:pt x="312" y="63"/>
                    <a:pt x="285" y="76"/>
                    <a:pt x="268" y="98"/>
                  </a:cubicBezTo>
                  <a:cubicBezTo>
                    <a:pt x="244" y="136"/>
                    <a:pt x="215" y="182"/>
                    <a:pt x="517" y="842"/>
                  </a:cubicBezTo>
                  <a:cubicBezTo>
                    <a:pt x="247" y="1098"/>
                    <a:pt x="26" y="1320"/>
                    <a:pt x="23" y="1323"/>
                  </a:cubicBezTo>
                  <a:cubicBezTo>
                    <a:pt x="7" y="1339"/>
                    <a:pt x="1" y="1362"/>
                    <a:pt x="3" y="1384"/>
                  </a:cubicBezTo>
                  <a:cubicBezTo>
                    <a:pt x="21" y="1491"/>
                    <a:pt x="165" y="1506"/>
                    <a:pt x="303" y="1506"/>
                  </a:cubicBezTo>
                  <a:cubicBezTo>
                    <a:pt x="427" y="1506"/>
                    <a:pt x="601" y="1491"/>
                    <a:pt x="819" y="1462"/>
                  </a:cubicBezTo>
                  <a:cubicBezTo>
                    <a:pt x="923" y="1665"/>
                    <a:pt x="1084" y="1970"/>
                    <a:pt x="1154" y="2042"/>
                  </a:cubicBezTo>
                  <a:cubicBezTo>
                    <a:pt x="1173" y="2062"/>
                    <a:pt x="1199" y="2073"/>
                    <a:pt x="1225" y="2074"/>
                  </a:cubicBezTo>
                  <a:cubicBezTo>
                    <a:pt x="1283" y="2074"/>
                    <a:pt x="1378" y="2074"/>
                    <a:pt x="1530" y="1345"/>
                  </a:cubicBezTo>
                  <a:cubicBezTo>
                    <a:pt x="1883" y="1280"/>
                    <a:pt x="2156" y="1220"/>
                    <a:pt x="2158" y="1220"/>
                  </a:cubicBezTo>
                  <a:cubicBezTo>
                    <a:pt x="2193" y="1213"/>
                    <a:pt x="2220" y="1185"/>
                    <a:pt x="2225" y="1150"/>
                  </a:cubicBezTo>
                  <a:cubicBezTo>
                    <a:pt x="2235" y="1094"/>
                    <a:pt x="2241" y="1046"/>
                    <a:pt x="1641" y="713"/>
                  </a:cubicBezTo>
                  <a:cubicBezTo>
                    <a:pt x="1677" y="457"/>
                    <a:pt x="1711" y="154"/>
                    <a:pt x="1677" y="63"/>
                  </a:cubicBezTo>
                  <a:cubicBezTo>
                    <a:pt x="1663" y="26"/>
                    <a:pt x="1627" y="1"/>
                    <a:pt x="158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a:off x="8121411" y="3511069"/>
              <a:ext cx="224828" cy="208081"/>
            </a:xfrm>
            <a:custGeom>
              <a:avLst/>
              <a:gdLst/>
              <a:ahLst/>
              <a:cxnLst/>
              <a:rect l="l" t="t" r="r" b="b"/>
              <a:pathLst>
                <a:path w="2242" h="2075" extrusionOk="0">
                  <a:moveTo>
                    <a:pt x="1551" y="154"/>
                  </a:moveTo>
                  <a:lnTo>
                    <a:pt x="1551" y="154"/>
                  </a:lnTo>
                  <a:cubicBezTo>
                    <a:pt x="1554" y="227"/>
                    <a:pt x="1545" y="383"/>
                    <a:pt x="1510" y="638"/>
                  </a:cubicBezTo>
                  <a:cubicBezTo>
                    <a:pt x="1395" y="575"/>
                    <a:pt x="1275" y="511"/>
                    <a:pt x="1157" y="451"/>
                  </a:cubicBezTo>
                  <a:cubicBezTo>
                    <a:pt x="1391" y="251"/>
                    <a:pt x="1502" y="180"/>
                    <a:pt x="1551" y="154"/>
                  </a:cubicBezTo>
                  <a:close/>
                  <a:moveTo>
                    <a:pt x="422" y="244"/>
                  </a:moveTo>
                  <a:lnTo>
                    <a:pt x="422" y="244"/>
                  </a:lnTo>
                  <a:cubicBezTo>
                    <a:pt x="520" y="288"/>
                    <a:pt x="684" y="368"/>
                    <a:pt x="907" y="481"/>
                  </a:cubicBezTo>
                  <a:cubicBezTo>
                    <a:pt x="822" y="558"/>
                    <a:pt x="728" y="644"/>
                    <a:pt x="628" y="737"/>
                  </a:cubicBezTo>
                  <a:cubicBezTo>
                    <a:pt x="515" y="489"/>
                    <a:pt x="453" y="334"/>
                    <a:pt x="422" y="244"/>
                  </a:cubicBezTo>
                  <a:close/>
                  <a:moveTo>
                    <a:pt x="1620" y="862"/>
                  </a:moveTo>
                  <a:lnTo>
                    <a:pt x="1620" y="863"/>
                  </a:lnTo>
                  <a:cubicBezTo>
                    <a:pt x="1838" y="985"/>
                    <a:pt x="1955" y="1059"/>
                    <a:pt x="2019" y="1104"/>
                  </a:cubicBezTo>
                  <a:cubicBezTo>
                    <a:pt x="1918" y="1126"/>
                    <a:pt x="1753" y="1160"/>
                    <a:pt x="1561" y="1196"/>
                  </a:cubicBezTo>
                  <a:cubicBezTo>
                    <a:pt x="1582" y="1085"/>
                    <a:pt x="1602" y="973"/>
                    <a:pt x="1620" y="862"/>
                  </a:cubicBezTo>
                  <a:close/>
                  <a:moveTo>
                    <a:pt x="1042" y="551"/>
                  </a:moveTo>
                  <a:cubicBezTo>
                    <a:pt x="1191" y="629"/>
                    <a:pt x="1344" y="711"/>
                    <a:pt x="1489" y="789"/>
                  </a:cubicBezTo>
                  <a:cubicBezTo>
                    <a:pt x="1466" y="934"/>
                    <a:pt x="1439" y="1082"/>
                    <a:pt x="1411" y="1224"/>
                  </a:cubicBezTo>
                  <a:cubicBezTo>
                    <a:pt x="1224" y="1257"/>
                    <a:pt x="1053" y="1285"/>
                    <a:pt x="900" y="1307"/>
                  </a:cubicBezTo>
                  <a:cubicBezTo>
                    <a:pt x="830" y="1165"/>
                    <a:pt x="758" y="1017"/>
                    <a:pt x="691" y="873"/>
                  </a:cubicBezTo>
                  <a:lnTo>
                    <a:pt x="691" y="873"/>
                  </a:lnTo>
                  <a:cubicBezTo>
                    <a:pt x="819" y="753"/>
                    <a:pt x="937" y="645"/>
                    <a:pt x="1042" y="551"/>
                  </a:cubicBezTo>
                  <a:close/>
                  <a:moveTo>
                    <a:pt x="582" y="977"/>
                  </a:moveTo>
                  <a:cubicBezTo>
                    <a:pt x="637" y="1093"/>
                    <a:pt x="695" y="1212"/>
                    <a:pt x="752" y="1327"/>
                  </a:cubicBezTo>
                  <a:cubicBezTo>
                    <a:pt x="556" y="1352"/>
                    <a:pt x="395" y="1362"/>
                    <a:pt x="290" y="1362"/>
                  </a:cubicBezTo>
                  <a:cubicBezTo>
                    <a:pt x="247" y="1362"/>
                    <a:pt x="212" y="1361"/>
                    <a:pt x="189" y="1358"/>
                  </a:cubicBezTo>
                  <a:cubicBezTo>
                    <a:pt x="269" y="1279"/>
                    <a:pt x="414" y="1137"/>
                    <a:pt x="582" y="977"/>
                  </a:cubicBezTo>
                  <a:close/>
                  <a:moveTo>
                    <a:pt x="1380" y="1374"/>
                  </a:moveTo>
                  <a:cubicBezTo>
                    <a:pt x="1313" y="1678"/>
                    <a:pt x="1259" y="1835"/>
                    <a:pt x="1225" y="1902"/>
                  </a:cubicBezTo>
                  <a:cubicBezTo>
                    <a:pt x="1178" y="1833"/>
                    <a:pt x="1094" y="1688"/>
                    <a:pt x="967" y="1440"/>
                  </a:cubicBezTo>
                  <a:cubicBezTo>
                    <a:pt x="1093" y="1422"/>
                    <a:pt x="1232" y="1399"/>
                    <a:pt x="1380" y="1374"/>
                  </a:cubicBezTo>
                  <a:close/>
                  <a:moveTo>
                    <a:pt x="1588" y="1"/>
                  </a:moveTo>
                  <a:cubicBezTo>
                    <a:pt x="1587" y="1"/>
                    <a:pt x="1586" y="1"/>
                    <a:pt x="1585" y="1"/>
                  </a:cubicBezTo>
                  <a:cubicBezTo>
                    <a:pt x="1522" y="1"/>
                    <a:pt x="1406" y="47"/>
                    <a:pt x="1021" y="382"/>
                  </a:cubicBezTo>
                  <a:cubicBezTo>
                    <a:pt x="785" y="261"/>
                    <a:pt x="419" y="78"/>
                    <a:pt x="352" y="63"/>
                  </a:cubicBezTo>
                  <a:cubicBezTo>
                    <a:pt x="349" y="63"/>
                    <a:pt x="345" y="63"/>
                    <a:pt x="341" y="63"/>
                  </a:cubicBezTo>
                  <a:cubicBezTo>
                    <a:pt x="313" y="63"/>
                    <a:pt x="286" y="76"/>
                    <a:pt x="269" y="98"/>
                  </a:cubicBezTo>
                  <a:cubicBezTo>
                    <a:pt x="245" y="136"/>
                    <a:pt x="216" y="182"/>
                    <a:pt x="519" y="840"/>
                  </a:cubicBezTo>
                  <a:cubicBezTo>
                    <a:pt x="247" y="1098"/>
                    <a:pt x="26" y="1320"/>
                    <a:pt x="23" y="1323"/>
                  </a:cubicBezTo>
                  <a:cubicBezTo>
                    <a:pt x="7" y="1339"/>
                    <a:pt x="1" y="1362"/>
                    <a:pt x="3" y="1384"/>
                  </a:cubicBezTo>
                  <a:cubicBezTo>
                    <a:pt x="21" y="1491"/>
                    <a:pt x="165" y="1506"/>
                    <a:pt x="303" y="1506"/>
                  </a:cubicBezTo>
                  <a:cubicBezTo>
                    <a:pt x="429" y="1506"/>
                    <a:pt x="602" y="1491"/>
                    <a:pt x="819" y="1462"/>
                  </a:cubicBezTo>
                  <a:cubicBezTo>
                    <a:pt x="923" y="1665"/>
                    <a:pt x="1084" y="1970"/>
                    <a:pt x="1154" y="2042"/>
                  </a:cubicBezTo>
                  <a:cubicBezTo>
                    <a:pt x="1173" y="2062"/>
                    <a:pt x="1199" y="2073"/>
                    <a:pt x="1225" y="2074"/>
                  </a:cubicBezTo>
                  <a:lnTo>
                    <a:pt x="1227" y="2074"/>
                  </a:lnTo>
                  <a:cubicBezTo>
                    <a:pt x="1284" y="2073"/>
                    <a:pt x="1379" y="2073"/>
                    <a:pt x="1533" y="1345"/>
                  </a:cubicBezTo>
                  <a:cubicBezTo>
                    <a:pt x="1884" y="1280"/>
                    <a:pt x="2158" y="1220"/>
                    <a:pt x="2161" y="1220"/>
                  </a:cubicBezTo>
                  <a:cubicBezTo>
                    <a:pt x="2194" y="1213"/>
                    <a:pt x="2221" y="1185"/>
                    <a:pt x="2228" y="1150"/>
                  </a:cubicBezTo>
                  <a:cubicBezTo>
                    <a:pt x="2235" y="1094"/>
                    <a:pt x="2241" y="1046"/>
                    <a:pt x="1642" y="712"/>
                  </a:cubicBezTo>
                  <a:cubicBezTo>
                    <a:pt x="1680" y="457"/>
                    <a:pt x="1712" y="154"/>
                    <a:pt x="1678" y="63"/>
                  </a:cubicBezTo>
                  <a:cubicBezTo>
                    <a:pt x="1664" y="26"/>
                    <a:pt x="1628" y="1"/>
                    <a:pt x="158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199;p7"/>
          <p:cNvGrpSpPr/>
          <p:nvPr/>
        </p:nvGrpSpPr>
        <p:grpSpPr>
          <a:xfrm>
            <a:off x="7654256" y="840007"/>
            <a:ext cx="159445" cy="160147"/>
            <a:chOff x="8424356" y="2349532"/>
            <a:chExt cx="159445" cy="160147"/>
          </a:xfrm>
        </p:grpSpPr>
        <p:sp>
          <p:nvSpPr>
            <p:cNvPr id="200" name="Google Shape;200;p7"/>
            <p:cNvSpPr/>
            <p:nvPr/>
          </p:nvSpPr>
          <p:spPr>
            <a:xfrm>
              <a:off x="8424356" y="2349632"/>
              <a:ext cx="159445" cy="160047"/>
            </a:xfrm>
            <a:custGeom>
              <a:avLst/>
              <a:gdLst/>
              <a:ahLst/>
              <a:cxnLst/>
              <a:rect l="l" t="t" r="r" b="b"/>
              <a:pathLst>
                <a:path w="1590" h="1596" extrusionOk="0">
                  <a:moveTo>
                    <a:pt x="850" y="205"/>
                  </a:moveTo>
                  <a:cubicBezTo>
                    <a:pt x="870" y="273"/>
                    <a:pt x="893" y="364"/>
                    <a:pt x="907" y="424"/>
                  </a:cubicBezTo>
                  <a:cubicBezTo>
                    <a:pt x="946" y="582"/>
                    <a:pt x="957" y="621"/>
                    <a:pt x="974" y="645"/>
                  </a:cubicBezTo>
                  <a:cubicBezTo>
                    <a:pt x="994" y="672"/>
                    <a:pt x="1024" y="684"/>
                    <a:pt x="1180" y="740"/>
                  </a:cubicBezTo>
                  <a:cubicBezTo>
                    <a:pt x="1235" y="760"/>
                    <a:pt x="1320" y="791"/>
                    <a:pt x="1382" y="816"/>
                  </a:cubicBezTo>
                  <a:cubicBezTo>
                    <a:pt x="1294" y="855"/>
                    <a:pt x="1151" y="910"/>
                    <a:pt x="1024" y="955"/>
                  </a:cubicBezTo>
                  <a:cubicBezTo>
                    <a:pt x="1005" y="962"/>
                    <a:pt x="990" y="975"/>
                    <a:pt x="982" y="992"/>
                  </a:cubicBezTo>
                  <a:cubicBezTo>
                    <a:pt x="919" y="1138"/>
                    <a:pt x="840" y="1303"/>
                    <a:pt x="790" y="1396"/>
                  </a:cubicBezTo>
                  <a:cubicBezTo>
                    <a:pt x="754" y="1296"/>
                    <a:pt x="704" y="1121"/>
                    <a:pt x="667" y="967"/>
                  </a:cubicBezTo>
                  <a:cubicBezTo>
                    <a:pt x="659" y="940"/>
                    <a:pt x="637" y="920"/>
                    <a:pt x="611" y="915"/>
                  </a:cubicBezTo>
                  <a:cubicBezTo>
                    <a:pt x="462" y="887"/>
                    <a:pt x="292" y="848"/>
                    <a:pt x="199" y="823"/>
                  </a:cubicBezTo>
                  <a:cubicBezTo>
                    <a:pt x="298" y="768"/>
                    <a:pt x="484" y="684"/>
                    <a:pt x="649" y="618"/>
                  </a:cubicBezTo>
                  <a:lnTo>
                    <a:pt x="648" y="618"/>
                  </a:lnTo>
                  <a:cubicBezTo>
                    <a:pt x="667" y="611"/>
                    <a:pt x="681" y="595"/>
                    <a:pt x="688" y="578"/>
                  </a:cubicBezTo>
                  <a:cubicBezTo>
                    <a:pt x="736" y="451"/>
                    <a:pt x="790" y="327"/>
                    <a:pt x="850" y="205"/>
                  </a:cubicBezTo>
                  <a:close/>
                  <a:moveTo>
                    <a:pt x="866" y="1"/>
                  </a:moveTo>
                  <a:cubicBezTo>
                    <a:pt x="823" y="1"/>
                    <a:pt x="758" y="1"/>
                    <a:pt x="566" y="498"/>
                  </a:cubicBezTo>
                  <a:cubicBezTo>
                    <a:pt x="34" y="713"/>
                    <a:pt x="16" y="783"/>
                    <a:pt x="6" y="812"/>
                  </a:cubicBezTo>
                  <a:cubicBezTo>
                    <a:pt x="1" y="836"/>
                    <a:pt x="5" y="863"/>
                    <a:pt x="20" y="883"/>
                  </a:cubicBezTo>
                  <a:cubicBezTo>
                    <a:pt x="33" y="902"/>
                    <a:pt x="74" y="958"/>
                    <a:pt x="540" y="1046"/>
                  </a:cubicBezTo>
                  <a:cubicBezTo>
                    <a:pt x="677" y="1595"/>
                    <a:pt x="728" y="1595"/>
                    <a:pt x="780" y="1595"/>
                  </a:cubicBezTo>
                  <a:lnTo>
                    <a:pt x="784" y="1595"/>
                  </a:lnTo>
                  <a:cubicBezTo>
                    <a:pt x="827" y="1594"/>
                    <a:pt x="875" y="1591"/>
                    <a:pt x="1101" y="1078"/>
                  </a:cubicBezTo>
                  <a:cubicBezTo>
                    <a:pt x="1239" y="1027"/>
                    <a:pt x="1503" y="930"/>
                    <a:pt x="1560" y="880"/>
                  </a:cubicBezTo>
                  <a:cubicBezTo>
                    <a:pt x="1580" y="860"/>
                    <a:pt x="1589" y="832"/>
                    <a:pt x="1586" y="804"/>
                  </a:cubicBezTo>
                  <a:cubicBezTo>
                    <a:pt x="1573" y="738"/>
                    <a:pt x="1502" y="705"/>
                    <a:pt x="1228" y="606"/>
                  </a:cubicBezTo>
                  <a:cubicBezTo>
                    <a:pt x="1177" y="589"/>
                    <a:pt x="1116" y="566"/>
                    <a:pt x="1088" y="554"/>
                  </a:cubicBezTo>
                  <a:cubicBezTo>
                    <a:pt x="1077" y="522"/>
                    <a:pt x="1060" y="450"/>
                    <a:pt x="1045" y="390"/>
                  </a:cubicBezTo>
                  <a:cubicBezTo>
                    <a:pt x="998" y="198"/>
                    <a:pt x="967" y="79"/>
                    <a:pt x="933" y="34"/>
                  </a:cubicBezTo>
                  <a:cubicBezTo>
                    <a:pt x="915" y="14"/>
                    <a:pt x="891" y="2"/>
                    <a:pt x="86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a:off x="8424356" y="2349532"/>
              <a:ext cx="159445" cy="160147"/>
            </a:xfrm>
            <a:custGeom>
              <a:avLst/>
              <a:gdLst/>
              <a:ahLst/>
              <a:cxnLst/>
              <a:rect l="l" t="t" r="r" b="b"/>
              <a:pathLst>
                <a:path w="1590" h="1597" extrusionOk="0">
                  <a:moveTo>
                    <a:pt x="851" y="206"/>
                  </a:moveTo>
                  <a:cubicBezTo>
                    <a:pt x="871" y="274"/>
                    <a:pt x="893" y="365"/>
                    <a:pt x="907" y="425"/>
                  </a:cubicBezTo>
                  <a:cubicBezTo>
                    <a:pt x="946" y="583"/>
                    <a:pt x="958" y="622"/>
                    <a:pt x="974" y="646"/>
                  </a:cubicBezTo>
                  <a:cubicBezTo>
                    <a:pt x="996" y="673"/>
                    <a:pt x="1024" y="685"/>
                    <a:pt x="1180" y="741"/>
                  </a:cubicBezTo>
                  <a:cubicBezTo>
                    <a:pt x="1236" y="761"/>
                    <a:pt x="1320" y="792"/>
                    <a:pt x="1383" y="817"/>
                  </a:cubicBezTo>
                  <a:cubicBezTo>
                    <a:pt x="1294" y="857"/>
                    <a:pt x="1151" y="911"/>
                    <a:pt x="1025" y="956"/>
                  </a:cubicBezTo>
                  <a:cubicBezTo>
                    <a:pt x="1006" y="963"/>
                    <a:pt x="990" y="976"/>
                    <a:pt x="983" y="995"/>
                  </a:cubicBezTo>
                  <a:cubicBezTo>
                    <a:pt x="919" y="1139"/>
                    <a:pt x="842" y="1305"/>
                    <a:pt x="790" y="1397"/>
                  </a:cubicBezTo>
                  <a:cubicBezTo>
                    <a:pt x="754" y="1297"/>
                    <a:pt x="704" y="1123"/>
                    <a:pt x="667" y="969"/>
                  </a:cubicBezTo>
                  <a:cubicBezTo>
                    <a:pt x="660" y="941"/>
                    <a:pt x="639" y="921"/>
                    <a:pt x="611" y="916"/>
                  </a:cubicBezTo>
                  <a:cubicBezTo>
                    <a:pt x="462" y="889"/>
                    <a:pt x="292" y="850"/>
                    <a:pt x="200" y="824"/>
                  </a:cubicBezTo>
                  <a:cubicBezTo>
                    <a:pt x="298" y="769"/>
                    <a:pt x="484" y="685"/>
                    <a:pt x="649" y="619"/>
                  </a:cubicBezTo>
                  <a:cubicBezTo>
                    <a:pt x="668" y="612"/>
                    <a:pt x="681" y="596"/>
                    <a:pt x="689" y="579"/>
                  </a:cubicBezTo>
                  <a:cubicBezTo>
                    <a:pt x="736" y="452"/>
                    <a:pt x="791" y="328"/>
                    <a:pt x="851" y="206"/>
                  </a:cubicBezTo>
                  <a:close/>
                  <a:moveTo>
                    <a:pt x="866" y="0"/>
                  </a:moveTo>
                  <a:cubicBezTo>
                    <a:pt x="823" y="0"/>
                    <a:pt x="759" y="0"/>
                    <a:pt x="566" y="499"/>
                  </a:cubicBezTo>
                  <a:cubicBezTo>
                    <a:pt x="34" y="714"/>
                    <a:pt x="16" y="784"/>
                    <a:pt x="6" y="813"/>
                  </a:cubicBezTo>
                  <a:cubicBezTo>
                    <a:pt x="1" y="837"/>
                    <a:pt x="5" y="862"/>
                    <a:pt x="20" y="884"/>
                  </a:cubicBezTo>
                  <a:cubicBezTo>
                    <a:pt x="33" y="903"/>
                    <a:pt x="74" y="957"/>
                    <a:pt x="540" y="1047"/>
                  </a:cubicBezTo>
                  <a:cubicBezTo>
                    <a:pt x="677" y="1596"/>
                    <a:pt x="728" y="1596"/>
                    <a:pt x="780" y="1596"/>
                  </a:cubicBezTo>
                  <a:lnTo>
                    <a:pt x="784" y="1596"/>
                  </a:lnTo>
                  <a:cubicBezTo>
                    <a:pt x="827" y="1594"/>
                    <a:pt x="875" y="1591"/>
                    <a:pt x="1101" y="1079"/>
                  </a:cubicBezTo>
                  <a:cubicBezTo>
                    <a:pt x="1240" y="1030"/>
                    <a:pt x="1505" y="931"/>
                    <a:pt x="1560" y="881"/>
                  </a:cubicBezTo>
                  <a:cubicBezTo>
                    <a:pt x="1580" y="861"/>
                    <a:pt x="1589" y="833"/>
                    <a:pt x="1586" y="804"/>
                  </a:cubicBezTo>
                  <a:cubicBezTo>
                    <a:pt x="1573" y="738"/>
                    <a:pt x="1502" y="706"/>
                    <a:pt x="1229" y="607"/>
                  </a:cubicBezTo>
                  <a:cubicBezTo>
                    <a:pt x="1177" y="588"/>
                    <a:pt x="1116" y="567"/>
                    <a:pt x="1088" y="554"/>
                  </a:cubicBezTo>
                  <a:cubicBezTo>
                    <a:pt x="1077" y="523"/>
                    <a:pt x="1060" y="451"/>
                    <a:pt x="1045" y="391"/>
                  </a:cubicBezTo>
                  <a:cubicBezTo>
                    <a:pt x="998" y="199"/>
                    <a:pt x="967" y="80"/>
                    <a:pt x="933" y="34"/>
                  </a:cubicBezTo>
                  <a:cubicBezTo>
                    <a:pt x="917" y="15"/>
                    <a:pt x="893"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 name="Google Shape;202;p7"/>
          <p:cNvSpPr txBox="1">
            <a:spLocks noGrp="1"/>
          </p:cNvSpPr>
          <p:nvPr>
            <p:ph type="body" idx="1"/>
          </p:nvPr>
        </p:nvSpPr>
        <p:spPr>
          <a:xfrm>
            <a:off x="1045350" y="1688325"/>
            <a:ext cx="5347200" cy="22626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chemeClr val="lt1"/>
              </a:buClr>
              <a:buSzPts val="1800"/>
              <a:buFont typeface="Baloo 2"/>
              <a:buChar char="●"/>
              <a:defRPr sz="1500">
                <a:solidFill>
                  <a:schemeClr val="dk1"/>
                </a:solidFill>
              </a:defRPr>
            </a:lvl1pPr>
            <a:lvl2pPr marL="914400" lvl="1" indent="-317500" rtl="0">
              <a:spcBef>
                <a:spcPts val="1200"/>
              </a:spcBef>
              <a:spcAft>
                <a:spcPts val="0"/>
              </a:spcAft>
              <a:buClr>
                <a:srgbClr val="1A2A3A"/>
              </a:buClr>
              <a:buSzPts val="1400"/>
              <a:buFont typeface="Baloo 2"/>
              <a:buChar char="○"/>
              <a:defRPr>
                <a:solidFill>
                  <a:schemeClr val="dk1"/>
                </a:solidFill>
              </a:defRPr>
            </a:lvl2pPr>
            <a:lvl3pPr marL="1371600" lvl="2" indent="-317500" rtl="0">
              <a:spcBef>
                <a:spcPts val="1600"/>
              </a:spcBef>
              <a:spcAft>
                <a:spcPts val="0"/>
              </a:spcAft>
              <a:buClr>
                <a:srgbClr val="1A2A3A"/>
              </a:buClr>
              <a:buSzPts val="1400"/>
              <a:buFont typeface="Baloo 2"/>
              <a:buChar char="■"/>
              <a:defRPr>
                <a:solidFill>
                  <a:schemeClr val="dk1"/>
                </a:solidFill>
              </a:defRPr>
            </a:lvl3pPr>
            <a:lvl4pPr marL="1828800" lvl="3" indent="-317500" rtl="0">
              <a:spcBef>
                <a:spcPts val="1600"/>
              </a:spcBef>
              <a:spcAft>
                <a:spcPts val="0"/>
              </a:spcAft>
              <a:buClr>
                <a:srgbClr val="1A2A3A"/>
              </a:buClr>
              <a:buSzPts val="1400"/>
              <a:buFont typeface="Baloo 2"/>
              <a:buChar char="●"/>
              <a:defRPr>
                <a:solidFill>
                  <a:schemeClr val="dk1"/>
                </a:solidFill>
              </a:defRPr>
            </a:lvl4pPr>
            <a:lvl5pPr marL="2286000" lvl="4" indent="-317500" rtl="0">
              <a:spcBef>
                <a:spcPts val="1600"/>
              </a:spcBef>
              <a:spcAft>
                <a:spcPts val="0"/>
              </a:spcAft>
              <a:buClr>
                <a:srgbClr val="1A2A3A"/>
              </a:buClr>
              <a:buSzPts val="1400"/>
              <a:buFont typeface="Baloo 2"/>
              <a:buChar char="○"/>
              <a:defRPr>
                <a:solidFill>
                  <a:schemeClr val="dk1"/>
                </a:solidFill>
              </a:defRPr>
            </a:lvl5pPr>
            <a:lvl6pPr marL="2743200" lvl="5" indent="-317500" rtl="0">
              <a:spcBef>
                <a:spcPts val="1600"/>
              </a:spcBef>
              <a:spcAft>
                <a:spcPts val="0"/>
              </a:spcAft>
              <a:buClr>
                <a:srgbClr val="1A2A3A"/>
              </a:buClr>
              <a:buSzPts val="1400"/>
              <a:buFont typeface="Baloo 2"/>
              <a:buChar char="■"/>
              <a:defRPr>
                <a:solidFill>
                  <a:schemeClr val="dk1"/>
                </a:solidFill>
              </a:defRPr>
            </a:lvl6pPr>
            <a:lvl7pPr marL="3200400" lvl="6" indent="-317500" rtl="0">
              <a:spcBef>
                <a:spcPts val="1600"/>
              </a:spcBef>
              <a:spcAft>
                <a:spcPts val="0"/>
              </a:spcAft>
              <a:buClr>
                <a:srgbClr val="1A2A3A"/>
              </a:buClr>
              <a:buSzPts val="1400"/>
              <a:buFont typeface="Baloo 2"/>
              <a:buChar char="●"/>
              <a:defRPr>
                <a:solidFill>
                  <a:schemeClr val="dk1"/>
                </a:solidFill>
              </a:defRPr>
            </a:lvl7pPr>
            <a:lvl8pPr marL="3657600" lvl="7" indent="-317500" rtl="0">
              <a:spcBef>
                <a:spcPts val="1600"/>
              </a:spcBef>
              <a:spcAft>
                <a:spcPts val="0"/>
              </a:spcAft>
              <a:buClr>
                <a:srgbClr val="1A2A3A"/>
              </a:buClr>
              <a:buSzPts val="1400"/>
              <a:buFont typeface="Baloo 2"/>
              <a:buChar char="○"/>
              <a:defRPr>
                <a:solidFill>
                  <a:schemeClr val="dk1"/>
                </a:solidFill>
              </a:defRPr>
            </a:lvl8pPr>
            <a:lvl9pPr marL="4114800" lvl="8" indent="-317500" rtl="0">
              <a:spcBef>
                <a:spcPts val="1600"/>
              </a:spcBef>
              <a:spcAft>
                <a:spcPts val="1600"/>
              </a:spcAft>
              <a:buClr>
                <a:srgbClr val="1A2A3A"/>
              </a:buClr>
              <a:buSzPts val="1400"/>
              <a:buFont typeface="Baloo 2"/>
              <a:buChar char="■"/>
              <a:defRPr>
                <a:solidFill>
                  <a:schemeClr val="dk1"/>
                </a:solidFill>
              </a:defRPr>
            </a:lvl9pPr>
          </a:lstStyle>
          <a:p>
            <a:endParaRPr/>
          </a:p>
        </p:txBody>
      </p:sp>
      <p:sp>
        <p:nvSpPr>
          <p:cNvPr id="203" name="Google Shape;203;p7"/>
          <p:cNvSpPr txBox="1">
            <a:spLocks noGrp="1"/>
          </p:cNvSpPr>
          <p:nvPr>
            <p:ph type="title"/>
          </p:nvPr>
        </p:nvSpPr>
        <p:spPr>
          <a:xfrm>
            <a:off x="1080300" y="358500"/>
            <a:ext cx="6983400" cy="1322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solidFill>
                  <a:schemeClr val="dk1"/>
                </a:solidFill>
              </a:defRPr>
            </a:lvl1pPr>
            <a:lvl2pPr lvl="1" algn="ctr" rtl="0">
              <a:spcBef>
                <a:spcPts val="0"/>
              </a:spcBef>
              <a:spcAft>
                <a:spcPts val="0"/>
              </a:spcAft>
              <a:buNone/>
              <a:defRPr sz="3600">
                <a:solidFill>
                  <a:schemeClr val="dk1"/>
                </a:solidFill>
              </a:defRPr>
            </a:lvl2pPr>
            <a:lvl3pPr lvl="2" algn="ctr" rtl="0">
              <a:spcBef>
                <a:spcPts val="0"/>
              </a:spcBef>
              <a:spcAft>
                <a:spcPts val="0"/>
              </a:spcAft>
              <a:buNone/>
              <a:defRPr sz="3600">
                <a:solidFill>
                  <a:schemeClr val="dk1"/>
                </a:solidFill>
              </a:defRPr>
            </a:lvl3pPr>
            <a:lvl4pPr lvl="3" algn="ctr" rtl="0">
              <a:spcBef>
                <a:spcPts val="0"/>
              </a:spcBef>
              <a:spcAft>
                <a:spcPts val="0"/>
              </a:spcAft>
              <a:buNone/>
              <a:defRPr sz="3600">
                <a:solidFill>
                  <a:schemeClr val="dk1"/>
                </a:solidFill>
              </a:defRPr>
            </a:lvl4pPr>
            <a:lvl5pPr lvl="4" algn="ctr" rtl="0">
              <a:spcBef>
                <a:spcPts val="0"/>
              </a:spcBef>
              <a:spcAft>
                <a:spcPts val="0"/>
              </a:spcAft>
              <a:buNone/>
              <a:defRPr sz="3600">
                <a:solidFill>
                  <a:schemeClr val="dk1"/>
                </a:solidFill>
              </a:defRPr>
            </a:lvl5pPr>
            <a:lvl6pPr lvl="5" algn="ctr" rtl="0">
              <a:spcBef>
                <a:spcPts val="0"/>
              </a:spcBef>
              <a:spcAft>
                <a:spcPts val="0"/>
              </a:spcAft>
              <a:buNone/>
              <a:defRPr sz="3600">
                <a:solidFill>
                  <a:schemeClr val="dk1"/>
                </a:solidFill>
              </a:defRPr>
            </a:lvl6pPr>
            <a:lvl7pPr lvl="6" algn="ctr" rtl="0">
              <a:spcBef>
                <a:spcPts val="0"/>
              </a:spcBef>
              <a:spcAft>
                <a:spcPts val="0"/>
              </a:spcAft>
              <a:buNone/>
              <a:defRPr sz="3600">
                <a:solidFill>
                  <a:schemeClr val="dk1"/>
                </a:solidFill>
              </a:defRPr>
            </a:lvl7pPr>
            <a:lvl8pPr lvl="7" algn="ctr" rtl="0">
              <a:spcBef>
                <a:spcPts val="0"/>
              </a:spcBef>
              <a:spcAft>
                <a:spcPts val="0"/>
              </a:spcAft>
              <a:buNone/>
              <a:defRPr sz="3600">
                <a:solidFill>
                  <a:schemeClr val="dk1"/>
                </a:solidFill>
              </a:defRPr>
            </a:lvl8pPr>
            <a:lvl9pPr lvl="8" algn="ctr" rtl="0">
              <a:spcBef>
                <a:spcPts val="0"/>
              </a:spcBef>
              <a:spcAft>
                <a:spcPts val="0"/>
              </a:spcAft>
              <a:buNone/>
              <a:defRPr sz="3600">
                <a:solidFill>
                  <a:schemeClr val="dk1"/>
                </a:solidFill>
              </a:defRPr>
            </a:lvl9pPr>
          </a:lstStyle>
          <a:p>
            <a:endParaRPr/>
          </a:p>
        </p:txBody>
      </p:sp>
      <p:grpSp>
        <p:nvGrpSpPr>
          <p:cNvPr id="204" name="Google Shape;204;p7"/>
          <p:cNvGrpSpPr/>
          <p:nvPr/>
        </p:nvGrpSpPr>
        <p:grpSpPr>
          <a:xfrm>
            <a:off x="8566423" y="2684006"/>
            <a:ext cx="224828" cy="208081"/>
            <a:chOff x="8121411" y="3511069"/>
            <a:chExt cx="224828" cy="208081"/>
          </a:xfrm>
        </p:grpSpPr>
        <p:sp>
          <p:nvSpPr>
            <p:cNvPr id="205" name="Google Shape;205;p7"/>
            <p:cNvSpPr/>
            <p:nvPr/>
          </p:nvSpPr>
          <p:spPr>
            <a:xfrm>
              <a:off x="8121411" y="3511069"/>
              <a:ext cx="224828" cy="208081"/>
            </a:xfrm>
            <a:custGeom>
              <a:avLst/>
              <a:gdLst/>
              <a:ahLst/>
              <a:cxnLst/>
              <a:rect l="l" t="t" r="r" b="b"/>
              <a:pathLst>
                <a:path w="2242" h="2075" extrusionOk="0">
                  <a:moveTo>
                    <a:pt x="1550" y="156"/>
                  </a:moveTo>
                  <a:lnTo>
                    <a:pt x="1550" y="156"/>
                  </a:lnTo>
                  <a:cubicBezTo>
                    <a:pt x="1553" y="228"/>
                    <a:pt x="1545" y="384"/>
                    <a:pt x="1510" y="640"/>
                  </a:cubicBezTo>
                  <a:cubicBezTo>
                    <a:pt x="1395" y="577"/>
                    <a:pt x="1275" y="513"/>
                    <a:pt x="1157" y="451"/>
                  </a:cubicBezTo>
                  <a:cubicBezTo>
                    <a:pt x="1391" y="251"/>
                    <a:pt x="1502" y="180"/>
                    <a:pt x="1550" y="156"/>
                  </a:cubicBezTo>
                  <a:close/>
                  <a:moveTo>
                    <a:pt x="422" y="244"/>
                  </a:moveTo>
                  <a:lnTo>
                    <a:pt x="422" y="244"/>
                  </a:lnTo>
                  <a:cubicBezTo>
                    <a:pt x="519" y="289"/>
                    <a:pt x="684" y="368"/>
                    <a:pt x="907" y="482"/>
                  </a:cubicBezTo>
                  <a:cubicBezTo>
                    <a:pt x="820" y="559"/>
                    <a:pt x="728" y="645"/>
                    <a:pt x="628" y="739"/>
                  </a:cubicBezTo>
                  <a:cubicBezTo>
                    <a:pt x="514" y="489"/>
                    <a:pt x="453" y="334"/>
                    <a:pt x="422" y="244"/>
                  </a:cubicBezTo>
                  <a:close/>
                  <a:moveTo>
                    <a:pt x="1620" y="863"/>
                  </a:moveTo>
                  <a:cubicBezTo>
                    <a:pt x="1838" y="985"/>
                    <a:pt x="1955" y="1059"/>
                    <a:pt x="2019" y="1105"/>
                  </a:cubicBezTo>
                  <a:cubicBezTo>
                    <a:pt x="1918" y="1126"/>
                    <a:pt x="1753" y="1160"/>
                    <a:pt x="1561" y="1196"/>
                  </a:cubicBezTo>
                  <a:cubicBezTo>
                    <a:pt x="1581" y="1086"/>
                    <a:pt x="1602" y="974"/>
                    <a:pt x="1620" y="863"/>
                  </a:cubicBezTo>
                  <a:close/>
                  <a:moveTo>
                    <a:pt x="1042" y="551"/>
                  </a:moveTo>
                  <a:cubicBezTo>
                    <a:pt x="1191" y="629"/>
                    <a:pt x="1344" y="711"/>
                    <a:pt x="1487" y="789"/>
                  </a:cubicBezTo>
                  <a:cubicBezTo>
                    <a:pt x="1466" y="934"/>
                    <a:pt x="1439" y="1082"/>
                    <a:pt x="1411" y="1224"/>
                  </a:cubicBezTo>
                  <a:cubicBezTo>
                    <a:pt x="1224" y="1257"/>
                    <a:pt x="1053" y="1285"/>
                    <a:pt x="900" y="1307"/>
                  </a:cubicBezTo>
                  <a:cubicBezTo>
                    <a:pt x="830" y="1165"/>
                    <a:pt x="757" y="1017"/>
                    <a:pt x="691" y="872"/>
                  </a:cubicBezTo>
                  <a:cubicBezTo>
                    <a:pt x="819" y="753"/>
                    <a:pt x="937" y="645"/>
                    <a:pt x="1042" y="551"/>
                  </a:cubicBezTo>
                  <a:close/>
                  <a:moveTo>
                    <a:pt x="582" y="977"/>
                  </a:moveTo>
                  <a:cubicBezTo>
                    <a:pt x="637" y="1094"/>
                    <a:pt x="695" y="1212"/>
                    <a:pt x="752" y="1328"/>
                  </a:cubicBezTo>
                  <a:cubicBezTo>
                    <a:pt x="556" y="1353"/>
                    <a:pt x="397" y="1362"/>
                    <a:pt x="292" y="1362"/>
                  </a:cubicBezTo>
                  <a:cubicBezTo>
                    <a:pt x="247" y="1362"/>
                    <a:pt x="213" y="1361"/>
                    <a:pt x="189" y="1358"/>
                  </a:cubicBezTo>
                  <a:cubicBezTo>
                    <a:pt x="269" y="1279"/>
                    <a:pt x="414" y="1137"/>
                    <a:pt x="582" y="977"/>
                  </a:cubicBezTo>
                  <a:close/>
                  <a:moveTo>
                    <a:pt x="1380" y="1374"/>
                  </a:moveTo>
                  <a:cubicBezTo>
                    <a:pt x="1313" y="1678"/>
                    <a:pt x="1257" y="1836"/>
                    <a:pt x="1225" y="1902"/>
                  </a:cubicBezTo>
                  <a:cubicBezTo>
                    <a:pt x="1178" y="1833"/>
                    <a:pt x="1094" y="1688"/>
                    <a:pt x="967" y="1440"/>
                  </a:cubicBezTo>
                  <a:cubicBezTo>
                    <a:pt x="1094" y="1422"/>
                    <a:pt x="1232" y="1399"/>
                    <a:pt x="1380" y="1374"/>
                  </a:cubicBezTo>
                  <a:close/>
                  <a:moveTo>
                    <a:pt x="1585" y="1"/>
                  </a:moveTo>
                  <a:cubicBezTo>
                    <a:pt x="1584" y="1"/>
                    <a:pt x="1583" y="1"/>
                    <a:pt x="1582" y="1"/>
                  </a:cubicBezTo>
                  <a:cubicBezTo>
                    <a:pt x="1521" y="1"/>
                    <a:pt x="1404" y="47"/>
                    <a:pt x="1019" y="382"/>
                  </a:cubicBezTo>
                  <a:cubicBezTo>
                    <a:pt x="784" y="261"/>
                    <a:pt x="418" y="78"/>
                    <a:pt x="351" y="63"/>
                  </a:cubicBezTo>
                  <a:cubicBezTo>
                    <a:pt x="347" y="63"/>
                    <a:pt x="343" y="63"/>
                    <a:pt x="340" y="63"/>
                  </a:cubicBezTo>
                  <a:cubicBezTo>
                    <a:pt x="312" y="63"/>
                    <a:pt x="285" y="76"/>
                    <a:pt x="268" y="98"/>
                  </a:cubicBezTo>
                  <a:cubicBezTo>
                    <a:pt x="244" y="136"/>
                    <a:pt x="215" y="182"/>
                    <a:pt x="517" y="842"/>
                  </a:cubicBezTo>
                  <a:cubicBezTo>
                    <a:pt x="247" y="1098"/>
                    <a:pt x="26" y="1320"/>
                    <a:pt x="23" y="1323"/>
                  </a:cubicBezTo>
                  <a:cubicBezTo>
                    <a:pt x="7" y="1339"/>
                    <a:pt x="1" y="1362"/>
                    <a:pt x="3" y="1384"/>
                  </a:cubicBezTo>
                  <a:cubicBezTo>
                    <a:pt x="21" y="1491"/>
                    <a:pt x="165" y="1506"/>
                    <a:pt x="303" y="1506"/>
                  </a:cubicBezTo>
                  <a:cubicBezTo>
                    <a:pt x="427" y="1506"/>
                    <a:pt x="601" y="1491"/>
                    <a:pt x="819" y="1462"/>
                  </a:cubicBezTo>
                  <a:cubicBezTo>
                    <a:pt x="923" y="1665"/>
                    <a:pt x="1084" y="1970"/>
                    <a:pt x="1154" y="2042"/>
                  </a:cubicBezTo>
                  <a:cubicBezTo>
                    <a:pt x="1173" y="2062"/>
                    <a:pt x="1199" y="2073"/>
                    <a:pt x="1225" y="2074"/>
                  </a:cubicBezTo>
                  <a:cubicBezTo>
                    <a:pt x="1283" y="2074"/>
                    <a:pt x="1378" y="2074"/>
                    <a:pt x="1530" y="1345"/>
                  </a:cubicBezTo>
                  <a:cubicBezTo>
                    <a:pt x="1883" y="1280"/>
                    <a:pt x="2156" y="1220"/>
                    <a:pt x="2158" y="1220"/>
                  </a:cubicBezTo>
                  <a:cubicBezTo>
                    <a:pt x="2193" y="1213"/>
                    <a:pt x="2220" y="1185"/>
                    <a:pt x="2225" y="1150"/>
                  </a:cubicBezTo>
                  <a:cubicBezTo>
                    <a:pt x="2235" y="1094"/>
                    <a:pt x="2241" y="1046"/>
                    <a:pt x="1641" y="713"/>
                  </a:cubicBezTo>
                  <a:cubicBezTo>
                    <a:pt x="1677" y="457"/>
                    <a:pt x="1711" y="154"/>
                    <a:pt x="1677" y="63"/>
                  </a:cubicBezTo>
                  <a:cubicBezTo>
                    <a:pt x="1663" y="26"/>
                    <a:pt x="1627" y="1"/>
                    <a:pt x="158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8121411" y="3511069"/>
              <a:ext cx="224828" cy="208081"/>
            </a:xfrm>
            <a:custGeom>
              <a:avLst/>
              <a:gdLst/>
              <a:ahLst/>
              <a:cxnLst/>
              <a:rect l="l" t="t" r="r" b="b"/>
              <a:pathLst>
                <a:path w="2242" h="2075" extrusionOk="0">
                  <a:moveTo>
                    <a:pt x="1551" y="154"/>
                  </a:moveTo>
                  <a:lnTo>
                    <a:pt x="1551" y="154"/>
                  </a:lnTo>
                  <a:cubicBezTo>
                    <a:pt x="1554" y="227"/>
                    <a:pt x="1545" y="383"/>
                    <a:pt x="1510" y="638"/>
                  </a:cubicBezTo>
                  <a:cubicBezTo>
                    <a:pt x="1395" y="575"/>
                    <a:pt x="1275" y="511"/>
                    <a:pt x="1157" y="451"/>
                  </a:cubicBezTo>
                  <a:cubicBezTo>
                    <a:pt x="1391" y="251"/>
                    <a:pt x="1502" y="180"/>
                    <a:pt x="1551" y="154"/>
                  </a:cubicBezTo>
                  <a:close/>
                  <a:moveTo>
                    <a:pt x="422" y="244"/>
                  </a:moveTo>
                  <a:lnTo>
                    <a:pt x="422" y="244"/>
                  </a:lnTo>
                  <a:cubicBezTo>
                    <a:pt x="520" y="288"/>
                    <a:pt x="684" y="368"/>
                    <a:pt x="907" y="481"/>
                  </a:cubicBezTo>
                  <a:cubicBezTo>
                    <a:pt x="822" y="558"/>
                    <a:pt x="728" y="644"/>
                    <a:pt x="628" y="737"/>
                  </a:cubicBezTo>
                  <a:cubicBezTo>
                    <a:pt x="515" y="489"/>
                    <a:pt x="453" y="334"/>
                    <a:pt x="422" y="244"/>
                  </a:cubicBezTo>
                  <a:close/>
                  <a:moveTo>
                    <a:pt x="1620" y="862"/>
                  </a:moveTo>
                  <a:lnTo>
                    <a:pt x="1620" y="863"/>
                  </a:lnTo>
                  <a:cubicBezTo>
                    <a:pt x="1838" y="985"/>
                    <a:pt x="1955" y="1059"/>
                    <a:pt x="2019" y="1104"/>
                  </a:cubicBezTo>
                  <a:cubicBezTo>
                    <a:pt x="1918" y="1126"/>
                    <a:pt x="1753" y="1160"/>
                    <a:pt x="1561" y="1196"/>
                  </a:cubicBezTo>
                  <a:cubicBezTo>
                    <a:pt x="1582" y="1085"/>
                    <a:pt x="1602" y="973"/>
                    <a:pt x="1620" y="862"/>
                  </a:cubicBezTo>
                  <a:close/>
                  <a:moveTo>
                    <a:pt x="1042" y="551"/>
                  </a:moveTo>
                  <a:cubicBezTo>
                    <a:pt x="1191" y="629"/>
                    <a:pt x="1344" y="711"/>
                    <a:pt x="1489" y="789"/>
                  </a:cubicBezTo>
                  <a:cubicBezTo>
                    <a:pt x="1466" y="934"/>
                    <a:pt x="1439" y="1082"/>
                    <a:pt x="1411" y="1224"/>
                  </a:cubicBezTo>
                  <a:cubicBezTo>
                    <a:pt x="1224" y="1257"/>
                    <a:pt x="1053" y="1285"/>
                    <a:pt x="900" y="1307"/>
                  </a:cubicBezTo>
                  <a:cubicBezTo>
                    <a:pt x="830" y="1165"/>
                    <a:pt x="758" y="1017"/>
                    <a:pt x="691" y="873"/>
                  </a:cubicBezTo>
                  <a:lnTo>
                    <a:pt x="691" y="873"/>
                  </a:lnTo>
                  <a:cubicBezTo>
                    <a:pt x="819" y="753"/>
                    <a:pt x="937" y="645"/>
                    <a:pt x="1042" y="551"/>
                  </a:cubicBezTo>
                  <a:close/>
                  <a:moveTo>
                    <a:pt x="582" y="977"/>
                  </a:moveTo>
                  <a:cubicBezTo>
                    <a:pt x="637" y="1093"/>
                    <a:pt x="695" y="1212"/>
                    <a:pt x="752" y="1327"/>
                  </a:cubicBezTo>
                  <a:cubicBezTo>
                    <a:pt x="556" y="1352"/>
                    <a:pt x="395" y="1362"/>
                    <a:pt x="290" y="1362"/>
                  </a:cubicBezTo>
                  <a:cubicBezTo>
                    <a:pt x="247" y="1362"/>
                    <a:pt x="212" y="1361"/>
                    <a:pt x="189" y="1358"/>
                  </a:cubicBezTo>
                  <a:cubicBezTo>
                    <a:pt x="269" y="1279"/>
                    <a:pt x="414" y="1137"/>
                    <a:pt x="582" y="977"/>
                  </a:cubicBezTo>
                  <a:close/>
                  <a:moveTo>
                    <a:pt x="1380" y="1374"/>
                  </a:moveTo>
                  <a:cubicBezTo>
                    <a:pt x="1313" y="1678"/>
                    <a:pt x="1259" y="1835"/>
                    <a:pt x="1225" y="1902"/>
                  </a:cubicBezTo>
                  <a:cubicBezTo>
                    <a:pt x="1178" y="1833"/>
                    <a:pt x="1094" y="1688"/>
                    <a:pt x="967" y="1440"/>
                  </a:cubicBezTo>
                  <a:cubicBezTo>
                    <a:pt x="1093" y="1422"/>
                    <a:pt x="1232" y="1399"/>
                    <a:pt x="1380" y="1374"/>
                  </a:cubicBezTo>
                  <a:close/>
                  <a:moveTo>
                    <a:pt x="1588" y="1"/>
                  </a:moveTo>
                  <a:cubicBezTo>
                    <a:pt x="1587" y="1"/>
                    <a:pt x="1586" y="1"/>
                    <a:pt x="1585" y="1"/>
                  </a:cubicBezTo>
                  <a:cubicBezTo>
                    <a:pt x="1522" y="1"/>
                    <a:pt x="1406" y="47"/>
                    <a:pt x="1021" y="382"/>
                  </a:cubicBezTo>
                  <a:cubicBezTo>
                    <a:pt x="785" y="261"/>
                    <a:pt x="419" y="78"/>
                    <a:pt x="352" y="63"/>
                  </a:cubicBezTo>
                  <a:cubicBezTo>
                    <a:pt x="349" y="63"/>
                    <a:pt x="345" y="63"/>
                    <a:pt x="341" y="63"/>
                  </a:cubicBezTo>
                  <a:cubicBezTo>
                    <a:pt x="313" y="63"/>
                    <a:pt x="286" y="76"/>
                    <a:pt x="269" y="98"/>
                  </a:cubicBezTo>
                  <a:cubicBezTo>
                    <a:pt x="245" y="136"/>
                    <a:pt x="216" y="182"/>
                    <a:pt x="519" y="840"/>
                  </a:cubicBezTo>
                  <a:cubicBezTo>
                    <a:pt x="247" y="1098"/>
                    <a:pt x="26" y="1320"/>
                    <a:pt x="23" y="1323"/>
                  </a:cubicBezTo>
                  <a:cubicBezTo>
                    <a:pt x="7" y="1339"/>
                    <a:pt x="1" y="1362"/>
                    <a:pt x="3" y="1384"/>
                  </a:cubicBezTo>
                  <a:cubicBezTo>
                    <a:pt x="21" y="1491"/>
                    <a:pt x="165" y="1506"/>
                    <a:pt x="303" y="1506"/>
                  </a:cubicBezTo>
                  <a:cubicBezTo>
                    <a:pt x="429" y="1506"/>
                    <a:pt x="602" y="1491"/>
                    <a:pt x="819" y="1462"/>
                  </a:cubicBezTo>
                  <a:cubicBezTo>
                    <a:pt x="923" y="1665"/>
                    <a:pt x="1084" y="1970"/>
                    <a:pt x="1154" y="2042"/>
                  </a:cubicBezTo>
                  <a:cubicBezTo>
                    <a:pt x="1173" y="2062"/>
                    <a:pt x="1199" y="2073"/>
                    <a:pt x="1225" y="2074"/>
                  </a:cubicBezTo>
                  <a:lnTo>
                    <a:pt x="1227" y="2074"/>
                  </a:lnTo>
                  <a:cubicBezTo>
                    <a:pt x="1284" y="2073"/>
                    <a:pt x="1379" y="2073"/>
                    <a:pt x="1533" y="1345"/>
                  </a:cubicBezTo>
                  <a:cubicBezTo>
                    <a:pt x="1884" y="1280"/>
                    <a:pt x="2158" y="1220"/>
                    <a:pt x="2161" y="1220"/>
                  </a:cubicBezTo>
                  <a:cubicBezTo>
                    <a:pt x="2194" y="1213"/>
                    <a:pt x="2221" y="1185"/>
                    <a:pt x="2228" y="1150"/>
                  </a:cubicBezTo>
                  <a:cubicBezTo>
                    <a:pt x="2235" y="1094"/>
                    <a:pt x="2241" y="1046"/>
                    <a:pt x="1642" y="712"/>
                  </a:cubicBezTo>
                  <a:cubicBezTo>
                    <a:pt x="1680" y="457"/>
                    <a:pt x="1712" y="154"/>
                    <a:pt x="1678" y="63"/>
                  </a:cubicBezTo>
                  <a:cubicBezTo>
                    <a:pt x="1664" y="26"/>
                    <a:pt x="1628" y="1"/>
                    <a:pt x="158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7"/>
          <p:cNvGrpSpPr/>
          <p:nvPr/>
        </p:nvGrpSpPr>
        <p:grpSpPr>
          <a:xfrm>
            <a:off x="6668822" y="4736246"/>
            <a:ext cx="98575" cy="98475"/>
            <a:chOff x="6046822" y="2565334"/>
            <a:chExt cx="98575" cy="98475"/>
          </a:xfrm>
        </p:grpSpPr>
        <p:sp>
          <p:nvSpPr>
            <p:cNvPr id="208" name="Google Shape;208;p7"/>
            <p:cNvSpPr/>
            <p:nvPr/>
          </p:nvSpPr>
          <p:spPr>
            <a:xfrm>
              <a:off x="6046922" y="2565735"/>
              <a:ext cx="98274" cy="98074"/>
            </a:xfrm>
            <a:custGeom>
              <a:avLst/>
              <a:gdLst/>
              <a:ahLst/>
              <a:cxnLst/>
              <a:rect l="l" t="t" r="r" b="b"/>
              <a:pathLst>
                <a:path w="980" h="978" extrusionOk="0">
                  <a:moveTo>
                    <a:pt x="494" y="139"/>
                  </a:moveTo>
                  <a:cubicBezTo>
                    <a:pt x="580" y="139"/>
                    <a:pt x="668" y="171"/>
                    <a:pt x="739" y="242"/>
                  </a:cubicBezTo>
                  <a:cubicBezTo>
                    <a:pt x="958" y="462"/>
                    <a:pt x="801" y="836"/>
                    <a:pt x="491" y="836"/>
                  </a:cubicBezTo>
                  <a:lnTo>
                    <a:pt x="491" y="908"/>
                  </a:lnTo>
                  <a:lnTo>
                    <a:pt x="490" y="837"/>
                  </a:lnTo>
                  <a:cubicBezTo>
                    <a:pt x="298" y="836"/>
                    <a:pt x="142" y="678"/>
                    <a:pt x="144" y="487"/>
                  </a:cubicBezTo>
                  <a:cubicBezTo>
                    <a:pt x="145" y="278"/>
                    <a:pt x="316" y="139"/>
                    <a:pt x="494" y="139"/>
                  </a:cubicBezTo>
                  <a:close/>
                  <a:moveTo>
                    <a:pt x="490" y="0"/>
                  </a:moveTo>
                  <a:cubicBezTo>
                    <a:pt x="221" y="0"/>
                    <a:pt x="2" y="220"/>
                    <a:pt x="2" y="488"/>
                  </a:cubicBezTo>
                  <a:cubicBezTo>
                    <a:pt x="1" y="758"/>
                    <a:pt x="220" y="978"/>
                    <a:pt x="490" y="978"/>
                  </a:cubicBezTo>
                  <a:lnTo>
                    <a:pt x="491" y="978"/>
                  </a:lnTo>
                  <a:cubicBezTo>
                    <a:pt x="761" y="978"/>
                    <a:pt x="979" y="758"/>
                    <a:pt x="979" y="488"/>
                  </a:cubicBezTo>
                  <a:cubicBezTo>
                    <a:pt x="979" y="220"/>
                    <a:pt x="760" y="0"/>
                    <a:pt x="49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p:nvPr/>
          </p:nvSpPr>
          <p:spPr>
            <a:xfrm>
              <a:off x="6046822" y="2565334"/>
              <a:ext cx="98575" cy="98475"/>
            </a:xfrm>
            <a:custGeom>
              <a:avLst/>
              <a:gdLst/>
              <a:ahLst/>
              <a:cxnLst/>
              <a:rect l="l" t="t" r="r" b="b"/>
              <a:pathLst>
                <a:path w="983" h="982" extrusionOk="0">
                  <a:moveTo>
                    <a:pt x="494" y="144"/>
                  </a:moveTo>
                  <a:cubicBezTo>
                    <a:pt x="684" y="149"/>
                    <a:pt x="835" y="304"/>
                    <a:pt x="835" y="492"/>
                  </a:cubicBezTo>
                  <a:cubicBezTo>
                    <a:pt x="833" y="682"/>
                    <a:pt x="682" y="836"/>
                    <a:pt x="492" y="840"/>
                  </a:cubicBezTo>
                  <a:lnTo>
                    <a:pt x="492" y="911"/>
                  </a:lnTo>
                  <a:lnTo>
                    <a:pt x="491" y="840"/>
                  </a:lnTo>
                  <a:cubicBezTo>
                    <a:pt x="301" y="836"/>
                    <a:pt x="150" y="680"/>
                    <a:pt x="151" y="491"/>
                  </a:cubicBezTo>
                  <a:cubicBezTo>
                    <a:pt x="153" y="301"/>
                    <a:pt x="305" y="148"/>
                    <a:pt x="494" y="144"/>
                  </a:cubicBezTo>
                  <a:close/>
                  <a:moveTo>
                    <a:pt x="491" y="0"/>
                  </a:moveTo>
                  <a:cubicBezTo>
                    <a:pt x="221" y="0"/>
                    <a:pt x="0" y="220"/>
                    <a:pt x="0" y="491"/>
                  </a:cubicBezTo>
                  <a:cubicBezTo>
                    <a:pt x="0" y="761"/>
                    <a:pt x="220" y="982"/>
                    <a:pt x="491" y="982"/>
                  </a:cubicBezTo>
                  <a:lnTo>
                    <a:pt x="492" y="982"/>
                  </a:lnTo>
                  <a:cubicBezTo>
                    <a:pt x="764" y="982"/>
                    <a:pt x="983" y="761"/>
                    <a:pt x="983" y="491"/>
                  </a:cubicBezTo>
                  <a:cubicBezTo>
                    <a:pt x="983" y="220"/>
                    <a:pt x="762" y="0"/>
                    <a:pt x="4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7"/>
          <p:cNvGrpSpPr/>
          <p:nvPr/>
        </p:nvGrpSpPr>
        <p:grpSpPr>
          <a:xfrm>
            <a:off x="669956" y="491432"/>
            <a:ext cx="159445" cy="160147"/>
            <a:chOff x="8424356" y="2349532"/>
            <a:chExt cx="159445" cy="160147"/>
          </a:xfrm>
        </p:grpSpPr>
        <p:sp>
          <p:nvSpPr>
            <p:cNvPr id="211" name="Google Shape;211;p7"/>
            <p:cNvSpPr/>
            <p:nvPr/>
          </p:nvSpPr>
          <p:spPr>
            <a:xfrm>
              <a:off x="8424356" y="2349632"/>
              <a:ext cx="159445" cy="160047"/>
            </a:xfrm>
            <a:custGeom>
              <a:avLst/>
              <a:gdLst/>
              <a:ahLst/>
              <a:cxnLst/>
              <a:rect l="l" t="t" r="r" b="b"/>
              <a:pathLst>
                <a:path w="1590" h="1596" extrusionOk="0">
                  <a:moveTo>
                    <a:pt x="850" y="205"/>
                  </a:moveTo>
                  <a:cubicBezTo>
                    <a:pt x="870" y="273"/>
                    <a:pt x="893" y="364"/>
                    <a:pt x="907" y="424"/>
                  </a:cubicBezTo>
                  <a:cubicBezTo>
                    <a:pt x="946" y="582"/>
                    <a:pt x="957" y="621"/>
                    <a:pt x="974" y="645"/>
                  </a:cubicBezTo>
                  <a:cubicBezTo>
                    <a:pt x="994" y="672"/>
                    <a:pt x="1024" y="684"/>
                    <a:pt x="1180" y="740"/>
                  </a:cubicBezTo>
                  <a:cubicBezTo>
                    <a:pt x="1235" y="760"/>
                    <a:pt x="1320" y="791"/>
                    <a:pt x="1382" y="816"/>
                  </a:cubicBezTo>
                  <a:cubicBezTo>
                    <a:pt x="1294" y="855"/>
                    <a:pt x="1151" y="910"/>
                    <a:pt x="1024" y="955"/>
                  </a:cubicBezTo>
                  <a:cubicBezTo>
                    <a:pt x="1005" y="962"/>
                    <a:pt x="990" y="975"/>
                    <a:pt x="982" y="992"/>
                  </a:cubicBezTo>
                  <a:cubicBezTo>
                    <a:pt x="919" y="1138"/>
                    <a:pt x="840" y="1303"/>
                    <a:pt x="790" y="1396"/>
                  </a:cubicBezTo>
                  <a:cubicBezTo>
                    <a:pt x="754" y="1296"/>
                    <a:pt x="704" y="1121"/>
                    <a:pt x="667" y="967"/>
                  </a:cubicBezTo>
                  <a:cubicBezTo>
                    <a:pt x="659" y="940"/>
                    <a:pt x="637" y="920"/>
                    <a:pt x="611" y="915"/>
                  </a:cubicBezTo>
                  <a:cubicBezTo>
                    <a:pt x="462" y="887"/>
                    <a:pt x="292" y="848"/>
                    <a:pt x="199" y="823"/>
                  </a:cubicBezTo>
                  <a:cubicBezTo>
                    <a:pt x="298" y="768"/>
                    <a:pt x="484" y="684"/>
                    <a:pt x="649" y="618"/>
                  </a:cubicBezTo>
                  <a:lnTo>
                    <a:pt x="648" y="618"/>
                  </a:lnTo>
                  <a:cubicBezTo>
                    <a:pt x="667" y="611"/>
                    <a:pt x="681" y="595"/>
                    <a:pt x="688" y="578"/>
                  </a:cubicBezTo>
                  <a:cubicBezTo>
                    <a:pt x="736" y="451"/>
                    <a:pt x="790" y="327"/>
                    <a:pt x="850" y="205"/>
                  </a:cubicBezTo>
                  <a:close/>
                  <a:moveTo>
                    <a:pt x="866" y="1"/>
                  </a:moveTo>
                  <a:cubicBezTo>
                    <a:pt x="823" y="1"/>
                    <a:pt x="758" y="1"/>
                    <a:pt x="566" y="498"/>
                  </a:cubicBezTo>
                  <a:cubicBezTo>
                    <a:pt x="34" y="713"/>
                    <a:pt x="16" y="783"/>
                    <a:pt x="6" y="812"/>
                  </a:cubicBezTo>
                  <a:cubicBezTo>
                    <a:pt x="1" y="836"/>
                    <a:pt x="5" y="863"/>
                    <a:pt x="20" y="883"/>
                  </a:cubicBezTo>
                  <a:cubicBezTo>
                    <a:pt x="33" y="902"/>
                    <a:pt x="74" y="958"/>
                    <a:pt x="540" y="1046"/>
                  </a:cubicBezTo>
                  <a:cubicBezTo>
                    <a:pt x="677" y="1595"/>
                    <a:pt x="728" y="1595"/>
                    <a:pt x="780" y="1595"/>
                  </a:cubicBezTo>
                  <a:lnTo>
                    <a:pt x="784" y="1595"/>
                  </a:lnTo>
                  <a:cubicBezTo>
                    <a:pt x="827" y="1594"/>
                    <a:pt x="875" y="1591"/>
                    <a:pt x="1101" y="1078"/>
                  </a:cubicBezTo>
                  <a:cubicBezTo>
                    <a:pt x="1239" y="1027"/>
                    <a:pt x="1503" y="930"/>
                    <a:pt x="1560" y="880"/>
                  </a:cubicBezTo>
                  <a:cubicBezTo>
                    <a:pt x="1580" y="860"/>
                    <a:pt x="1589" y="832"/>
                    <a:pt x="1586" y="804"/>
                  </a:cubicBezTo>
                  <a:cubicBezTo>
                    <a:pt x="1573" y="738"/>
                    <a:pt x="1502" y="705"/>
                    <a:pt x="1228" y="606"/>
                  </a:cubicBezTo>
                  <a:cubicBezTo>
                    <a:pt x="1177" y="589"/>
                    <a:pt x="1116" y="566"/>
                    <a:pt x="1088" y="554"/>
                  </a:cubicBezTo>
                  <a:cubicBezTo>
                    <a:pt x="1077" y="522"/>
                    <a:pt x="1060" y="450"/>
                    <a:pt x="1045" y="390"/>
                  </a:cubicBezTo>
                  <a:cubicBezTo>
                    <a:pt x="998" y="198"/>
                    <a:pt x="967" y="79"/>
                    <a:pt x="933" y="34"/>
                  </a:cubicBezTo>
                  <a:cubicBezTo>
                    <a:pt x="915" y="14"/>
                    <a:pt x="891" y="2"/>
                    <a:pt x="86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7"/>
            <p:cNvSpPr/>
            <p:nvPr/>
          </p:nvSpPr>
          <p:spPr>
            <a:xfrm>
              <a:off x="8424356" y="2349532"/>
              <a:ext cx="159445" cy="160147"/>
            </a:xfrm>
            <a:custGeom>
              <a:avLst/>
              <a:gdLst/>
              <a:ahLst/>
              <a:cxnLst/>
              <a:rect l="l" t="t" r="r" b="b"/>
              <a:pathLst>
                <a:path w="1590" h="1597" extrusionOk="0">
                  <a:moveTo>
                    <a:pt x="851" y="206"/>
                  </a:moveTo>
                  <a:cubicBezTo>
                    <a:pt x="871" y="274"/>
                    <a:pt x="893" y="365"/>
                    <a:pt x="907" y="425"/>
                  </a:cubicBezTo>
                  <a:cubicBezTo>
                    <a:pt x="946" y="583"/>
                    <a:pt x="958" y="622"/>
                    <a:pt x="974" y="646"/>
                  </a:cubicBezTo>
                  <a:cubicBezTo>
                    <a:pt x="996" y="673"/>
                    <a:pt x="1024" y="685"/>
                    <a:pt x="1180" y="741"/>
                  </a:cubicBezTo>
                  <a:cubicBezTo>
                    <a:pt x="1236" y="761"/>
                    <a:pt x="1320" y="792"/>
                    <a:pt x="1383" y="817"/>
                  </a:cubicBezTo>
                  <a:cubicBezTo>
                    <a:pt x="1294" y="857"/>
                    <a:pt x="1151" y="911"/>
                    <a:pt x="1025" y="956"/>
                  </a:cubicBezTo>
                  <a:cubicBezTo>
                    <a:pt x="1006" y="963"/>
                    <a:pt x="990" y="976"/>
                    <a:pt x="983" y="995"/>
                  </a:cubicBezTo>
                  <a:cubicBezTo>
                    <a:pt x="919" y="1139"/>
                    <a:pt x="842" y="1305"/>
                    <a:pt x="790" y="1397"/>
                  </a:cubicBezTo>
                  <a:cubicBezTo>
                    <a:pt x="754" y="1297"/>
                    <a:pt x="704" y="1123"/>
                    <a:pt x="667" y="969"/>
                  </a:cubicBezTo>
                  <a:cubicBezTo>
                    <a:pt x="660" y="941"/>
                    <a:pt x="639" y="921"/>
                    <a:pt x="611" y="916"/>
                  </a:cubicBezTo>
                  <a:cubicBezTo>
                    <a:pt x="462" y="889"/>
                    <a:pt x="292" y="850"/>
                    <a:pt x="200" y="824"/>
                  </a:cubicBezTo>
                  <a:cubicBezTo>
                    <a:pt x="298" y="769"/>
                    <a:pt x="484" y="685"/>
                    <a:pt x="649" y="619"/>
                  </a:cubicBezTo>
                  <a:cubicBezTo>
                    <a:pt x="668" y="612"/>
                    <a:pt x="681" y="596"/>
                    <a:pt x="689" y="579"/>
                  </a:cubicBezTo>
                  <a:cubicBezTo>
                    <a:pt x="736" y="452"/>
                    <a:pt x="791" y="328"/>
                    <a:pt x="851" y="206"/>
                  </a:cubicBezTo>
                  <a:close/>
                  <a:moveTo>
                    <a:pt x="866" y="0"/>
                  </a:moveTo>
                  <a:cubicBezTo>
                    <a:pt x="823" y="0"/>
                    <a:pt x="759" y="0"/>
                    <a:pt x="566" y="499"/>
                  </a:cubicBezTo>
                  <a:cubicBezTo>
                    <a:pt x="34" y="714"/>
                    <a:pt x="16" y="784"/>
                    <a:pt x="6" y="813"/>
                  </a:cubicBezTo>
                  <a:cubicBezTo>
                    <a:pt x="1" y="837"/>
                    <a:pt x="5" y="862"/>
                    <a:pt x="20" y="884"/>
                  </a:cubicBezTo>
                  <a:cubicBezTo>
                    <a:pt x="33" y="903"/>
                    <a:pt x="74" y="957"/>
                    <a:pt x="540" y="1047"/>
                  </a:cubicBezTo>
                  <a:cubicBezTo>
                    <a:pt x="677" y="1596"/>
                    <a:pt x="728" y="1596"/>
                    <a:pt x="780" y="1596"/>
                  </a:cubicBezTo>
                  <a:lnTo>
                    <a:pt x="784" y="1596"/>
                  </a:lnTo>
                  <a:cubicBezTo>
                    <a:pt x="827" y="1594"/>
                    <a:pt x="875" y="1591"/>
                    <a:pt x="1101" y="1079"/>
                  </a:cubicBezTo>
                  <a:cubicBezTo>
                    <a:pt x="1240" y="1030"/>
                    <a:pt x="1505" y="931"/>
                    <a:pt x="1560" y="881"/>
                  </a:cubicBezTo>
                  <a:cubicBezTo>
                    <a:pt x="1580" y="861"/>
                    <a:pt x="1589" y="833"/>
                    <a:pt x="1586" y="804"/>
                  </a:cubicBezTo>
                  <a:cubicBezTo>
                    <a:pt x="1573" y="738"/>
                    <a:pt x="1502" y="706"/>
                    <a:pt x="1229" y="607"/>
                  </a:cubicBezTo>
                  <a:cubicBezTo>
                    <a:pt x="1177" y="588"/>
                    <a:pt x="1116" y="567"/>
                    <a:pt x="1088" y="554"/>
                  </a:cubicBezTo>
                  <a:cubicBezTo>
                    <a:pt x="1077" y="523"/>
                    <a:pt x="1060" y="451"/>
                    <a:pt x="1045" y="391"/>
                  </a:cubicBezTo>
                  <a:cubicBezTo>
                    <a:pt x="998" y="199"/>
                    <a:pt x="967" y="80"/>
                    <a:pt x="933" y="34"/>
                  </a:cubicBezTo>
                  <a:cubicBezTo>
                    <a:pt x="917" y="15"/>
                    <a:pt x="893"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7"/>
          <p:cNvGrpSpPr/>
          <p:nvPr/>
        </p:nvGrpSpPr>
        <p:grpSpPr>
          <a:xfrm>
            <a:off x="8656978" y="3569779"/>
            <a:ext cx="134275" cy="133874"/>
            <a:chOff x="7616903" y="1949217"/>
            <a:chExt cx="134275" cy="133874"/>
          </a:xfrm>
        </p:grpSpPr>
        <p:sp>
          <p:nvSpPr>
            <p:cNvPr id="214" name="Google Shape;214;p7"/>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7"/>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7"/>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7"/>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7"/>
          <p:cNvGrpSpPr/>
          <p:nvPr/>
        </p:nvGrpSpPr>
        <p:grpSpPr>
          <a:xfrm>
            <a:off x="1932022" y="4736246"/>
            <a:ext cx="98575" cy="98475"/>
            <a:chOff x="6046822" y="2565334"/>
            <a:chExt cx="98575" cy="98475"/>
          </a:xfrm>
        </p:grpSpPr>
        <p:sp>
          <p:nvSpPr>
            <p:cNvPr id="220" name="Google Shape;220;p7"/>
            <p:cNvSpPr/>
            <p:nvPr/>
          </p:nvSpPr>
          <p:spPr>
            <a:xfrm>
              <a:off x="6046922" y="2565735"/>
              <a:ext cx="98274" cy="98074"/>
            </a:xfrm>
            <a:custGeom>
              <a:avLst/>
              <a:gdLst/>
              <a:ahLst/>
              <a:cxnLst/>
              <a:rect l="l" t="t" r="r" b="b"/>
              <a:pathLst>
                <a:path w="980" h="978" extrusionOk="0">
                  <a:moveTo>
                    <a:pt x="494" y="139"/>
                  </a:moveTo>
                  <a:cubicBezTo>
                    <a:pt x="580" y="139"/>
                    <a:pt x="668" y="171"/>
                    <a:pt x="739" y="242"/>
                  </a:cubicBezTo>
                  <a:cubicBezTo>
                    <a:pt x="958" y="462"/>
                    <a:pt x="801" y="836"/>
                    <a:pt x="491" y="836"/>
                  </a:cubicBezTo>
                  <a:lnTo>
                    <a:pt x="491" y="908"/>
                  </a:lnTo>
                  <a:lnTo>
                    <a:pt x="490" y="837"/>
                  </a:lnTo>
                  <a:cubicBezTo>
                    <a:pt x="298" y="836"/>
                    <a:pt x="142" y="678"/>
                    <a:pt x="144" y="487"/>
                  </a:cubicBezTo>
                  <a:cubicBezTo>
                    <a:pt x="145" y="278"/>
                    <a:pt x="316" y="139"/>
                    <a:pt x="494" y="139"/>
                  </a:cubicBezTo>
                  <a:close/>
                  <a:moveTo>
                    <a:pt x="490" y="0"/>
                  </a:moveTo>
                  <a:cubicBezTo>
                    <a:pt x="221" y="0"/>
                    <a:pt x="2" y="220"/>
                    <a:pt x="2" y="488"/>
                  </a:cubicBezTo>
                  <a:cubicBezTo>
                    <a:pt x="1" y="758"/>
                    <a:pt x="220" y="978"/>
                    <a:pt x="490" y="978"/>
                  </a:cubicBezTo>
                  <a:lnTo>
                    <a:pt x="491" y="978"/>
                  </a:lnTo>
                  <a:cubicBezTo>
                    <a:pt x="761" y="978"/>
                    <a:pt x="979" y="758"/>
                    <a:pt x="979" y="488"/>
                  </a:cubicBezTo>
                  <a:cubicBezTo>
                    <a:pt x="979" y="220"/>
                    <a:pt x="760" y="0"/>
                    <a:pt x="49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6046822" y="2565334"/>
              <a:ext cx="98575" cy="98475"/>
            </a:xfrm>
            <a:custGeom>
              <a:avLst/>
              <a:gdLst/>
              <a:ahLst/>
              <a:cxnLst/>
              <a:rect l="l" t="t" r="r" b="b"/>
              <a:pathLst>
                <a:path w="983" h="982" extrusionOk="0">
                  <a:moveTo>
                    <a:pt x="494" y="144"/>
                  </a:moveTo>
                  <a:cubicBezTo>
                    <a:pt x="684" y="149"/>
                    <a:pt x="835" y="304"/>
                    <a:pt x="835" y="492"/>
                  </a:cubicBezTo>
                  <a:cubicBezTo>
                    <a:pt x="833" y="682"/>
                    <a:pt x="682" y="836"/>
                    <a:pt x="492" y="840"/>
                  </a:cubicBezTo>
                  <a:lnTo>
                    <a:pt x="492" y="911"/>
                  </a:lnTo>
                  <a:lnTo>
                    <a:pt x="491" y="840"/>
                  </a:lnTo>
                  <a:cubicBezTo>
                    <a:pt x="301" y="836"/>
                    <a:pt x="150" y="680"/>
                    <a:pt x="151" y="491"/>
                  </a:cubicBezTo>
                  <a:cubicBezTo>
                    <a:pt x="153" y="301"/>
                    <a:pt x="305" y="148"/>
                    <a:pt x="494" y="144"/>
                  </a:cubicBezTo>
                  <a:close/>
                  <a:moveTo>
                    <a:pt x="491" y="0"/>
                  </a:moveTo>
                  <a:cubicBezTo>
                    <a:pt x="221" y="0"/>
                    <a:pt x="0" y="220"/>
                    <a:pt x="0" y="491"/>
                  </a:cubicBezTo>
                  <a:cubicBezTo>
                    <a:pt x="0" y="761"/>
                    <a:pt x="220" y="982"/>
                    <a:pt x="491" y="982"/>
                  </a:cubicBezTo>
                  <a:lnTo>
                    <a:pt x="492" y="982"/>
                  </a:lnTo>
                  <a:cubicBezTo>
                    <a:pt x="764" y="982"/>
                    <a:pt x="983" y="761"/>
                    <a:pt x="983" y="491"/>
                  </a:cubicBezTo>
                  <a:cubicBezTo>
                    <a:pt x="983" y="220"/>
                    <a:pt x="762" y="0"/>
                    <a:pt x="4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7"/>
          <p:cNvGrpSpPr/>
          <p:nvPr/>
        </p:nvGrpSpPr>
        <p:grpSpPr>
          <a:xfrm>
            <a:off x="2857443" y="4304783"/>
            <a:ext cx="134272" cy="133870"/>
            <a:chOff x="843668" y="3390058"/>
            <a:chExt cx="134272" cy="133870"/>
          </a:xfrm>
        </p:grpSpPr>
        <p:sp>
          <p:nvSpPr>
            <p:cNvPr id="223" name="Google Shape;223;p7"/>
            <p:cNvSpPr/>
            <p:nvPr/>
          </p:nvSpPr>
          <p:spPr>
            <a:xfrm>
              <a:off x="843869" y="3390058"/>
              <a:ext cx="132266" cy="133870"/>
            </a:xfrm>
            <a:custGeom>
              <a:avLst/>
              <a:gdLst/>
              <a:ahLst/>
              <a:cxnLst/>
              <a:rect l="l" t="t" r="r" b="b"/>
              <a:pathLst>
                <a:path w="1319" h="1335" extrusionOk="0">
                  <a:moveTo>
                    <a:pt x="718" y="0"/>
                  </a:moveTo>
                  <a:cubicBezTo>
                    <a:pt x="679" y="0"/>
                    <a:pt x="647" y="31"/>
                    <a:pt x="647" y="70"/>
                  </a:cubicBezTo>
                  <a:lnTo>
                    <a:pt x="644" y="475"/>
                  </a:lnTo>
                  <a:lnTo>
                    <a:pt x="402" y="217"/>
                  </a:lnTo>
                  <a:cubicBezTo>
                    <a:pt x="387" y="202"/>
                    <a:pt x="369" y="195"/>
                    <a:pt x="353" y="195"/>
                  </a:cubicBezTo>
                  <a:cubicBezTo>
                    <a:pt x="299" y="195"/>
                    <a:pt x="252" y="262"/>
                    <a:pt x="298" y="314"/>
                  </a:cubicBezTo>
                  <a:lnTo>
                    <a:pt x="549" y="579"/>
                  </a:lnTo>
                  <a:lnTo>
                    <a:pt x="95" y="583"/>
                  </a:lnTo>
                  <a:cubicBezTo>
                    <a:pt x="0" y="584"/>
                    <a:pt x="1" y="725"/>
                    <a:pt x="95" y="725"/>
                  </a:cubicBezTo>
                  <a:cubicBezTo>
                    <a:pt x="95" y="725"/>
                    <a:pt x="96" y="725"/>
                    <a:pt x="96" y="725"/>
                  </a:cubicBezTo>
                  <a:lnTo>
                    <a:pt x="509" y="721"/>
                  </a:lnTo>
                  <a:lnTo>
                    <a:pt x="509" y="721"/>
                  </a:lnTo>
                  <a:lnTo>
                    <a:pt x="190" y="945"/>
                  </a:lnTo>
                  <a:cubicBezTo>
                    <a:pt x="132" y="984"/>
                    <a:pt x="160" y="1074"/>
                    <a:pt x="230" y="1074"/>
                  </a:cubicBezTo>
                  <a:cubicBezTo>
                    <a:pt x="244" y="1074"/>
                    <a:pt x="258" y="1070"/>
                    <a:pt x="270" y="1062"/>
                  </a:cubicBezTo>
                  <a:lnTo>
                    <a:pt x="643" y="801"/>
                  </a:lnTo>
                  <a:lnTo>
                    <a:pt x="640" y="1264"/>
                  </a:lnTo>
                  <a:cubicBezTo>
                    <a:pt x="639" y="1302"/>
                    <a:pt x="671" y="1334"/>
                    <a:pt x="710" y="1334"/>
                  </a:cubicBezTo>
                  <a:cubicBezTo>
                    <a:pt x="750" y="1334"/>
                    <a:pt x="780" y="1302"/>
                    <a:pt x="780" y="1264"/>
                  </a:cubicBezTo>
                  <a:lnTo>
                    <a:pt x="783" y="828"/>
                  </a:lnTo>
                  <a:lnTo>
                    <a:pt x="1042" y="1102"/>
                  </a:lnTo>
                  <a:cubicBezTo>
                    <a:pt x="1058" y="1118"/>
                    <a:pt x="1076" y="1125"/>
                    <a:pt x="1093" y="1125"/>
                  </a:cubicBezTo>
                  <a:cubicBezTo>
                    <a:pt x="1148" y="1125"/>
                    <a:pt x="1195" y="1057"/>
                    <a:pt x="1145" y="1004"/>
                  </a:cubicBezTo>
                  <a:lnTo>
                    <a:pt x="874" y="718"/>
                  </a:lnTo>
                  <a:lnTo>
                    <a:pt x="1242" y="714"/>
                  </a:lnTo>
                  <a:cubicBezTo>
                    <a:pt x="1280" y="714"/>
                    <a:pt x="1312" y="682"/>
                    <a:pt x="1312" y="643"/>
                  </a:cubicBezTo>
                  <a:cubicBezTo>
                    <a:pt x="1312" y="605"/>
                    <a:pt x="1282" y="574"/>
                    <a:pt x="1244" y="574"/>
                  </a:cubicBezTo>
                  <a:cubicBezTo>
                    <a:pt x="1243" y="574"/>
                    <a:pt x="1242" y="574"/>
                    <a:pt x="1242" y="574"/>
                  </a:cubicBezTo>
                  <a:lnTo>
                    <a:pt x="968" y="576"/>
                  </a:lnTo>
                  <a:lnTo>
                    <a:pt x="968" y="576"/>
                  </a:lnTo>
                  <a:lnTo>
                    <a:pt x="1255" y="376"/>
                  </a:lnTo>
                  <a:cubicBezTo>
                    <a:pt x="1319" y="331"/>
                    <a:pt x="1275" y="245"/>
                    <a:pt x="1215" y="245"/>
                  </a:cubicBezTo>
                  <a:cubicBezTo>
                    <a:pt x="1201" y="245"/>
                    <a:pt x="1187" y="249"/>
                    <a:pt x="1173" y="258"/>
                  </a:cubicBezTo>
                  <a:lnTo>
                    <a:pt x="786" y="530"/>
                  </a:lnTo>
                  <a:lnTo>
                    <a:pt x="788" y="71"/>
                  </a:lnTo>
                  <a:cubicBezTo>
                    <a:pt x="788" y="32"/>
                    <a:pt x="756" y="0"/>
                    <a:pt x="7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a:off x="907847" y="3390058"/>
              <a:ext cx="15042" cy="133870"/>
            </a:xfrm>
            <a:custGeom>
              <a:avLst/>
              <a:gdLst/>
              <a:ahLst/>
              <a:cxnLst/>
              <a:rect l="l" t="t" r="r" b="b"/>
              <a:pathLst>
                <a:path w="150" h="1335" extrusionOk="0">
                  <a:moveTo>
                    <a:pt x="80" y="0"/>
                  </a:moveTo>
                  <a:cubicBezTo>
                    <a:pt x="40" y="0"/>
                    <a:pt x="9" y="32"/>
                    <a:pt x="9" y="71"/>
                  </a:cubicBezTo>
                  <a:lnTo>
                    <a:pt x="1" y="1264"/>
                  </a:lnTo>
                  <a:cubicBezTo>
                    <a:pt x="1" y="1302"/>
                    <a:pt x="33" y="1334"/>
                    <a:pt x="72" y="1334"/>
                  </a:cubicBezTo>
                  <a:cubicBezTo>
                    <a:pt x="110" y="1334"/>
                    <a:pt x="142" y="1304"/>
                    <a:pt x="142" y="1265"/>
                  </a:cubicBezTo>
                  <a:lnTo>
                    <a:pt x="149" y="71"/>
                  </a:lnTo>
                  <a:cubicBezTo>
                    <a:pt x="149" y="32"/>
                    <a:pt x="118"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a:off x="856905" y="3414526"/>
              <a:ext cx="119230" cy="83431"/>
            </a:xfrm>
            <a:custGeom>
              <a:avLst/>
              <a:gdLst/>
              <a:ahLst/>
              <a:cxnLst/>
              <a:rect l="l" t="t" r="r" b="b"/>
              <a:pathLst>
                <a:path w="1189" h="832" extrusionOk="0">
                  <a:moveTo>
                    <a:pt x="1085" y="1"/>
                  </a:moveTo>
                  <a:cubicBezTo>
                    <a:pt x="1071" y="1"/>
                    <a:pt x="1057" y="5"/>
                    <a:pt x="1043" y="14"/>
                  </a:cubicBezTo>
                  <a:lnTo>
                    <a:pt x="58" y="701"/>
                  </a:lnTo>
                  <a:cubicBezTo>
                    <a:pt x="1" y="741"/>
                    <a:pt x="29" y="831"/>
                    <a:pt x="98" y="831"/>
                  </a:cubicBezTo>
                  <a:cubicBezTo>
                    <a:pt x="113" y="831"/>
                    <a:pt x="126" y="826"/>
                    <a:pt x="138" y="819"/>
                  </a:cubicBezTo>
                  <a:lnTo>
                    <a:pt x="1125" y="132"/>
                  </a:lnTo>
                  <a:cubicBezTo>
                    <a:pt x="1189" y="87"/>
                    <a:pt x="1145" y="1"/>
                    <a:pt x="10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868738" y="3409512"/>
              <a:ext cx="94361" cy="93358"/>
            </a:xfrm>
            <a:custGeom>
              <a:avLst/>
              <a:gdLst/>
              <a:ahLst/>
              <a:cxnLst/>
              <a:rect l="l" t="t" r="r" b="b"/>
              <a:pathLst>
                <a:path w="941" h="931" extrusionOk="0">
                  <a:moveTo>
                    <a:pt x="102" y="1"/>
                  </a:moveTo>
                  <a:cubicBezTo>
                    <a:pt x="47" y="1"/>
                    <a:pt x="0" y="69"/>
                    <a:pt x="50" y="122"/>
                  </a:cubicBezTo>
                  <a:lnTo>
                    <a:pt x="794" y="908"/>
                  </a:lnTo>
                  <a:cubicBezTo>
                    <a:pt x="808" y="923"/>
                    <a:pt x="827" y="931"/>
                    <a:pt x="845" y="931"/>
                  </a:cubicBezTo>
                  <a:cubicBezTo>
                    <a:pt x="908" y="931"/>
                    <a:pt x="940" y="856"/>
                    <a:pt x="897" y="812"/>
                  </a:cubicBezTo>
                  <a:lnTo>
                    <a:pt x="153"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a:off x="843668" y="3447517"/>
              <a:ext cx="134272" cy="15443"/>
            </a:xfrm>
            <a:custGeom>
              <a:avLst/>
              <a:gdLst/>
              <a:ahLst/>
              <a:cxnLst/>
              <a:rect l="l" t="t" r="r" b="b"/>
              <a:pathLst>
                <a:path w="1339" h="154" extrusionOk="0">
                  <a:moveTo>
                    <a:pt x="1244" y="1"/>
                  </a:moveTo>
                  <a:cubicBezTo>
                    <a:pt x="1243" y="1"/>
                    <a:pt x="1243" y="1"/>
                    <a:pt x="1242" y="1"/>
                  </a:cubicBezTo>
                  <a:lnTo>
                    <a:pt x="95" y="11"/>
                  </a:lnTo>
                  <a:cubicBezTo>
                    <a:pt x="0" y="11"/>
                    <a:pt x="2" y="153"/>
                    <a:pt x="97" y="153"/>
                  </a:cubicBezTo>
                  <a:lnTo>
                    <a:pt x="1244" y="142"/>
                  </a:lnTo>
                  <a:cubicBezTo>
                    <a:pt x="1338" y="141"/>
                    <a:pt x="1337" y="1"/>
                    <a:pt x="12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28"/>
        <p:cNvGrpSpPr/>
        <p:nvPr/>
      </p:nvGrpSpPr>
      <p:grpSpPr>
        <a:xfrm>
          <a:off x="0" y="0"/>
          <a:ext cx="0" cy="0"/>
          <a:chOff x="0" y="0"/>
          <a:chExt cx="0" cy="0"/>
        </a:xfrm>
      </p:grpSpPr>
      <p:pic>
        <p:nvPicPr>
          <p:cNvPr id="229" name="Google Shape;229;p8"/>
          <p:cNvPicPr preferRelativeResize="0"/>
          <p:nvPr/>
        </p:nvPicPr>
        <p:blipFill rotWithShape="1">
          <a:blip r:embed="rId2">
            <a:alphaModFix amt="2000"/>
          </a:blip>
          <a:srcRect t="7798" b="7807"/>
          <a:stretch/>
        </p:blipFill>
        <p:spPr>
          <a:xfrm>
            <a:off x="50" y="0"/>
            <a:ext cx="9144003" cy="5143501"/>
          </a:xfrm>
          <a:prstGeom prst="rect">
            <a:avLst/>
          </a:prstGeom>
          <a:noFill/>
          <a:ln>
            <a:noFill/>
          </a:ln>
        </p:spPr>
      </p:pic>
      <p:sp>
        <p:nvSpPr>
          <p:cNvPr id="230" name="Google Shape;230;p8"/>
          <p:cNvSpPr txBox="1">
            <a:spLocks noGrp="1"/>
          </p:cNvSpPr>
          <p:nvPr>
            <p:ph type="title"/>
          </p:nvPr>
        </p:nvSpPr>
        <p:spPr>
          <a:xfrm>
            <a:off x="1046575" y="1436100"/>
            <a:ext cx="7050900" cy="22713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1"/>
              </a:buClr>
              <a:buSzPts val="4800"/>
              <a:buNone/>
              <a:defRPr sz="96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grpSp>
        <p:nvGrpSpPr>
          <p:cNvPr id="231" name="Google Shape;231;p8"/>
          <p:cNvGrpSpPr/>
          <p:nvPr/>
        </p:nvGrpSpPr>
        <p:grpSpPr>
          <a:xfrm>
            <a:off x="6947047" y="4708871"/>
            <a:ext cx="98575" cy="98475"/>
            <a:chOff x="6046822" y="2565334"/>
            <a:chExt cx="98575" cy="98475"/>
          </a:xfrm>
        </p:grpSpPr>
        <p:sp>
          <p:nvSpPr>
            <p:cNvPr id="232" name="Google Shape;232;p8"/>
            <p:cNvSpPr/>
            <p:nvPr/>
          </p:nvSpPr>
          <p:spPr>
            <a:xfrm>
              <a:off x="6046922" y="2565735"/>
              <a:ext cx="98274" cy="98074"/>
            </a:xfrm>
            <a:custGeom>
              <a:avLst/>
              <a:gdLst/>
              <a:ahLst/>
              <a:cxnLst/>
              <a:rect l="l" t="t" r="r" b="b"/>
              <a:pathLst>
                <a:path w="980" h="978" extrusionOk="0">
                  <a:moveTo>
                    <a:pt x="494" y="139"/>
                  </a:moveTo>
                  <a:cubicBezTo>
                    <a:pt x="580" y="139"/>
                    <a:pt x="668" y="171"/>
                    <a:pt x="739" y="242"/>
                  </a:cubicBezTo>
                  <a:cubicBezTo>
                    <a:pt x="958" y="462"/>
                    <a:pt x="801" y="836"/>
                    <a:pt x="491" y="836"/>
                  </a:cubicBezTo>
                  <a:lnTo>
                    <a:pt x="491" y="908"/>
                  </a:lnTo>
                  <a:lnTo>
                    <a:pt x="490" y="837"/>
                  </a:lnTo>
                  <a:cubicBezTo>
                    <a:pt x="298" y="836"/>
                    <a:pt x="142" y="678"/>
                    <a:pt x="144" y="487"/>
                  </a:cubicBezTo>
                  <a:cubicBezTo>
                    <a:pt x="145" y="278"/>
                    <a:pt x="316" y="139"/>
                    <a:pt x="494" y="139"/>
                  </a:cubicBezTo>
                  <a:close/>
                  <a:moveTo>
                    <a:pt x="490" y="0"/>
                  </a:moveTo>
                  <a:cubicBezTo>
                    <a:pt x="221" y="0"/>
                    <a:pt x="2" y="220"/>
                    <a:pt x="2" y="488"/>
                  </a:cubicBezTo>
                  <a:cubicBezTo>
                    <a:pt x="1" y="758"/>
                    <a:pt x="220" y="978"/>
                    <a:pt x="490" y="978"/>
                  </a:cubicBezTo>
                  <a:lnTo>
                    <a:pt x="491" y="978"/>
                  </a:lnTo>
                  <a:cubicBezTo>
                    <a:pt x="761" y="978"/>
                    <a:pt x="979" y="758"/>
                    <a:pt x="979" y="488"/>
                  </a:cubicBezTo>
                  <a:cubicBezTo>
                    <a:pt x="979" y="220"/>
                    <a:pt x="760" y="0"/>
                    <a:pt x="49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6046822" y="2565334"/>
              <a:ext cx="98575" cy="98475"/>
            </a:xfrm>
            <a:custGeom>
              <a:avLst/>
              <a:gdLst/>
              <a:ahLst/>
              <a:cxnLst/>
              <a:rect l="l" t="t" r="r" b="b"/>
              <a:pathLst>
                <a:path w="983" h="982" extrusionOk="0">
                  <a:moveTo>
                    <a:pt x="494" y="144"/>
                  </a:moveTo>
                  <a:cubicBezTo>
                    <a:pt x="684" y="149"/>
                    <a:pt x="835" y="304"/>
                    <a:pt x="835" y="492"/>
                  </a:cubicBezTo>
                  <a:cubicBezTo>
                    <a:pt x="833" y="682"/>
                    <a:pt x="682" y="836"/>
                    <a:pt x="492" y="840"/>
                  </a:cubicBezTo>
                  <a:lnTo>
                    <a:pt x="492" y="911"/>
                  </a:lnTo>
                  <a:lnTo>
                    <a:pt x="491" y="840"/>
                  </a:lnTo>
                  <a:cubicBezTo>
                    <a:pt x="301" y="836"/>
                    <a:pt x="150" y="680"/>
                    <a:pt x="151" y="491"/>
                  </a:cubicBezTo>
                  <a:cubicBezTo>
                    <a:pt x="153" y="301"/>
                    <a:pt x="305" y="148"/>
                    <a:pt x="494" y="144"/>
                  </a:cubicBezTo>
                  <a:close/>
                  <a:moveTo>
                    <a:pt x="491" y="0"/>
                  </a:moveTo>
                  <a:cubicBezTo>
                    <a:pt x="221" y="0"/>
                    <a:pt x="0" y="220"/>
                    <a:pt x="0" y="491"/>
                  </a:cubicBezTo>
                  <a:cubicBezTo>
                    <a:pt x="0" y="761"/>
                    <a:pt x="220" y="982"/>
                    <a:pt x="491" y="982"/>
                  </a:cubicBezTo>
                  <a:lnTo>
                    <a:pt x="492" y="982"/>
                  </a:lnTo>
                  <a:cubicBezTo>
                    <a:pt x="764" y="982"/>
                    <a:pt x="983" y="761"/>
                    <a:pt x="983" y="491"/>
                  </a:cubicBezTo>
                  <a:cubicBezTo>
                    <a:pt x="983" y="220"/>
                    <a:pt x="762" y="0"/>
                    <a:pt x="4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8"/>
          <p:cNvGrpSpPr/>
          <p:nvPr/>
        </p:nvGrpSpPr>
        <p:grpSpPr>
          <a:xfrm>
            <a:off x="500707" y="4708863"/>
            <a:ext cx="98676" cy="98475"/>
            <a:chOff x="7954244" y="2863063"/>
            <a:chExt cx="98676" cy="98475"/>
          </a:xfrm>
        </p:grpSpPr>
        <p:sp>
          <p:nvSpPr>
            <p:cNvPr id="235" name="Google Shape;235;p8"/>
            <p:cNvSpPr/>
            <p:nvPr/>
          </p:nvSpPr>
          <p:spPr>
            <a:xfrm>
              <a:off x="7954244" y="2863163"/>
              <a:ext cx="98676" cy="98375"/>
            </a:xfrm>
            <a:custGeom>
              <a:avLst/>
              <a:gdLst/>
              <a:ahLst/>
              <a:cxnLst/>
              <a:rect l="l" t="t" r="r" b="b"/>
              <a:pathLst>
                <a:path w="984" h="981" extrusionOk="0">
                  <a:moveTo>
                    <a:pt x="484" y="142"/>
                  </a:moveTo>
                  <a:cubicBezTo>
                    <a:pt x="488" y="142"/>
                    <a:pt x="491" y="142"/>
                    <a:pt x="494" y="143"/>
                  </a:cubicBezTo>
                  <a:cubicBezTo>
                    <a:pt x="687" y="144"/>
                    <a:pt x="842" y="300"/>
                    <a:pt x="842" y="493"/>
                  </a:cubicBezTo>
                  <a:cubicBezTo>
                    <a:pt x="840" y="684"/>
                    <a:pt x="684" y="839"/>
                    <a:pt x="493" y="839"/>
                  </a:cubicBezTo>
                  <a:lnTo>
                    <a:pt x="493" y="910"/>
                  </a:lnTo>
                  <a:lnTo>
                    <a:pt x="491" y="839"/>
                  </a:lnTo>
                  <a:cubicBezTo>
                    <a:pt x="489" y="839"/>
                    <a:pt x="487" y="839"/>
                    <a:pt x="484" y="839"/>
                  </a:cubicBezTo>
                  <a:cubicBezTo>
                    <a:pt x="292" y="839"/>
                    <a:pt x="136" y="683"/>
                    <a:pt x="137" y="490"/>
                  </a:cubicBezTo>
                  <a:cubicBezTo>
                    <a:pt x="138" y="297"/>
                    <a:pt x="294" y="142"/>
                    <a:pt x="484" y="142"/>
                  </a:cubicBezTo>
                  <a:close/>
                  <a:moveTo>
                    <a:pt x="493" y="1"/>
                  </a:moveTo>
                  <a:cubicBezTo>
                    <a:pt x="223" y="1"/>
                    <a:pt x="2" y="219"/>
                    <a:pt x="2" y="490"/>
                  </a:cubicBezTo>
                  <a:cubicBezTo>
                    <a:pt x="1" y="760"/>
                    <a:pt x="220" y="981"/>
                    <a:pt x="491" y="981"/>
                  </a:cubicBezTo>
                  <a:lnTo>
                    <a:pt x="493" y="981"/>
                  </a:lnTo>
                  <a:cubicBezTo>
                    <a:pt x="764" y="981"/>
                    <a:pt x="983" y="762"/>
                    <a:pt x="983" y="491"/>
                  </a:cubicBezTo>
                  <a:cubicBezTo>
                    <a:pt x="983" y="220"/>
                    <a:pt x="764" y="1"/>
                    <a:pt x="493"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7954244" y="2863063"/>
              <a:ext cx="98676" cy="98475"/>
            </a:xfrm>
            <a:custGeom>
              <a:avLst/>
              <a:gdLst/>
              <a:ahLst/>
              <a:cxnLst/>
              <a:rect l="l" t="t" r="r" b="b"/>
              <a:pathLst>
                <a:path w="984" h="982" extrusionOk="0">
                  <a:moveTo>
                    <a:pt x="484" y="143"/>
                  </a:moveTo>
                  <a:cubicBezTo>
                    <a:pt x="488" y="143"/>
                    <a:pt x="491" y="143"/>
                    <a:pt x="494" y="144"/>
                  </a:cubicBezTo>
                  <a:cubicBezTo>
                    <a:pt x="687" y="145"/>
                    <a:pt x="842" y="301"/>
                    <a:pt x="842" y="494"/>
                  </a:cubicBezTo>
                  <a:cubicBezTo>
                    <a:pt x="840" y="685"/>
                    <a:pt x="684" y="840"/>
                    <a:pt x="493" y="840"/>
                  </a:cubicBezTo>
                  <a:lnTo>
                    <a:pt x="493" y="911"/>
                  </a:lnTo>
                  <a:lnTo>
                    <a:pt x="491" y="840"/>
                  </a:lnTo>
                  <a:cubicBezTo>
                    <a:pt x="489" y="840"/>
                    <a:pt x="487" y="840"/>
                    <a:pt x="484" y="840"/>
                  </a:cubicBezTo>
                  <a:cubicBezTo>
                    <a:pt x="292" y="840"/>
                    <a:pt x="136" y="684"/>
                    <a:pt x="137" y="491"/>
                  </a:cubicBezTo>
                  <a:cubicBezTo>
                    <a:pt x="138" y="298"/>
                    <a:pt x="294" y="143"/>
                    <a:pt x="484" y="143"/>
                  </a:cubicBezTo>
                  <a:close/>
                  <a:moveTo>
                    <a:pt x="491" y="1"/>
                  </a:moveTo>
                  <a:cubicBezTo>
                    <a:pt x="221" y="1"/>
                    <a:pt x="1" y="220"/>
                    <a:pt x="1" y="491"/>
                  </a:cubicBezTo>
                  <a:cubicBezTo>
                    <a:pt x="1" y="761"/>
                    <a:pt x="220" y="982"/>
                    <a:pt x="491" y="982"/>
                  </a:cubicBezTo>
                  <a:lnTo>
                    <a:pt x="493" y="982"/>
                  </a:lnTo>
                  <a:cubicBezTo>
                    <a:pt x="764" y="982"/>
                    <a:pt x="983" y="761"/>
                    <a:pt x="983" y="491"/>
                  </a:cubicBezTo>
                  <a:cubicBezTo>
                    <a:pt x="983" y="220"/>
                    <a:pt x="763" y="1"/>
                    <a:pt x="49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8"/>
          <p:cNvGrpSpPr/>
          <p:nvPr/>
        </p:nvGrpSpPr>
        <p:grpSpPr>
          <a:xfrm>
            <a:off x="8759336" y="3284915"/>
            <a:ext cx="98676" cy="98475"/>
            <a:chOff x="7852761" y="1836603"/>
            <a:chExt cx="98676" cy="98475"/>
          </a:xfrm>
        </p:grpSpPr>
        <p:sp>
          <p:nvSpPr>
            <p:cNvPr id="238" name="Google Shape;238;p8"/>
            <p:cNvSpPr/>
            <p:nvPr/>
          </p:nvSpPr>
          <p:spPr>
            <a:xfrm>
              <a:off x="7853062" y="1837004"/>
              <a:ext cx="98174" cy="98074"/>
            </a:xfrm>
            <a:custGeom>
              <a:avLst/>
              <a:gdLst/>
              <a:ahLst/>
              <a:cxnLst/>
              <a:rect l="l" t="t" r="r" b="b"/>
              <a:pathLst>
                <a:path w="979" h="978" extrusionOk="0">
                  <a:moveTo>
                    <a:pt x="492" y="140"/>
                  </a:moveTo>
                  <a:cubicBezTo>
                    <a:pt x="685" y="141"/>
                    <a:pt x="840" y="297"/>
                    <a:pt x="839" y="490"/>
                  </a:cubicBezTo>
                  <a:cubicBezTo>
                    <a:pt x="837" y="681"/>
                    <a:pt x="682" y="836"/>
                    <a:pt x="491" y="836"/>
                  </a:cubicBezTo>
                  <a:lnTo>
                    <a:pt x="491" y="907"/>
                  </a:lnTo>
                  <a:lnTo>
                    <a:pt x="488" y="836"/>
                  </a:lnTo>
                  <a:cubicBezTo>
                    <a:pt x="300" y="831"/>
                    <a:pt x="149" y="676"/>
                    <a:pt x="150" y="486"/>
                  </a:cubicBezTo>
                  <a:cubicBezTo>
                    <a:pt x="150" y="297"/>
                    <a:pt x="303" y="142"/>
                    <a:pt x="492" y="140"/>
                  </a:cubicBezTo>
                  <a:close/>
                  <a:moveTo>
                    <a:pt x="490" y="1"/>
                  </a:moveTo>
                  <a:cubicBezTo>
                    <a:pt x="220" y="1"/>
                    <a:pt x="0" y="219"/>
                    <a:pt x="0" y="489"/>
                  </a:cubicBezTo>
                  <a:cubicBezTo>
                    <a:pt x="0" y="759"/>
                    <a:pt x="218" y="978"/>
                    <a:pt x="488" y="978"/>
                  </a:cubicBezTo>
                  <a:lnTo>
                    <a:pt x="491" y="978"/>
                  </a:lnTo>
                  <a:cubicBezTo>
                    <a:pt x="760" y="978"/>
                    <a:pt x="979" y="759"/>
                    <a:pt x="979" y="489"/>
                  </a:cubicBezTo>
                  <a:cubicBezTo>
                    <a:pt x="978" y="219"/>
                    <a:pt x="760" y="1"/>
                    <a:pt x="49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7852761" y="1836603"/>
              <a:ext cx="98676" cy="98475"/>
            </a:xfrm>
            <a:custGeom>
              <a:avLst/>
              <a:gdLst/>
              <a:ahLst/>
              <a:cxnLst/>
              <a:rect l="l" t="t" r="r" b="b"/>
              <a:pathLst>
                <a:path w="984" h="982" extrusionOk="0">
                  <a:moveTo>
                    <a:pt x="495" y="144"/>
                  </a:moveTo>
                  <a:cubicBezTo>
                    <a:pt x="688" y="145"/>
                    <a:pt x="843" y="301"/>
                    <a:pt x="842" y="494"/>
                  </a:cubicBezTo>
                  <a:cubicBezTo>
                    <a:pt x="840" y="685"/>
                    <a:pt x="685" y="840"/>
                    <a:pt x="494" y="840"/>
                  </a:cubicBezTo>
                  <a:lnTo>
                    <a:pt x="494" y="911"/>
                  </a:lnTo>
                  <a:lnTo>
                    <a:pt x="491" y="840"/>
                  </a:lnTo>
                  <a:cubicBezTo>
                    <a:pt x="303" y="835"/>
                    <a:pt x="152" y="680"/>
                    <a:pt x="153" y="490"/>
                  </a:cubicBezTo>
                  <a:cubicBezTo>
                    <a:pt x="153" y="301"/>
                    <a:pt x="306" y="146"/>
                    <a:pt x="495" y="144"/>
                  </a:cubicBezTo>
                  <a:close/>
                  <a:moveTo>
                    <a:pt x="493" y="1"/>
                  </a:moveTo>
                  <a:cubicBezTo>
                    <a:pt x="221" y="1"/>
                    <a:pt x="2" y="220"/>
                    <a:pt x="2" y="490"/>
                  </a:cubicBezTo>
                  <a:cubicBezTo>
                    <a:pt x="1" y="761"/>
                    <a:pt x="220" y="982"/>
                    <a:pt x="491" y="982"/>
                  </a:cubicBezTo>
                  <a:lnTo>
                    <a:pt x="494" y="982"/>
                  </a:lnTo>
                  <a:cubicBezTo>
                    <a:pt x="764" y="982"/>
                    <a:pt x="983" y="761"/>
                    <a:pt x="983" y="490"/>
                  </a:cubicBezTo>
                  <a:cubicBezTo>
                    <a:pt x="983" y="220"/>
                    <a:pt x="764" y="1"/>
                    <a:pt x="49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8"/>
          <p:cNvGrpSpPr/>
          <p:nvPr/>
        </p:nvGrpSpPr>
        <p:grpSpPr>
          <a:xfrm>
            <a:off x="8578256" y="4575008"/>
            <a:ext cx="134272" cy="133870"/>
            <a:chOff x="843668" y="3390058"/>
            <a:chExt cx="134272" cy="133870"/>
          </a:xfrm>
        </p:grpSpPr>
        <p:sp>
          <p:nvSpPr>
            <p:cNvPr id="241" name="Google Shape;241;p8"/>
            <p:cNvSpPr/>
            <p:nvPr/>
          </p:nvSpPr>
          <p:spPr>
            <a:xfrm>
              <a:off x="843869" y="3390058"/>
              <a:ext cx="132266" cy="133870"/>
            </a:xfrm>
            <a:custGeom>
              <a:avLst/>
              <a:gdLst/>
              <a:ahLst/>
              <a:cxnLst/>
              <a:rect l="l" t="t" r="r" b="b"/>
              <a:pathLst>
                <a:path w="1319" h="1335" extrusionOk="0">
                  <a:moveTo>
                    <a:pt x="718" y="0"/>
                  </a:moveTo>
                  <a:cubicBezTo>
                    <a:pt x="679" y="0"/>
                    <a:pt x="647" y="31"/>
                    <a:pt x="647" y="70"/>
                  </a:cubicBezTo>
                  <a:lnTo>
                    <a:pt x="644" y="475"/>
                  </a:lnTo>
                  <a:lnTo>
                    <a:pt x="402" y="217"/>
                  </a:lnTo>
                  <a:cubicBezTo>
                    <a:pt x="387" y="202"/>
                    <a:pt x="369" y="195"/>
                    <a:pt x="353" y="195"/>
                  </a:cubicBezTo>
                  <a:cubicBezTo>
                    <a:pt x="299" y="195"/>
                    <a:pt x="252" y="262"/>
                    <a:pt x="298" y="314"/>
                  </a:cubicBezTo>
                  <a:lnTo>
                    <a:pt x="549" y="579"/>
                  </a:lnTo>
                  <a:lnTo>
                    <a:pt x="95" y="583"/>
                  </a:lnTo>
                  <a:cubicBezTo>
                    <a:pt x="0" y="584"/>
                    <a:pt x="1" y="725"/>
                    <a:pt x="95" y="725"/>
                  </a:cubicBezTo>
                  <a:cubicBezTo>
                    <a:pt x="95" y="725"/>
                    <a:pt x="96" y="725"/>
                    <a:pt x="96" y="725"/>
                  </a:cubicBezTo>
                  <a:lnTo>
                    <a:pt x="509" y="721"/>
                  </a:lnTo>
                  <a:lnTo>
                    <a:pt x="509" y="721"/>
                  </a:lnTo>
                  <a:lnTo>
                    <a:pt x="190" y="945"/>
                  </a:lnTo>
                  <a:cubicBezTo>
                    <a:pt x="132" y="984"/>
                    <a:pt x="160" y="1074"/>
                    <a:pt x="230" y="1074"/>
                  </a:cubicBezTo>
                  <a:cubicBezTo>
                    <a:pt x="244" y="1074"/>
                    <a:pt x="258" y="1070"/>
                    <a:pt x="270" y="1062"/>
                  </a:cubicBezTo>
                  <a:lnTo>
                    <a:pt x="643" y="801"/>
                  </a:lnTo>
                  <a:lnTo>
                    <a:pt x="640" y="1264"/>
                  </a:lnTo>
                  <a:cubicBezTo>
                    <a:pt x="639" y="1302"/>
                    <a:pt x="671" y="1334"/>
                    <a:pt x="710" y="1334"/>
                  </a:cubicBezTo>
                  <a:cubicBezTo>
                    <a:pt x="750" y="1334"/>
                    <a:pt x="780" y="1302"/>
                    <a:pt x="780" y="1264"/>
                  </a:cubicBezTo>
                  <a:lnTo>
                    <a:pt x="783" y="828"/>
                  </a:lnTo>
                  <a:lnTo>
                    <a:pt x="1042" y="1102"/>
                  </a:lnTo>
                  <a:cubicBezTo>
                    <a:pt x="1058" y="1118"/>
                    <a:pt x="1076" y="1125"/>
                    <a:pt x="1093" y="1125"/>
                  </a:cubicBezTo>
                  <a:cubicBezTo>
                    <a:pt x="1148" y="1125"/>
                    <a:pt x="1195" y="1057"/>
                    <a:pt x="1145" y="1004"/>
                  </a:cubicBezTo>
                  <a:lnTo>
                    <a:pt x="874" y="718"/>
                  </a:lnTo>
                  <a:lnTo>
                    <a:pt x="1242" y="714"/>
                  </a:lnTo>
                  <a:cubicBezTo>
                    <a:pt x="1280" y="714"/>
                    <a:pt x="1312" y="682"/>
                    <a:pt x="1312" y="643"/>
                  </a:cubicBezTo>
                  <a:cubicBezTo>
                    <a:pt x="1312" y="605"/>
                    <a:pt x="1282" y="574"/>
                    <a:pt x="1244" y="574"/>
                  </a:cubicBezTo>
                  <a:cubicBezTo>
                    <a:pt x="1243" y="574"/>
                    <a:pt x="1242" y="574"/>
                    <a:pt x="1242" y="574"/>
                  </a:cubicBezTo>
                  <a:lnTo>
                    <a:pt x="968" y="576"/>
                  </a:lnTo>
                  <a:lnTo>
                    <a:pt x="968" y="576"/>
                  </a:lnTo>
                  <a:lnTo>
                    <a:pt x="1255" y="376"/>
                  </a:lnTo>
                  <a:cubicBezTo>
                    <a:pt x="1319" y="331"/>
                    <a:pt x="1275" y="245"/>
                    <a:pt x="1215" y="245"/>
                  </a:cubicBezTo>
                  <a:cubicBezTo>
                    <a:pt x="1201" y="245"/>
                    <a:pt x="1187" y="249"/>
                    <a:pt x="1173" y="258"/>
                  </a:cubicBezTo>
                  <a:lnTo>
                    <a:pt x="786" y="530"/>
                  </a:lnTo>
                  <a:lnTo>
                    <a:pt x="788" y="71"/>
                  </a:lnTo>
                  <a:cubicBezTo>
                    <a:pt x="788" y="32"/>
                    <a:pt x="756" y="0"/>
                    <a:pt x="7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p:nvPr/>
          </p:nvSpPr>
          <p:spPr>
            <a:xfrm>
              <a:off x="907847" y="3390058"/>
              <a:ext cx="15042" cy="133870"/>
            </a:xfrm>
            <a:custGeom>
              <a:avLst/>
              <a:gdLst/>
              <a:ahLst/>
              <a:cxnLst/>
              <a:rect l="l" t="t" r="r" b="b"/>
              <a:pathLst>
                <a:path w="150" h="1335" extrusionOk="0">
                  <a:moveTo>
                    <a:pt x="80" y="0"/>
                  </a:moveTo>
                  <a:cubicBezTo>
                    <a:pt x="40" y="0"/>
                    <a:pt x="9" y="32"/>
                    <a:pt x="9" y="71"/>
                  </a:cubicBezTo>
                  <a:lnTo>
                    <a:pt x="1" y="1264"/>
                  </a:lnTo>
                  <a:cubicBezTo>
                    <a:pt x="1" y="1302"/>
                    <a:pt x="33" y="1334"/>
                    <a:pt x="72" y="1334"/>
                  </a:cubicBezTo>
                  <a:cubicBezTo>
                    <a:pt x="110" y="1334"/>
                    <a:pt x="142" y="1304"/>
                    <a:pt x="142" y="1265"/>
                  </a:cubicBezTo>
                  <a:lnTo>
                    <a:pt x="149" y="71"/>
                  </a:lnTo>
                  <a:cubicBezTo>
                    <a:pt x="149" y="32"/>
                    <a:pt x="118"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856905" y="3414526"/>
              <a:ext cx="119230" cy="83431"/>
            </a:xfrm>
            <a:custGeom>
              <a:avLst/>
              <a:gdLst/>
              <a:ahLst/>
              <a:cxnLst/>
              <a:rect l="l" t="t" r="r" b="b"/>
              <a:pathLst>
                <a:path w="1189" h="832" extrusionOk="0">
                  <a:moveTo>
                    <a:pt x="1085" y="1"/>
                  </a:moveTo>
                  <a:cubicBezTo>
                    <a:pt x="1071" y="1"/>
                    <a:pt x="1057" y="5"/>
                    <a:pt x="1043" y="14"/>
                  </a:cubicBezTo>
                  <a:lnTo>
                    <a:pt x="58" y="701"/>
                  </a:lnTo>
                  <a:cubicBezTo>
                    <a:pt x="1" y="741"/>
                    <a:pt x="29" y="831"/>
                    <a:pt x="98" y="831"/>
                  </a:cubicBezTo>
                  <a:cubicBezTo>
                    <a:pt x="113" y="831"/>
                    <a:pt x="126" y="826"/>
                    <a:pt x="138" y="819"/>
                  </a:cubicBezTo>
                  <a:lnTo>
                    <a:pt x="1125" y="132"/>
                  </a:lnTo>
                  <a:cubicBezTo>
                    <a:pt x="1189" y="87"/>
                    <a:pt x="1145" y="1"/>
                    <a:pt x="10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868738" y="3409512"/>
              <a:ext cx="94361" cy="93358"/>
            </a:xfrm>
            <a:custGeom>
              <a:avLst/>
              <a:gdLst/>
              <a:ahLst/>
              <a:cxnLst/>
              <a:rect l="l" t="t" r="r" b="b"/>
              <a:pathLst>
                <a:path w="941" h="931" extrusionOk="0">
                  <a:moveTo>
                    <a:pt x="102" y="1"/>
                  </a:moveTo>
                  <a:cubicBezTo>
                    <a:pt x="47" y="1"/>
                    <a:pt x="0" y="69"/>
                    <a:pt x="50" y="122"/>
                  </a:cubicBezTo>
                  <a:lnTo>
                    <a:pt x="794" y="908"/>
                  </a:lnTo>
                  <a:cubicBezTo>
                    <a:pt x="808" y="923"/>
                    <a:pt x="827" y="931"/>
                    <a:pt x="845" y="931"/>
                  </a:cubicBezTo>
                  <a:cubicBezTo>
                    <a:pt x="908" y="931"/>
                    <a:pt x="940" y="856"/>
                    <a:pt x="897" y="812"/>
                  </a:cubicBezTo>
                  <a:lnTo>
                    <a:pt x="153"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p:nvPr/>
          </p:nvSpPr>
          <p:spPr>
            <a:xfrm>
              <a:off x="843668" y="3447517"/>
              <a:ext cx="134272" cy="15443"/>
            </a:xfrm>
            <a:custGeom>
              <a:avLst/>
              <a:gdLst/>
              <a:ahLst/>
              <a:cxnLst/>
              <a:rect l="l" t="t" r="r" b="b"/>
              <a:pathLst>
                <a:path w="1339" h="154" extrusionOk="0">
                  <a:moveTo>
                    <a:pt x="1244" y="1"/>
                  </a:moveTo>
                  <a:cubicBezTo>
                    <a:pt x="1243" y="1"/>
                    <a:pt x="1243" y="1"/>
                    <a:pt x="1242" y="1"/>
                  </a:cubicBezTo>
                  <a:lnTo>
                    <a:pt x="95" y="11"/>
                  </a:lnTo>
                  <a:cubicBezTo>
                    <a:pt x="0" y="11"/>
                    <a:pt x="2" y="153"/>
                    <a:pt x="97" y="153"/>
                  </a:cubicBezTo>
                  <a:lnTo>
                    <a:pt x="1244" y="142"/>
                  </a:lnTo>
                  <a:cubicBezTo>
                    <a:pt x="1338" y="141"/>
                    <a:pt x="1337" y="1"/>
                    <a:pt x="12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8"/>
          <p:cNvGrpSpPr/>
          <p:nvPr/>
        </p:nvGrpSpPr>
        <p:grpSpPr>
          <a:xfrm>
            <a:off x="402122" y="849146"/>
            <a:ext cx="98575" cy="98475"/>
            <a:chOff x="6046822" y="2565334"/>
            <a:chExt cx="98575" cy="98475"/>
          </a:xfrm>
        </p:grpSpPr>
        <p:sp>
          <p:nvSpPr>
            <p:cNvPr id="247" name="Google Shape;247;p8"/>
            <p:cNvSpPr/>
            <p:nvPr/>
          </p:nvSpPr>
          <p:spPr>
            <a:xfrm>
              <a:off x="6046922" y="2565735"/>
              <a:ext cx="98274" cy="98074"/>
            </a:xfrm>
            <a:custGeom>
              <a:avLst/>
              <a:gdLst/>
              <a:ahLst/>
              <a:cxnLst/>
              <a:rect l="l" t="t" r="r" b="b"/>
              <a:pathLst>
                <a:path w="980" h="978" extrusionOk="0">
                  <a:moveTo>
                    <a:pt x="494" y="139"/>
                  </a:moveTo>
                  <a:cubicBezTo>
                    <a:pt x="580" y="139"/>
                    <a:pt x="668" y="171"/>
                    <a:pt x="739" y="242"/>
                  </a:cubicBezTo>
                  <a:cubicBezTo>
                    <a:pt x="958" y="462"/>
                    <a:pt x="801" y="836"/>
                    <a:pt x="491" y="836"/>
                  </a:cubicBezTo>
                  <a:lnTo>
                    <a:pt x="491" y="908"/>
                  </a:lnTo>
                  <a:lnTo>
                    <a:pt x="490" y="837"/>
                  </a:lnTo>
                  <a:cubicBezTo>
                    <a:pt x="298" y="836"/>
                    <a:pt x="142" y="678"/>
                    <a:pt x="144" y="487"/>
                  </a:cubicBezTo>
                  <a:cubicBezTo>
                    <a:pt x="145" y="278"/>
                    <a:pt x="316" y="139"/>
                    <a:pt x="494" y="139"/>
                  </a:cubicBezTo>
                  <a:close/>
                  <a:moveTo>
                    <a:pt x="490" y="0"/>
                  </a:moveTo>
                  <a:cubicBezTo>
                    <a:pt x="221" y="0"/>
                    <a:pt x="2" y="220"/>
                    <a:pt x="2" y="488"/>
                  </a:cubicBezTo>
                  <a:cubicBezTo>
                    <a:pt x="1" y="758"/>
                    <a:pt x="220" y="978"/>
                    <a:pt x="490" y="978"/>
                  </a:cubicBezTo>
                  <a:lnTo>
                    <a:pt x="491" y="978"/>
                  </a:lnTo>
                  <a:cubicBezTo>
                    <a:pt x="761" y="978"/>
                    <a:pt x="979" y="758"/>
                    <a:pt x="979" y="488"/>
                  </a:cubicBezTo>
                  <a:cubicBezTo>
                    <a:pt x="979" y="220"/>
                    <a:pt x="760" y="0"/>
                    <a:pt x="49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6046822" y="2565334"/>
              <a:ext cx="98575" cy="98475"/>
            </a:xfrm>
            <a:custGeom>
              <a:avLst/>
              <a:gdLst/>
              <a:ahLst/>
              <a:cxnLst/>
              <a:rect l="l" t="t" r="r" b="b"/>
              <a:pathLst>
                <a:path w="983" h="982" extrusionOk="0">
                  <a:moveTo>
                    <a:pt x="494" y="144"/>
                  </a:moveTo>
                  <a:cubicBezTo>
                    <a:pt x="684" y="149"/>
                    <a:pt x="835" y="304"/>
                    <a:pt x="835" y="492"/>
                  </a:cubicBezTo>
                  <a:cubicBezTo>
                    <a:pt x="833" y="682"/>
                    <a:pt x="682" y="836"/>
                    <a:pt x="492" y="840"/>
                  </a:cubicBezTo>
                  <a:lnTo>
                    <a:pt x="492" y="911"/>
                  </a:lnTo>
                  <a:lnTo>
                    <a:pt x="491" y="840"/>
                  </a:lnTo>
                  <a:cubicBezTo>
                    <a:pt x="301" y="836"/>
                    <a:pt x="150" y="680"/>
                    <a:pt x="151" y="491"/>
                  </a:cubicBezTo>
                  <a:cubicBezTo>
                    <a:pt x="153" y="301"/>
                    <a:pt x="305" y="148"/>
                    <a:pt x="494" y="144"/>
                  </a:cubicBezTo>
                  <a:close/>
                  <a:moveTo>
                    <a:pt x="491" y="0"/>
                  </a:moveTo>
                  <a:cubicBezTo>
                    <a:pt x="221" y="0"/>
                    <a:pt x="0" y="220"/>
                    <a:pt x="0" y="491"/>
                  </a:cubicBezTo>
                  <a:cubicBezTo>
                    <a:pt x="0" y="761"/>
                    <a:pt x="220" y="982"/>
                    <a:pt x="491" y="982"/>
                  </a:cubicBezTo>
                  <a:lnTo>
                    <a:pt x="492" y="982"/>
                  </a:lnTo>
                  <a:cubicBezTo>
                    <a:pt x="764" y="982"/>
                    <a:pt x="983" y="761"/>
                    <a:pt x="983" y="491"/>
                  </a:cubicBezTo>
                  <a:cubicBezTo>
                    <a:pt x="983" y="220"/>
                    <a:pt x="762" y="0"/>
                    <a:pt x="4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07"/>
        <p:cNvGrpSpPr/>
        <p:nvPr/>
      </p:nvGrpSpPr>
      <p:grpSpPr>
        <a:xfrm>
          <a:off x="0" y="0"/>
          <a:ext cx="0" cy="0"/>
          <a:chOff x="0" y="0"/>
          <a:chExt cx="0" cy="0"/>
        </a:xfrm>
      </p:grpSpPr>
      <p:pic>
        <p:nvPicPr>
          <p:cNvPr id="308" name="Google Shape;308;p11"/>
          <p:cNvPicPr preferRelativeResize="0"/>
          <p:nvPr/>
        </p:nvPicPr>
        <p:blipFill rotWithShape="1">
          <a:blip r:embed="rId2">
            <a:alphaModFix amt="2000"/>
          </a:blip>
          <a:srcRect t="7798" b="7807"/>
          <a:stretch/>
        </p:blipFill>
        <p:spPr>
          <a:xfrm flipH="1">
            <a:off x="50" y="0"/>
            <a:ext cx="9144003" cy="5143501"/>
          </a:xfrm>
          <a:prstGeom prst="rect">
            <a:avLst/>
          </a:prstGeom>
          <a:noFill/>
          <a:ln>
            <a:noFill/>
          </a:ln>
        </p:spPr>
      </p:pic>
      <p:sp>
        <p:nvSpPr>
          <p:cNvPr id="309" name="Google Shape;309;p11"/>
          <p:cNvSpPr txBox="1">
            <a:spLocks noGrp="1"/>
          </p:cNvSpPr>
          <p:nvPr>
            <p:ph type="title" hasCustomPrompt="1"/>
          </p:nvPr>
        </p:nvSpPr>
        <p:spPr>
          <a:xfrm>
            <a:off x="2518788" y="2752325"/>
            <a:ext cx="41064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2000"/>
              <a:buNone/>
              <a:defRPr sz="9600">
                <a:solidFill>
                  <a:schemeClr val="dk1"/>
                </a:solidFill>
              </a:defRPr>
            </a:lvl1pPr>
            <a:lvl2pPr lvl="1" algn="ctr" rtl="0">
              <a:spcBef>
                <a:spcPts val="0"/>
              </a:spcBef>
              <a:spcAft>
                <a:spcPts val="0"/>
              </a:spcAft>
              <a:buClr>
                <a:schemeClr val="dk1"/>
              </a:buClr>
              <a:buSzPts val="12000"/>
              <a:buNone/>
              <a:defRPr sz="12000">
                <a:solidFill>
                  <a:schemeClr val="dk1"/>
                </a:solidFill>
              </a:defRPr>
            </a:lvl2pPr>
            <a:lvl3pPr lvl="2" algn="ctr" rtl="0">
              <a:spcBef>
                <a:spcPts val="0"/>
              </a:spcBef>
              <a:spcAft>
                <a:spcPts val="0"/>
              </a:spcAft>
              <a:buClr>
                <a:schemeClr val="dk1"/>
              </a:buClr>
              <a:buSzPts val="12000"/>
              <a:buNone/>
              <a:defRPr sz="12000">
                <a:solidFill>
                  <a:schemeClr val="dk1"/>
                </a:solidFill>
              </a:defRPr>
            </a:lvl3pPr>
            <a:lvl4pPr lvl="3" algn="ctr" rtl="0">
              <a:spcBef>
                <a:spcPts val="0"/>
              </a:spcBef>
              <a:spcAft>
                <a:spcPts val="0"/>
              </a:spcAft>
              <a:buClr>
                <a:schemeClr val="dk1"/>
              </a:buClr>
              <a:buSzPts val="12000"/>
              <a:buNone/>
              <a:defRPr sz="12000">
                <a:solidFill>
                  <a:schemeClr val="dk1"/>
                </a:solidFill>
              </a:defRPr>
            </a:lvl4pPr>
            <a:lvl5pPr lvl="4" algn="ctr" rtl="0">
              <a:spcBef>
                <a:spcPts val="0"/>
              </a:spcBef>
              <a:spcAft>
                <a:spcPts val="0"/>
              </a:spcAft>
              <a:buClr>
                <a:schemeClr val="dk1"/>
              </a:buClr>
              <a:buSzPts val="12000"/>
              <a:buNone/>
              <a:defRPr sz="12000">
                <a:solidFill>
                  <a:schemeClr val="dk1"/>
                </a:solidFill>
              </a:defRPr>
            </a:lvl5pPr>
            <a:lvl6pPr lvl="5" algn="ctr" rtl="0">
              <a:spcBef>
                <a:spcPts val="0"/>
              </a:spcBef>
              <a:spcAft>
                <a:spcPts val="0"/>
              </a:spcAft>
              <a:buClr>
                <a:schemeClr val="dk1"/>
              </a:buClr>
              <a:buSzPts val="12000"/>
              <a:buNone/>
              <a:defRPr sz="12000">
                <a:solidFill>
                  <a:schemeClr val="dk1"/>
                </a:solidFill>
              </a:defRPr>
            </a:lvl6pPr>
            <a:lvl7pPr lvl="6" algn="ctr" rtl="0">
              <a:spcBef>
                <a:spcPts val="0"/>
              </a:spcBef>
              <a:spcAft>
                <a:spcPts val="0"/>
              </a:spcAft>
              <a:buClr>
                <a:schemeClr val="dk1"/>
              </a:buClr>
              <a:buSzPts val="12000"/>
              <a:buNone/>
              <a:defRPr sz="12000">
                <a:solidFill>
                  <a:schemeClr val="dk1"/>
                </a:solidFill>
              </a:defRPr>
            </a:lvl7pPr>
            <a:lvl8pPr lvl="7" algn="ctr" rtl="0">
              <a:spcBef>
                <a:spcPts val="0"/>
              </a:spcBef>
              <a:spcAft>
                <a:spcPts val="0"/>
              </a:spcAft>
              <a:buClr>
                <a:schemeClr val="dk1"/>
              </a:buClr>
              <a:buSzPts val="12000"/>
              <a:buNone/>
              <a:defRPr sz="12000">
                <a:solidFill>
                  <a:schemeClr val="dk1"/>
                </a:solidFill>
              </a:defRPr>
            </a:lvl8pPr>
            <a:lvl9pPr lvl="8" algn="ctr" rtl="0">
              <a:spcBef>
                <a:spcPts val="0"/>
              </a:spcBef>
              <a:spcAft>
                <a:spcPts val="0"/>
              </a:spcAft>
              <a:buClr>
                <a:schemeClr val="dk1"/>
              </a:buClr>
              <a:buSzPts val="12000"/>
              <a:buNone/>
              <a:defRPr sz="12000">
                <a:solidFill>
                  <a:schemeClr val="dk1"/>
                </a:solidFill>
              </a:defRPr>
            </a:lvl9pPr>
          </a:lstStyle>
          <a:p>
            <a:r>
              <a:t>xx%</a:t>
            </a:r>
          </a:p>
        </p:txBody>
      </p:sp>
      <p:sp>
        <p:nvSpPr>
          <p:cNvPr id="310" name="Google Shape;310;p11"/>
          <p:cNvSpPr txBox="1">
            <a:spLocks noGrp="1"/>
          </p:cNvSpPr>
          <p:nvPr>
            <p:ph type="subTitle" idx="1"/>
          </p:nvPr>
        </p:nvSpPr>
        <p:spPr>
          <a:xfrm flipH="1">
            <a:off x="2993400" y="3919700"/>
            <a:ext cx="3157200" cy="68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sz="1600">
                <a:solidFill>
                  <a:schemeClr val="dk1"/>
                </a:solidFill>
              </a:defRPr>
            </a:lvl1pPr>
            <a:lvl2pPr lvl="1" algn="ctr" rtl="0">
              <a:lnSpc>
                <a:spcPct val="100000"/>
              </a:lnSpc>
              <a:spcBef>
                <a:spcPts val="0"/>
              </a:spcBef>
              <a:spcAft>
                <a:spcPts val="0"/>
              </a:spcAft>
              <a:buClr>
                <a:schemeClr val="dk1"/>
              </a:buClr>
              <a:buSzPts val="1200"/>
              <a:buNone/>
              <a:defRPr sz="1200">
                <a:solidFill>
                  <a:schemeClr val="dk1"/>
                </a:solidFill>
              </a:defRPr>
            </a:lvl2pPr>
            <a:lvl3pPr lvl="2" algn="ctr" rtl="0">
              <a:lnSpc>
                <a:spcPct val="100000"/>
              </a:lnSpc>
              <a:spcBef>
                <a:spcPts val="0"/>
              </a:spcBef>
              <a:spcAft>
                <a:spcPts val="0"/>
              </a:spcAft>
              <a:buClr>
                <a:schemeClr val="dk1"/>
              </a:buClr>
              <a:buSzPts val="1200"/>
              <a:buNone/>
              <a:defRPr sz="1200">
                <a:solidFill>
                  <a:schemeClr val="dk1"/>
                </a:solidFill>
              </a:defRPr>
            </a:lvl3pPr>
            <a:lvl4pPr lvl="3" algn="ctr" rtl="0">
              <a:lnSpc>
                <a:spcPct val="100000"/>
              </a:lnSpc>
              <a:spcBef>
                <a:spcPts val="0"/>
              </a:spcBef>
              <a:spcAft>
                <a:spcPts val="0"/>
              </a:spcAft>
              <a:buClr>
                <a:schemeClr val="dk1"/>
              </a:buClr>
              <a:buSzPts val="1200"/>
              <a:buNone/>
              <a:defRPr sz="1200">
                <a:solidFill>
                  <a:schemeClr val="dk1"/>
                </a:solidFill>
              </a:defRPr>
            </a:lvl4pPr>
            <a:lvl5pPr lvl="4" algn="ctr" rtl="0">
              <a:lnSpc>
                <a:spcPct val="100000"/>
              </a:lnSpc>
              <a:spcBef>
                <a:spcPts val="0"/>
              </a:spcBef>
              <a:spcAft>
                <a:spcPts val="0"/>
              </a:spcAft>
              <a:buClr>
                <a:schemeClr val="dk1"/>
              </a:buClr>
              <a:buSzPts val="1200"/>
              <a:buNone/>
              <a:defRPr sz="1200">
                <a:solidFill>
                  <a:schemeClr val="dk1"/>
                </a:solidFill>
              </a:defRPr>
            </a:lvl5pPr>
            <a:lvl6pPr lvl="5" algn="ctr" rtl="0">
              <a:lnSpc>
                <a:spcPct val="100000"/>
              </a:lnSpc>
              <a:spcBef>
                <a:spcPts val="0"/>
              </a:spcBef>
              <a:spcAft>
                <a:spcPts val="0"/>
              </a:spcAft>
              <a:buClr>
                <a:schemeClr val="dk1"/>
              </a:buClr>
              <a:buSzPts val="1200"/>
              <a:buNone/>
              <a:defRPr sz="1200">
                <a:solidFill>
                  <a:schemeClr val="dk1"/>
                </a:solidFill>
              </a:defRPr>
            </a:lvl6pPr>
            <a:lvl7pPr lvl="6" algn="ctr" rtl="0">
              <a:lnSpc>
                <a:spcPct val="100000"/>
              </a:lnSpc>
              <a:spcBef>
                <a:spcPts val="0"/>
              </a:spcBef>
              <a:spcAft>
                <a:spcPts val="0"/>
              </a:spcAft>
              <a:buClr>
                <a:schemeClr val="dk1"/>
              </a:buClr>
              <a:buSzPts val="1200"/>
              <a:buNone/>
              <a:defRPr sz="1200">
                <a:solidFill>
                  <a:schemeClr val="dk1"/>
                </a:solidFill>
              </a:defRPr>
            </a:lvl7pPr>
            <a:lvl8pPr lvl="7" algn="ctr" rtl="0">
              <a:lnSpc>
                <a:spcPct val="100000"/>
              </a:lnSpc>
              <a:spcBef>
                <a:spcPts val="0"/>
              </a:spcBef>
              <a:spcAft>
                <a:spcPts val="0"/>
              </a:spcAft>
              <a:buClr>
                <a:schemeClr val="dk1"/>
              </a:buClr>
              <a:buSzPts val="1200"/>
              <a:buNone/>
              <a:defRPr sz="1200">
                <a:solidFill>
                  <a:schemeClr val="dk1"/>
                </a:solidFill>
              </a:defRPr>
            </a:lvl8pPr>
            <a:lvl9pPr lvl="8" algn="ctr" rtl="0">
              <a:lnSpc>
                <a:spcPct val="100000"/>
              </a:lnSpc>
              <a:spcBef>
                <a:spcPts val="0"/>
              </a:spcBef>
              <a:spcAft>
                <a:spcPts val="0"/>
              </a:spcAft>
              <a:buClr>
                <a:schemeClr val="dk1"/>
              </a:buClr>
              <a:buSzPts val="1200"/>
              <a:buNone/>
              <a:defRPr sz="1200">
                <a:solidFill>
                  <a:schemeClr val="dk1"/>
                </a:solidFill>
              </a:defRPr>
            </a:lvl9pPr>
          </a:lstStyle>
          <a:p>
            <a:endParaRPr/>
          </a:p>
        </p:txBody>
      </p:sp>
      <p:grpSp>
        <p:nvGrpSpPr>
          <p:cNvPr id="311" name="Google Shape;311;p11"/>
          <p:cNvGrpSpPr/>
          <p:nvPr/>
        </p:nvGrpSpPr>
        <p:grpSpPr>
          <a:xfrm flipH="1">
            <a:off x="8759336" y="4708863"/>
            <a:ext cx="98676" cy="98475"/>
            <a:chOff x="7954244" y="2863063"/>
            <a:chExt cx="98676" cy="98475"/>
          </a:xfrm>
        </p:grpSpPr>
        <p:sp>
          <p:nvSpPr>
            <p:cNvPr id="312" name="Google Shape;312;p11"/>
            <p:cNvSpPr/>
            <p:nvPr/>
          </p:nvSpPr>
          <p:spPr>
            <a:xfrm>
              <a:off x="7954244" y="2863163"/>
              <a:ext cx="98676" cy="98375"/>
            </a:xfrm>
            <a:custGeom>
              <a:avLst/>
              <a:gdLst/>
              <a:ahLst/>
              <a:cxnLst/>
              <a:rect l="l" t="t" r="r" b="b"/>
              <a:pathLst>
                <a:path w="984" h="981" extrusionOk="0">
                  <a:moveTo>
                    <a:pt x="484" y="142"/>
                  </a:moveTo>
                  <a:cubicBezTo>
                    <a:pt x="488" y="142"/>
                    <a:pt x="491" y="142"/>
                    <a:pt x="494" y="143"/>
                  </a:cubicBezTo>
                  <a:cubicBezTo>
                    <a:pt x="687" y="144"/>
                    <a:pt x="842" y="300"/>
                    <a:pt x="842" y="493"/>
                  </a:cubicBezTo>
                  <a:cubicBezTo>
                    <a:pt x="840" y="684"/>
                    <a:pt x="684" y="839"/>
                    <a:pt x="493" y="839"/>
                  </a:cubicBezTo>
                  <a:lnTo>
                    <a:pt x="493" y="910"/>
                  </a:lnTo>
                  <a:lnTo>
                    <a:pt x="491" y="839"/>
                  </a:lnTo>
                  <a:cubicBezTo>
                    <a:pt x="489" y="839"/>
                    <a:pt x="487" y="839"/>
                    <a:pt x="484" y="839"/>
                  </a:cubicBezTo>
                  <a:cubicBezTo>
                    <a:pt x="292" y="839"/>
                    <a:pt x="136" y="683"/>
                    <a:pt x="137" y="490"/>
                  </a:cubicBezTo>
                  <a:cubicBezTo>
                    <a:pt x="138" y="297"/>
                    <a:pt x="294" y="142"/>
                    <a:pt x="484" y="142"/>
                  </a:cubicBezTo>
                  <a:close/>
                  <a:moveTo>
                    <a:pt x="493" y="1"/>
                  </a:moveTo>
                  <a:cubicBezTo>
                    <a:pt x="223" y="1"/>
                    <a:pt x="2" y="219"/>
                    <a:pt x="2" y="490"/>
                  </a:cubicBezTo>
                  <a:cubicBezTo>
                    <a:pt x="1" y="760"/>
                    <a:pt x="220" y="981"/>
                    <a:pt x="491" y="981"/>
                  </a:cubicBezTo>
                  <a:lnTo>
                    <a:pt x="493" y="981"/>
                  </a:lnTo>
                  <a:cubicBezTo>
                    <a:pt x="764" y="981"/>
                    <a:pt x="983" y="762"/>
                    <a:pt x="983" y="491"/>
                  </a:cubicBezTo>
                  <a:cubicBezTo>
                    <a:pt x="983" y="220"/>
                    <a:pt x="764" y="1"/>
                    <a:pt x="493"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1"/>
            <p:cNvSpPr/>
            <p:nvPr/>
          </p:nvSpPr>
          <p:spPr>
            <a:xfrm>
              <a:off x="7954244" y="2863063"/>
              <a:ext cx="98676" cy="98475"/>
            </a:xfrm>
            <a:custGeom>
              <a:avLst/>
              <a:gdLst/>
              <a:ahLst/>
              <a:cxnLst/>
              <a:rect l="l" t="t" r="r" b="b"/>
              <a:pathLst>
                <a:path w="984" h="982" extrusionOk="0">
                  <a:moveTo>
                    <a:pt x="484" y="143"/>
                  </a:moveTo>
                  <a:cubicBezTo>
                    <a:pt x="488" y="143"/>
                    <a:pt x="491" y="143"/>
                    <a:pt x="494" y="144"/>
                  </a:cubicBezTo>
                  <a:cubicBezTo>
                    <a:pt x="687" y="145"/>
                    <a:pt x="842" y="301"/>
                    <a:pt x="842" y="494"/>
                  </a:cubicBezTo>
                  <a:cubicBezTo>
                    <a:pt x="840" y="685"/>
                    <a:pt x="684" y="840"/>
                    <a:pt x="493" y="840"/>
                  </a:cubicBezTo>
                  <a:lnTo>
                    <a:pt x="493" y="911"/>
                  </a:lnTo>
                  <a:lnTo>
                    <a:pt x="491" y="840"/>
                  </a:lnTo>
                  <a:cubicBezTo>
                    <a:pt x="489" y="840"/>
                    <a:pt x="487" y="840"/>
                    <a:pt x="484" y="840"/>
                  </a:cubicBezTo>
                  <a:cubicBezTo>
                    <a:pt x="292" y="840"/>
                    <a:pt x="136" y="684"/>
                    <a:pt x="137" y="491"/>
                  </a:cubicBezTo>
                  <a:cubicBezTo>
                    <a:pt x="138" y="298"/>
                    <a:pt x="294" y="143"/>
                    <a:pt x="484" y="143"/>
                  </a:cubicBezTo>
                  <a:close/>
                  <a:moveTo>
                    <a:pt x="491" y="1"/>
                  </a:moveTo>
                  <a:cubicBezTo>
                    <a:pt x="221" y="1"/>
                    <a:pt x="1" y="220"/>
                    <a:pt x="1" y="491"/>
                  </a:cubicBezTo>
                  <a:cubicBezTo>
                    <a:pt x="1" y="761"/>
                    <a:pt x="220" y="982"/>
                    <a:pt x="491" y="982"/>
                  </a:cubicBezTo>
                  <a:lnTo>
                    <a:pt x="493" y="982"/>
                  </a:lnTo>
                  <a:cubicBezTo>
                    <a:pt x="764" y="982"/>
                    <a:pt x="983" y="761"/>
                    <a:pt x="983" y="491"/>
                  </a:cubicBezTo>
                  <a:cubicBezTo>
                    <a:pt x="983" y="220"/>
                    <a:pt x="763" y="1"/>
                    <a:pt x="49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11"/>
          <p:cNvGrpSpPr/>
          <p:nvPr/>
        </p:nvGrpSpPr>
        <p:grpSpPr>
          <a:xfrm flipH="1">
            <a:off x="500707" y="3284915"/>
            <a:ext cx="98676" cy="98475"/>
            <a:chOff x="7852761" y="1836603"/>
            <a:chExt cx="98676" cy="98475"/>
          </a:xfrm>
        </p:grpSpPr>
        <p:sp>
          <p:nvSpPr>
            <p:cNvPr id="315" name="Google Shape;315;p11"/>
            <p:cNvSpPr/>
            <p:nvPr/>
          </p:nvSpPr>
          <p:spPr>
            <a:xfrm>
              <a:off x="7853062" y="1837004"/>
              <a:ext cx="98174" cy="98074"/>
            </a:xfrm>
            <a:custGeom>
              <a:avLst/>
              <a:gdLst/>
              <a:ahLst/>
              <a:cxnLst/>
              <a:rect l="l" t="t" r="r" b="b"/>
              <a:pathLst>
                <a:path w="979" h="978" extrusionOk="0">
                  <a:moveTo>
                    <a:pt x="492" y="140"/>
                  </a:moveTo>
                  <a:cubicBezTo>
                    <a:pt x="685" y="141"/>
                    <a:pt x="840" y="297"/>
                    <a:pt x="839" y="490"/>
                  </a:cubicBezTo>
                  <a:cubicBezTo>
                    <a:pt x="837" y="681"/>
                    <a:pt x="682" y="836"/>
                    <a:pt x="491" y="836"/>
                  </a:cubicBezTo>
                  <a:lnTo>
                    <a:pt x="491" y="907"/>
                  </a:lnTo>
                  <a:lnTo>
                    <a:pt x="488" y="836"/>
                  </a:lnTo>
                  <a:cubicBezTo>
                    <a:pt x="300" y="831"/>
                    <a:pt x="149" y="676"/>
                    <a:pt x="150" y="486"/>
                  </a:cubicBezTo>
                  <a:cubicBezTo>
                    <a:pt x="150" y="297"/>
                    <a:pt x="303" y="142"/>
                    <a:pt x="492" y="140"/>
                  </a:cubicBezTo>
                  <a:close/>
                  <a:moveTo>
                    <a:pt x="490" y="1"/>
                  </a:moveTo>
                  <a:cubicBezTo>
                    <a:pt x="220" y="1"/>
                    <a:pt x="0" y="219"/>
                    <a:pt x="0" y="489"/>
                  </a:cubicBezTo>
                  <a:cubicBezTo>
                    <a:pt x="0" y="759"/>
                    <a:pt x="218" y="978"/>
                    <a:pt x="488" y="978"/>
                  </a:cubicBezTo>
                  <a:lnTo>
                    <a:pt x="491" y="978"/>
                  </a:lnTo>
                  <a:cubicBezTo>
                    <a:pt x="760" y="978"/>
                    <a:pt x="979" y="759"/>
                    <a:pt x="979" y="489"/>
                  </a:cubicBezTo>
                  <a:cubicBezTo>
                    <a:pt x="978" y="219"/>
                    <a:pt x="760" y="1"/>
                    <a:pt x="49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1"/>
            <p:cNvSpPr/>
            <p:nvPr/>
          </p:nvSpPr>
          <p:spPr>
            <a:xfrm>
              <a:off x="7852761" y="1836603"/>
              <a:ext cx="98676" cy="98475"/>
            </a:xfrm>
            <a:custGeom>
              <a:avLst/>
              <a:gdLst/>
              <a:ahLst/>
              <a:cxnLst/>
              <a:rect l="l" t="t" r="r" b="b"/>
              <a:pathLst>
                <a:path w="984" h="982" extrusionOk="0">
                  <a:moveTo>
                    <a:pt x="495" y="144"/>
                  </a:moveTo>
                  <a:cubicBezTo>
                    <a:pt x="688" y="145"/>
                    <a:pt x="843" y="301"/>
                    <a:pt x="842" y="494"/>
                  </a:cubicBezTo>
                  <a:cubicBezTo>
                    <a:pt x="840" y="685"/>
                    <a:pt x="685" y="840"/>
                    <a:pt x="494" y="840"/>
                  </a:cubicBezTo>
                  <a:lnTo>
                    <a:pt x="494" y="911"/>
                  </a:lnTo>
                  <a:lnTo>
                    <a:pt x="491" y="840"/>
                  </a:lnTo>
                  <a:cubicBezTo>
                    <a:pt x="303" y="835"/>
                    <a:pt x="152" y="680"/>
                    <a:pt x="153" y="490"/>
                  </a:cubicBezTo>
                  <a:cubicBezTo>
                    <a:pt x="153" y="301"/>
                    <a:pt x="306" y="146"/>
                    <a:pt x="495" y="144"/>
                  </a:cubicBezTo>
                  <a:close/>
                  <a:moveTo>
                    <a:pt x="493" y="1"/>
                  </a:moveTo>
                  <a:cubicBezTo>
                    <a:pt x="221" y="1"/>
                    <a:pt x="2" y="220"/>
                    <a:pt x="2" y="490"/>
                  </a:cubicBezTo>
                  <a:cubicBezTo>
                    <a:pt x="1" y="761"/>
                    <a:pt x="220" y="982"/>
                    <a:pt x="491" y="982"/>
                  </a:cubicBezTo>
                  <a:lnTo>
                    <a:pt x="494" y="982"/>
                  </a:lnTo>
                  <a:cubicBezTo>
                    <a:pt x="764" y="982"/>
                    <a:pt x="983" y="761"/>
                    <a:pt x="983" y="490"/>
                  </a:cubicBezTo>
                  <a:cubicBezTo>
                    <a:pt x="983" y="220"/>
                    <a:pt x="764" y="1"/>
                    <a:pt x="49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11"/>
          <p:cNvGrpSpPr/>
          <p:nvPr/>
        </p:nvGrpSpPr>
        <p:grpSpPr>
          <a:xfrm flipH="1">
            <a:off x="553892" y="1108157"/>
            <a:ext cx="159445" cy="160147"/>
            <a:chOff x="8424356" y="2349532"/>
            <a:chExt cx="159445" cy="160147"/>
          </a:xfrm>
        </p:grpSpPr>
        <p:sp>
          <p:nvSpPr>
            <p:cNvPr id="318" name="Google Shape;318;p11"/>
            <p:cNvSpPr/>
            <p:nvPr/>
          </p:nvSpPr>
          <p:spPr>
            <a:xfrm>
              <a:off x="8424356" y="2349632"/>
              <a:ext cx="159445" cy="160047"/>
            </a:xfrm>
            <a:custGeom>
              <a:avLst/>
              <a:gdLst/>
              <a:ahLst/>
              <a:cxnLst/>
              <a:rect l="l" t="t" r="r" b="b"/>
              <a:pathLst>
                <a:path w="1590" h="1596" extrusionOk="0">
                  <a:moveTo>
                    <a:pt x="850" y="205"/>
                  </a:moveTo>
                  <a:cubicBezTo>
                    <a:pt x="870" y="273"/>
                    <a:pt x="893" y="364"/>
                    <a:pt x="907" y="424"/>
                  </a:cubicBezTo>
                  <a:cubicBezTo>
                    <a:pt x="946" y="582"/>
                    <a:pt x="957" y="621"/>
                    <a:pt x="974" y="645"/>
                  </a:cubicBezTo>
                  <a:cubicBezTo>
                    <a:pt x="994" y="672"/>
                    <a:pt x="1024" y="684"/>
                    <a:pt x="1180" y="740"/>
                  </a:cubicBezTo>
                  <a:cubicBezTo>
                    <a:pt x="1235" y="760"/>
                    <a:pt x="1320" y="791"/>
                    <a:pt x="1382" y="816"/>
                  </a:cubicBezTo>
                  <a:cubicBezTo>
                    <a:pt x="1294" y="855"/>
                    <a:pt x="1151" y="910"/>
                    <a:pt x="1024" y="955"/>
                  </a:cubicBezTo>
                  <a:cubicBezTo>
                    <a:pt x="1005" y="962"/>
                    <a:pt x="990" y="975"/>
                    <a:pt x="982" y="992"/>
                  </a:cubicBezTo>
                  <a:cubicBezTo>
                    <a:pt x="919" y="1138"/>
                    <a:pt x="840" y="1303"/>
                    <a:pt x="790" y="1396"/>
                  </a:cubicBezTo>
                  <a:cubicBezTo>
                    <a:pt x="754" y="1296"/>
                    <a:pt x="704" y="1121"/>
                    <a:pt x="667" y="967"/>
                  </a:cubicBezTo>
                  <a:cubicBezTo>
                    <a:pt x="659" y="940"/>
                    <a:pt x="637" y="920"/>
                    <a:pt x="611" y="915"/>
                  </a:cubicBezTo>
                  <a:cubicBezTo>
                    <a:pt x="462" y="887"/>
                    <a:pt x="292" y="848"/>
                    <a:pt x="199" y="823"/>
                  </a:cubicBezTo>
                  <a:cubicBezTo>
                    <a:pt x="298" y="768"/>
                    <a:pt x="484" y="684"/>
                    <a:pt x="649" y="618"/>
                  </a:cubicBezTo>
                  <a:lnTo>
                    <a:pt x="648" y="618"/>
                  </a:lnTo>
                  <a:cubicBezTo>
                    <a:pt x="667" y="611"/>
                    <a:pt x="681" y="595"/>
                    <a:pt x="688" y="578"/>
                  </a:cubicBezTo>
                  <a:cubicBezTo>
                    <a:pt x="736" y="451"/>
                    <a:pt x="790" y="327"/>
                    <a:pt x="850" y="205"/>
                  </a:cubicBezTo>
                  <a:close/>
                  <a:moveTo>
                    <a:pt x="866" y="1"/>
                  </a:moveTo>
                  <a:cubicBezTo>
                    <a:pt x="823" y="1"/>
                    <a:pt x="758" y="1"/>
                    <a:pt x="566" y="498"/>
                  </a:cubicBezTo>
                  <a:cubicBezTo>
                    <a:pt x="34" y="713"/>
                    <a:pt x="16" y="783"/>
                    <a:pt x="6" y="812"/>
                  </a:cubicBezTo>
                  <a:cubicBezTo>
                    <a:pt x="1" y="836"/>
                    <a:pt x="5" y="863"/>
                    <a:pt x="20" y="883"/>
                  </a:cubicBezTo>
                  <a:cubicBezTo>
                    <a:pt x="33" y="902"/>
                    <a:pt x="74" y="958"/>
                    <a:pt x="540" y="1046"/>
                  </a:cubicBezTo>
                  <a:cubicBezTo>
                    <a:pt x="677" y="1595"/>
                    <a:pt x="728" y="1595"/>
                    <a:pt x="780" y="1595"/>
                  </a:cubicBezTo>
                  <a:lnTo>
                    <a:pt x="784" y="1595"/>
                  </a:lnTo>
                  <a:cubicBezTo>
                    <a:pt x="827" y="1594"/>
                    <a:pt x="875" y="1591"/>
                    <a:pt x="1101" y="1078"/>
                  </a:cubicBezTo>
                  <a:cubicBezTo>
                    <a:pt x="1239" y="1027"/>
                    <a:pt x="1503" y="930"/>
                    <a:pt x="1560" y="880"/>
                  </a:cubicBezTo>
                  <a:cubicBezTo>
                    <a:pt x="1580" y="860"/>
                    <a:pt x="1589" y="832"/>
                    <a:pt x="1586" y="804"/>
                  </a:cubicBezTo>
                  <a:cubicBezTo>
                    <a:pt x="1573" y="738"/>
                    <a:pt x="1502" y="705"/>
                    <a:pt x="1228" y="606"/>
                  </a:cubicBezTo>
                  <a:cubicBezTo>
                    <a:pt x="1177" y="589"/>
                    <a:pt x="1116" y="566"/>
                    <a:pt x="1088" y="554"/>
                  </a:cubicBezTo>
                  <a:cubicBezTo>
                    <a:pt x="1077" y="522"/>
                    <a:pt x="1060" y="450"/>
                    <a:pt x="1045" y="390"/>
                  </a:cubicBezTo>
                  <a:cubicBezTo>
                    <a:pt x="998" y="198"/>
                    <a:pt x="967" y="79"/>
                    <a:pt x="933" y="34"/>
                  </a:cubicBezTo>
                  <a:cubicBezTo>
                    <a:pt x="915" y="14"/>
                    <a:pt x="891" y="2"/>
                    <a:pt x="86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1"/>
            <p:cNvSpPr/>
            <p:nvPr/>
          </p:nvSpPr>
          <p:spPr>
            <a:xfrm>
              <a:off x="8424356" y="2349532"/>
              <a:ext cx="159445" cy="160147"/>
            </a:xfrm>
            <a:custGeom>
              <a:avLst/>
              <a:gdLst/>
              <a:ahLst/>
              <a:cxnLst/>
              <a:rect l="l" t="t" r="r" b="b"/>
              <a:pathLst>
                <a:path w="1590" h="1597" extrusionOk="0">
                  <a:moveTo>
                    <a:pt x="851" y="206"/>
                  </a:moveTo>
                  <a:cubicBezTo>
                    <a:pt x="871" y="274"/>
                    <a:pt x="893" y="365"/>
                    <a:pt x="907" y="425"/>
                  </a:cubicBezTo>
                  <a:cubicBezTo>
                    <a:pt x="946" y="583"/>
                    <a:pt x="958" y="622"/>
                    <a:pt x="974" y="646"/>
                  </a:cubicBezTo>
                  <a:cubicBezTo>
                    <a:pt x="996" y="673"/>
                    <a:pt x="1024" y="685"/>
                    <a:pt x="1180" y="741"/>
                  </a:cubicBezTo>
                  <a:cubicBezTo>
                    <a:pt x="1236" y="761"/>
                    <a:pt x="1320" y="792"/>
                    <a:pt x="1383" y="817"/>
                  </a:cubicBezTo>
                  <a:cubicBezTo>
                    <a:pt x="1294" y="857"/>
                    <a:pt x="1151" y="911"/>
                    <a:pt x="1025" y="956"/>
                  </a:cubicBezTo>
                  <a:cubicBezTo>
                    <a:pt x="1006" y="963"/>
                    <a:pt x="990" y="976"/>
                    <a:pt x="983" y="995"/>
                  </a:cubicBezTo>
                  <a:cubicBezTo>
                    <a:pt x="919" y="1139"/>
                    <a:pt x="842" y="1305"/>
                    <a:pt x="790" y="1397"/>
                  </a:cubicBezTo>
                  <a:cubicBezTo>
                    <a:pt x="754" y="1297"/>
                    <a:pt x="704" y="1123"/>
                    <a:pt x="667" y="969"/>
                  </a:cubicBezTo>
                  <a:cubicBezTo>
                    <a:pt x="660" y="941"/>
                    <a:pt x="639" y="921"/>
                    <a:pt x="611" y="916"/>
                  </a:cubicBezTo>
                  <a:cubicBezTo>
                    <a:pt x="462" y="889"/>
                    <a:pt x="292" y="850"/>
                    <a:pt x="200" y="824"/>
                  </a:cubicBezTo>
                  <a:cubicBezTo>
                    <a:pt x="298" y="769"/>
                    <a:pt x="484" y="685"/>
                    <a:pt x="649" y="619"/>
                  </a:cubicBezTo>
                  <a:cubicBezTo>
                    <a:pt x="668" y="612"/>
                    <a:pt x="681" y="596"/>
                    <a:pt x="689" y="579"/>
                  </a:cubicBezTo>
                  <a:cubicBezTo>
                    <a:pt x="736" y="452"/>
                    <a:pt x="791" y="328"/>
                    <a:pt x="851" y="206"/>
                  </a:cubicBezTo>
                  <a:close/>
                  <a:moveTo>
                    <a:pt x="866" y="0"/>
                  </a:moveTo>
                  <a:cubicBezTo>
                    <a:pt x="823" y="0"/>
                    <a:pt x="759" y="0"/>
                    <a:pt x="566" y="499"/>
                  </a:cubicBezTo>
                  <a:cubicBezTo>
                    <a:pt x="34" y="714"/>
                    <a:pt x="16" y="784"/>
                    <a:pt x="6" y="813"/>
                  </a:cubicBezTo>
                  <a:cubicBezTo>
                    <a:pt x="1" y="837"/>
                    <a:pt x="5" y="862"/>
                    <a:pt x="20" y="884"/>
                  </a:cubicBezTo>
                  <a:cubicBezTo>
                    <a:pt x="33" y="903"/>
                    <a:pt x="74" y="957"/>
                    <a:pt x="540" y="1047"/>
                  </a:cubicBezTo>
                  <a:cubicBezTo>
                    <a:pt x="677" y="1596"/>
                    <a:pt x="728" y="1596"/>
                    <a:pt x="780" y="1596"/>
                  </a:cubicBezTo>
                  <a:lnTo>
                    <a:pt x="784" y="1596"/>
                  </a:lnTo>
                  <a:cubicBezTo>
                    <a:pt x="827" y="1594"/>
                    <a:pt x="875" y="1591"/>
                    <a:pt x="1101" y="1079"/>
                  </a:cubicBezTo>
                  <a:cubicBezTo>
                    <a:pt x="1240" y="1030"/>
                    <a:pt x="1505" y="931"/>
                    <a:pt x="1560" y="881"/>
                  </a:cubicBezTo>
                  <a:cubicBezTo>
                    <a:pt x="1580" y="861"/>
                    <a:pt x="1589" y="833"/>
                    <a:pt x="1586" y="804"/>
                  </a:cubicBezTo>
                  <a:cubicBezTo>
                    <a:pt x="1573" y="738"/>
                    <a:pt x="1502" y="706"/>
                    <a:pt x="1229" y="607"/>
                  </a:cubicBezTo>
                  <a:cubicBezTo>
                    <a:pt x="1177" y="588"/>
                    <a:pt x="1116" y="567"/>
                    <a:pt x="1088" y="554"/>
                  </a:cubicBezTo>
                  <a:cubicBezTo>
                    <a:pt x="1077" y="523"/>
                    <a:pt x="1060" y="451"/>
                    <a:pt x="1045" y="391"/>
                  </a:cubicBezTo>
                  <a:cubicBezTo>
                    <a:pt x="998" y="199"/>
                    <a:pt x="967" y="80"/>
                    <a:pt x="933" y="34"/>
                  </a:cubicBezTo>
                  <a:cubicBezTo>
                    <a:pt x="917" y="15"/>
                    <a:pt x="893"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 name="Google Shape;320;p11"/>
          <p:cNvGrpSpPr/>
          <p:nvPr/>
        </p:nvGrpSpPr>
        <p:grpSpPr>
          <a:xfrm flipH="1">
            <a:off x="8529244" y="2614511"/>
            <a:ext cx="159345" cy="160247"/>
            <a:chOff x="6188217" y="2794873"/>
            <a:chExt cx="159345" cy="160247"/>
          </a:xfrm>
        </p:grpSpPr>
        <p:sp>
          <p:nvSpPr>
            <p:cNvPr id="321" name="Google Shape;321;p11"/>
            <p:cNvSpPr/>
            <p:nvPr/>
          </p:nvSpPr>
          <p:spPr>
            <a:xfrm>
              <a:off x="6188217" y="2794973"/>
              <a:ext cx="159345" cy="160147"/>
            </a:xfrm>
            <a:custGeom>
              <a:avLst/>
              <a:gdLst/>
              <a:ahLst/>
              <a:cxnLst/>
              <a:rect l="l" t="t" r="r" b="b"/>
              <a:pathLst>
                <a:path w="1589" h="1597" extrusionOk="0">
                  <a:moveTo>
                    <a:pt x="851" y="205"/>
                  </a:moveTo>
                  <a:cubicBezTo>
                    <a:pt x="871" y="273"/>
                    <a:pt x="892" y="364"/>
                    <a:pt x="907" y="424"/>
                  </a:cubicBezTo>
                  <a:cubicBezTo>
                    <a:pt x="946" y="582"/>
                    <a:pt x="958" y="621"/>
                    <a:pt x="974" y="645"/>
                  </a:cubicBezTo>
                  <a:cubicBezTo>
                    <a:pt x="994" y="672"/>
                    <a:pt x="1025" y="684"/>
                    <a:pt x="1180" y="740"/>
                  </a:cubicBezTo>
                  <a:cubicBezTo>
                    <a:pt x="1236" y="760"/>
                    <a:pt x="1320" y="790"/>
                    <a:pt x="1383" y="817"/>
                  </a:cubicBezTo>
                  <a:cubicBezTo>
                    <a:pt x="1293" y="856"/>
                    <a:pt x="1150" y="911"/>
                    <a:pt x="1023" y="955"/>
                  </a:cubicBezTo>
                  <a:cubicBezTo>
                    <a:pt x="1005" y="962"/>
                    <a:pt x="990" y="975"/>
                    <a:pt x="982" y="994"/>
                  </a:cubicBezTo>
                  <a:cubicBezTo>
                    <a:pt x="919" y="1138"/>
                    <a:pt x="840" y="1302"/>
                    <a:pt x="789" y="1396"/>
                  </a:cubicBezTo>
                  <a:cubicBezTo>
                    <a:pt x="753" y="1296"/>
                    <a:pt x="704" y="1122"/>
                    <a:pt x="666" y="968"/>
                  </a:cubicBezTo>
                  <a:cubicBezTo>
                    <a:pt x="660" y="940"/>
                    <a:pt x="637" y="920"/>
                    <a:pt x="610" y="915"/>
                  </a:cubicBezTo>
                  <a:cubicBezTo>
                    <a:pt x="462" y="888"/>
                    <a:pt x="293" y="848"/>
                    <a:pt x="199" y="823"/>
                  </a:cubicBezTo>
                  <a:cubicBezTo>
                    <a:pt x="296" y="768"/>
                    <a:pt x="483" y="684"/>
                    <a:pt x="648" y="618"/>
                  </a:cubicBezTo>
                  <a:lnTo>
                    <a:pt x="649" y="618"/>
                  </a:lnTo>
                  <a:cubicBezTo>
                    <a:pt x="666" y="611"/>
                    <a:pt x="681" y="597"/>
                    <a:pt x="689" y="578"/>
                  </a:cubicBezTo>
                  <a:cubicBezTo>
                    <a:pt x="736" y="451"/>
                    <a:pt x="789" y="327"/>
                    <a:pt x="851" y="205"/>
                  </a:cubicBezTo>
                  <a:close/>
                  <a:moveTo>
                    <a:pt x="866" y="0"/>
                  </a:moveTo>
                  <a:cubicBezTo>
                    <a:pt x="823" y="0"/>
                    <a:pt x="759" y="0"/>
                    <a:pt x="566" y="499"/>
                  </a:cubicBezTo>
                  <a:cubicBezTo>
                    <a:pt x="34" y="713"/>
                    <a:pt x="15" y="782"/>
                    <a:pt x="6" y="812"/>
                  </a:cubicBezTo>
                  <a:cubicBezTo>
                    <a:pt x="1" y="837"/>
                    <a:pt x="5" y="863"/>
                    <a:pt x="19" y="884"/>
                  </a:cubicBezTo>
                  <a:cubicBezTo>
                    <a:pt x="33" y="901"/>
                    <a:pt x="73" y="956"/>
                    <a:pt x="539" y="1046"/>
                  </a:cubicBezTo>
                  <a:cubicBezTo>
                    <a:pt x="678" y="1597"/>
                    <a:pt x="728" y="1597"/>
                    <a:pt x="780" y="1597"/>
                  </a:cubicBezTo>
                  <a:lnTo>
                    <a:pt x="784" y="1597"/>
                  </a:lnTo>
                  <a:cubicBezTo>
                    <a:pt x="827" y="1594"/>
                    <a:pt x="875" y="1591"/>
                    <a:pt x="1101" y="1078"/>
                  </a:cubicBezTo>
                  <a:cubicBezTo>
                    <a:pt x="1240" y="1028"/>
                    <a:pt x="1505" y="931"/>
                    <a:pt x="1559" y="880"/>
                  </a:cubicBezTo>
                  <a:cubicBezTo>
                    <a:pt x="1579" y="860"/>
                    <a:pt x="1589" y="832"/>
                    <a:pt x="1586" y="804"/>
                  </a:cubicBezTo>
                  <a:cubicBezTo>
                    <a:pt x="1573" y="738"/>
                    <a:pt x="1502" y="705"/>
                    <a:pt x="1229" y="606"/>
                  </a:cubicBezTo>
                  <a:cubicBezTo>
                    <a:pt x="1177" y="589"/>
                    <a:pt x="1116" y="566"/>
                    <a:pt x="1088" y="554"/>
                  </a:cubicBezTo>
                  <a:cubicBezTo>
                    <a:pt x="1077" y="522"/>
                    <a:pt x="1059" y="450"/>
                    <a:pt x="1045" y="389"/>
                  </a:cubicBezTo>
                  <a:cubicBezTo>
                    <a:pt x="998" y="198"/>
                    <a:pt x="967" y="79"/>
                    <a:pt x="932" y="34"/>
                  </a:cubicBezTo>
                  <a:cubicBezTo>
                    <a:pt x="916" y="14"/>
                    <a:pt x="892" y="2"/>
                    <a:pt x="866"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1"/>
            <p:cNvSpPr/>
            <p:nvPr/>
          </p:nvSpPr>
          <p:spPr>
            <a:xfrm>
              <a:off x="6188217" y="2794873"/>
              <a:ext cx="159345" cy="160247"/>
            </a:xfrm>
            <a:custGeom>
              <a:avLst/>
              <a:gdLst/>
              <a:ahLst/>
              <a:cxnLst/>
              <a:rect l="l" t="t" r="r" b="b"/>
              <a:pathLst>
                <a:path w="1589" h="1598" extrusionOk="0">
                  <a:moveTo>
                    <a:pt x="850" y="206"/>
                  </a:moveTo>
                  <a:cubicBezTo>
                    <a:pt x="870" y="274"/>
                    <a:pt x="892" y="365"/>
                    <a:pt x="907" y="425"/>
                  </a:cubicBezTo>
                  <a:cubicBezTo>
                    <a:pt x="946" y="583"/>
                    <a:pt x="958" y="622"/>
                    <a:pt x="974" y="646"/>
                  </a:cubicBezTo>
                  <a:cubicBezTo>
                    <a:pt x="994" y="673"/>
                    <a:pt x="1023" y="685"/>
                    <a:pt x="1180" y="741"/>
                  </a:cubicBezTo>
                  <a:cubicBezTo>
                    <a:pt x="1235" y="761"/>
                    <a:pt x="1320" y="791"/>
                    <a:pt x="1382" y="817"/>
                  </a:cubicBezTo>
                  <a:cubicBezTo>
                    <a:pt x="1293" y="857"/>
                    <a:pt x="1150" y="912"/>
                    <a:pt x="1023" y="956"/>
                  </a:cubicBezTo>
                  <a:cubicBezTo>
                    <a:pt x="1005" y="963"/>
                    <a:pt x="990" y="976"/>
                    <a:pt x="982" y="995"/>
                  </a:cubicBezTo>
                  <a:cubicBezTo>
                    <a:pt x="919" y="1139"/>
                    <a:pt x="840" y="1303"/>
                    <a:pt x="789" y="1397"/>
                  </a:cubicBezTo>
                  <a:cubicBezTo>
                    <a:pt x="753" y="1297"/>
                    <a:pt x="704" y="1123"/>
                    <a:pt x="666" y="969"/>
                  </a:cubicBezTo>
                  <a:cubicBezTo>
                    <a:pt x="660" y="941"/>
                    <a:pt x="637" y="921"/>
                    <a:pt x="610" y="916"/>
                  </a:cubicBezTo>
                  <a:cubicBezTo>
                    <a:pt x="462" y="889"/>
                    <a:pt x="292" y="850"/>
                    <a:pt x="199" y="824"/>
                  </a:cubicBezTo>
                  <a:cubicBezTo>
                    <a:pt x="296" y="769"/>
                    <a:pt x="483" y="685"/>
                    <a:pt x="648" y="619"/>
                  </a:cubicBezTo>
                  <a:cubicBezTo>
                    <a:pt x="666" y="612"/>
                    <a:pt x="681" y="596"/>
                    <a:pt x="688" y="579"/>
                  </a:cubicBezTo>
                  <a:cubicBezTo>
                    <a:pt x="736" y="452"/>
                    <a:pt x="789" y="328"/>
                    <a:pt x="850" y="206"/>
                  </a:cubicBezTo>
                  <a:close/>
                  <a:moveTo>
                    <a:pt x="866" y="0"/>
                  </a:moveTo>
                  <a:cubicBezTo>
                    <a:pt x="823" y="0"/>
                    <a:pt x="757" y="0"/>
                    <a:pt x="566" y="499"/>
                  </a:cubicBezTo>
                  <a:cubicBezTo>
                    <a:pt x="34" y="714"/>
                    <a:pt x="14" y="783"/>
                    <a:pt x="6" y="813"/>
                  </a:cubicBezTo>
                  <a:cubicBezTo>
                    <a:pt x="1" y="837"/>
                    <a:pt x="5" y="864"/>
                    <a:pt x="18" y="884"/>
                  </a:cubicBezTo>
                  <a:cubicBezTo>
                    <a:pt x="33" y="902"/>
                    <a:pt x="73" y="957"/>
                    <a:pt x="539" y="1047"/>
                  </a:cubicBezTo>
                  <a:cubicBezTo>
                    <a:pt x="677" y="1598"/>
                    <a:pt x="727" y="1598"/>
                    <a:pt x="779" y="1598"/>
                  </a:cubicBezTo>
                  <a:lnTo>
                    <a:pt x="784" y="1596"/>
                  </a:lnTo>
                  <a:cubicBezTo>
                    <a:pt x="827" y="1594"/>
                    <a:pt x="875" y="1591"/>
                    <a:pt x="1100" y="1079"/>
                  </a:cubicBezTo>
                  <a:cubicBezTo>
                    <a:pt x="1239" y="1029"/>
                    <a:pt x="1503" y="931"/>
                    <a:pt x="1559" y="881"/>
                  </a:cubicBezTo>
                  <a:cubicBezTo>
                    <a:pt x="1579" y="861"/>
                    <a:pt x="1589" y="833"/>
                    <a:pt x="1585" y="804"/>
                  </a:cubicBezTo>
                  <a:cubicBezTo>
                    <a:pt x="1573" y="739"/>
                    <a:pt x="1502" y="706"/>
                    <a:pt x="1228" y="607"/>
                  </a:cubicBezTo>
                  <a:cubicBezTo>
                    <a:pt x="1177" y="588"/>
                    <a:pt x="1116" y="567"/>
                    <a:pt x="1088" y="555"/>
                  </a:cubicBezTo>
                  <a:cubicBezTo>
                    <a:pt x="1078" y="523"/>
                    <a:pt x="1059" y="451"/>
                    <a:pt x="1045" y="390"/>
                  </a:cubicBezTo>
                  <a:cubicBezTo>
                    <a:pt x="998" y="199"/>
                    <a:pt x="967" y="80"/>
                    <a:pt x="932" y="34"/>
                  </a:cubicBezTo>
                  <a:cubicBezTo>
                    <a:pt x="915" y="15"/>
                    <a:pt x="891"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32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372"/>
        <p:cNvGrpSpPr/>
        <p:nvPr/>
      </p:nvGrpSpPr>
      <p:grpSpPr>
        <a:xfrm>
          <a:off x="0" y="0"/>
          <a:ext cx="0" cy="0"/>
          <a:chOff x="0" y="0"/>
          <a:chExt cx="0" cy="0"/>
        </a:xfrm>
      </p:grpSpPr>
      <p:pic>
        <p:nvPicPr>
          <p:cNvPr id="373" name="Google Shape;373;p14"/>
          <p:cNvPicPr preferRelativeResize="0"/>
          <p:nvPr/>
        </p:nvPicPr>
        <p:blipFill rotWithShape="1">
          <a:blip r:embed="rId2">
            <a:alphaModFix amt="2000"/>
          </a:blip>
          <a:srcRect t="7798" b="7807"/>
          <a:stretch/>
        </p:blipFill>
        <p:spPr>
          <a:xfrm flipH="1">
            <a:off x="50" y="0"/>
            <a:ext cx="9144003" cy="5143501"/>
          </a:xfrm>
          <a:prstGeom prst="rect">
            <a:avLst/>
          </a:prstGeom>
          <a:noFill/>
          <a:ln>
            <a:noFill/>
          </a:ln>
        </p:spPr>
      </p:pic>
      <p:sp>
        <p:nvSpPr>
          <p:cNvPr id="374" name="Google Shape;374;p14"/>
          <p:cNvSpPr txBox="1">
            <a:spLocks noGrp="1"/>
          </p:cNvSpPr>
          <p:nvPr>
            <p:ph type="title" hasCustomPrompt="1"/>
          </p:nvPr>
        </p:nvSpPr>
        <p:spPr>
          <a:xfrm flipH="1">
            <a:off x="6592167" y="1767118"/>
            <a:ext cx="1209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5500"/>
              <a:buNone/>
              <a:defRPr sz="4800">
                <a:solidFill>
                  <a:schemeClr val="dk1"/>
                </a:solidFill>
              </a:defRPr>
            </a:lvl1pPr>
            <a:lvl2pPr lvl="1" algn="r" rtl="0">
              <a:spcBef>
                <a:spcPts val="0"/>
              </a:spcBef>
              <a:spcAft>
                <a:spcPts val="0"/>
              </a:spcAft>
              <a:buClr>
                <a:schemeClr val="dk1"/>
              </a:buClr>
              <a:buSzPts val="5500"/>
              <a:buFont typeface="Fira Sans Extra Condensed Medium"/>
              <a:buNone/>
              <a:defRPr sz="55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5500"/>
              <a:buFont typeface="Fira Sans Extra Condensed Medium"/>
              <a:buNone/>
              <a:defRPr sz="55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5500"/>
              <a:buFont typeface="Fira Sans Extra Condensed Medium"/>
              <a:buNone/>
              <a:defRPr sz="55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5500"/>
              <a:buFont typeface="Fira Sans Extra Condensed Medium"/>
              <a:buNone/>
              <a:defRPr sz="55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5500"/>
              <a:buFont typeface="Fira Sans Extra Condensed Medium"/>
              <a:buNone/>
              <a:defRPr sz="55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5500"/>
              <a:buFont typeface="Fira Sans Extra Condensed Medium"/>
              <a:buNone/>
              <a:defRPr sz="55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5500"/>
              <a:buFont typeface="Fira Sans Extra Condensed Medium"/>
              <a:buNone/>
              <a:defRPr sz="55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5500"/>
              <a:buFont typeface="Fira Sans Extra Condensed Medium"/>
              <a:buNone/>
              <a:defRPr sz="55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375" name="Google Shape;375;p14"/>
          <p:cNvSpPr txBox="1">
            <a:spLocks noGrp="1"/>
          </p:cNvSpPr>
          <p:nvPr>
            <p:ph type="subTitle" idx="1"/>
          </p:nvPr>
        </p:nvSpPr>
        <p:spPr>
          <a:xfrm flipH="1">
            <a:off x="742217" y="3617300"/>
            <a:ext cx="2409900" cy="745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76" name="Google Shape;376;p14"/>
          <p:cNvSpPr txBox="1">
            <a:spLocks noGrp="1"/>
          </p:cNvSpPr>
          <p:nvPr>
            <p:ph type="subTitle" idx="2"/>
          </p:nvPr>
        </p:nvSpPr>
        <p:spPr>
          <a:xfrm>
            <a:off x="5992017" y="3617375"/>
            <a:ext cx="2409900" cy="745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77" name="Google Shape;377;p14"/>
          <p:cNvSpPr txBox="1">
            <a:spLocks noGrp="1"/>
          </p:cNvSpPr>
          <p:nvPr>
            <p:ph type="title" idx="3"/>
          </p:nvPr>
        </p:nvSpPr>
        <p:spPr>
          <a:xfrm>
            <a:off x="1800450" y="357520"/>
            <a:ext cx="55431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solidFill>
                  <a:schemeClr val="dk1"/>
                </a:solidFill>
              </a:defRPr>
            </a:lvl1pPr>
            <a:lvl2pPr lvl="1" algn="ctr" rtl="0">
              <a:spcBef>
                <a:spcPts val="0"/>
              </a:spcBef>
              <a:spcAft>
                <a:spcPts val="0"/>
              </a:spcAft>
              <a:buNone/>
              <a:defRPr sz="3600">
                <a:solidFill>
                  <a:schemeClr val="dk1"/>
                </a:solidFill>
              </a:defRPr>
            </a:lvl2pPr>
            <a:lvl3pPr lvl="2" algn="ctr" rtl="0">
              <a:spcBef>
                <a:spcPts val="0"/>
              </a:spcBef>
              <a:spcAft>
                <a:spcPts val="0"/>
              </a:spcAft>
              <a:buNone/>
              <a:defRPr sz="3600">
                <a:solidFill>
                  <a:schemeClr val="dk1"/>
                </a:solidFill>
              </a:defRPr>
            </a:lvl3pPr>
            <a:lvl4pPr lvl="3" algn="ctr" rtl="0">
              <a:spcBef>
                <a:spcPts val="0"/>
              </a:spcBef>
              <a:spcAft>
                <a:spcPts val="0"/>
              </a:spcAft>
              <a:buNone/>
              <a:defRPr sz="3600">
                <a:solidFill>
                  <a:schemeClr val="dk1"/>
                </a:solidFill>
              </a:defRPr>
            </a:lvl4pPr>
            <a:lvl5pPr lvl="4" algn="ctr" rtl="0">
              <a:spcBef>
                <a:spcPts val="0"/>
              </a:spcBef>
              <a:spcAft>
                <a:spcPts val="0"/>
              </a:spcAft>
              <a:buNone/>
              <a:defRPr sz="3600">
                <a:solidFill>
                  <a:schemeClr val="dk1"/>
                </a:solidFill>
              </a:defRPr>
            </a:lvl5pPr>
            <a:lvl6pPr lvl="5" algn="ctr" rtl="0">
              <a:spcBef>
                <a:spcPts val="0"/>
              </a:spcBef>
              <a:spcAft>
                <a:spcPts val="0"/>
              </a:spcAft>
              <a:buNone/>
              <a:defRPr sz="3600">
                <a:solidFill>
                  <a:schemeClr val="dk1"/>
                </a:solidFill>
              </a:defRPr>
            </a:lvl6pPr>
            <a:lvl7pPr lvl="6" algn="ctr" rtl="0">
              <a:spcBef>
                <a:spcPts val="0"/>
              </a:spcBef>
              <a:spcAft>
                <a:spcPts val="0"/>
              </a:spcAft>
              <a:buNone/>
              <a:defRPr sz="3600">
                <a:solidFill>
                  <a:schemeClr val="dk1"/>
                </a:solidFill>
              </a:defRPr>
            </a:lvl7pPr>
            <a:lvl8pPr lvl="7" algn="ctr" rtl="0">
              <a:spcBef>
                <a:spcPts val="0"/>
              </a:spcBef>
              <a:spcAft>
                <a:spcPts val="0"/>
              </a:spcAft>
              <a:buNone/>
              <a:defRPr sz="3600">
                <a:solidFill>
                  <a:schemeClr val="dk1"/>
                </a:solidFill>
              </a:defRPr>
            </a:lvl8pPr>
            <a:lvl9pPr lvl="8" algn="ctr" rtl="0">
              <a:spcBef>
                <a:spcPts val="0"/>
              </a:spcBef>
              <a:spcAft>
                <a:spcPts val="0"/>
              </a:spcAft>
              <a:buNone/>
              <a:defRPr sz="3600">
                <a:solidFill>
                  <a:schemeClr val="dk1"/>
                </a:solidFill>
              </a:defRPr>
            </a:lvl9pPr>
          </a:lstStyle>
          <a:p>
            <a:endParaRPr/>
          </a:p>
        </p:txBody>
      </p:sp>
      <p:sp>
        <p:nvSpPr>
          <p:cNvPr id="378" name="Google Shape;378;p14"/>
          <p:cNvSpPr txBox="1">
            <a:spLocks noGrp="1"/>
          </p:cNvSpPr>
          <p:nvPr>
            <p:ph type="subTitle" idx="4"/>
          </p:nvPr>
        </p:nvSpPr>
        <p:spPr>
          <a:xfrm flipH="1">
            <a:off x="3367119" y="3617300"/>
            <a:ext cx="2409900" cy="745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79" name="Google Shape;379;p14"/>
          <p:cNvSpPr txBox="1">
            <a:spLocks noGrp="1"/>
          </p:cNvSpPr>
          <p:nvPr>
            <p:ph type="subTitle" idx="5"/>
          </p:nvPr>
        </p:nvSpPr>
        <p:spPr>
          <a:xfrm flipH="1">
            <a:off x="742087" y="2938100"/>
            <a:ext cx="2409900" cy="745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Mali"/>
              <a:buNone/>
              <a:defRPr sz="2400" b="1">
                <a:solidFill>
                  <a:schemeClr val="lt1"/>
                </a:solidFill>
                <a:latin typeface="Mali"/>
                <a:ea typeface="Mali"/>
                <a:cs typeface="Mali"/>
                <a:sym typeface="Mali"/>
              </a:defRPr>
            </a:lvl1pPr>
            <a:lvl2pPr lvl="1" algn="ctr" rtl="0">
              <a:lnSpc>
                <a:spcPct val="100000"/>
              </a:lnSpc>
              <a:spcBef>
                <a:spcPts val="0"/>
              </a:spcBef>
              <a:spcAft>
                <a:spcPts val="0"/>
              </a:spcAft>
              <a:buClr>
                <a:schemeClr val="dk1"/>
              </a:buClr>
              <a:buSzPts val="1400"/>
              <a:buFont typeface="Mali"/>
              <a:buNone/>
              <a:defRPr b="1">
                <a:solidFill>
                  <a:schemeClr val="dk1"/>
                </a:solidFill>
                <a:latin typeface="Mali"/>
                <a:ea typeface="Mali"/>
                <a:cs typeface="Mali"/>
                <a:sym typeface="Mali"/>
              </a:defRPr>
            </a:lvl2pPr>
            <a:lvl3pPr lvl="2" algn="ctr" rtl="0">
              <a:lnSpc>
                <a:spcPct val="100000"/>
              </a:lnSpc>
              <a:spcBef>
                <a:spcPts val="0"/>
              </a:spcBef>
              <a:spcAft>
                <a:spcPts val="0"/>
              </a:spcAft>
              <a:buClr>
                <a:schemeClr val="dk1"/>
              </a:buClr>
              <a:buSzPts val="1400"/>
              <a:buFont typeface="Mali"/>
              <a:buNone/>
              <a:defRPr b="1">
                <a:solidFill>
                  <a:schemeClr val="dk1"/>
                </a:solidFill>
                <a:latin typeface="Mali"/>
                <a:ea typeface="Mali"/>
                <a:cs typeface="Mali"/>
                <a:sym typeface="Mali"/>
              </a:defRPr>
            </a:lvl3pPr>
            <a:lvl4pPr lvl="3" algn="ctr" rtl="0">
              <a:lnSpc>
                <a:spcPct val="100000"/>
              </a:lnSpc>
              <a:spcBef>
                <a:spcPts val="0"/>
              </a:spcBef>
              <a:spcAft>
                <a:spcPts val="0"/>
              </a:spcAft>
              <a:buClr>
                <a:schemeClr val="dk1"/>
              </a:buClr>
              <a:buSzPts val="1400"/>
              <a:buFont typeface="Mali"/>
              <a:buNone/>
              <a:defRPr b="1">
                <a:solidFill>
                  <a:schemeClr val="dk1"/>
                </a:solidFill>
                <a:latin typeface="Mali"/>
                <a:ea typeface="Mali"/>
                <a:cs typeface="Mali"/>
                <a:sym typeface="Mali"/>
              </a:defRPr>
            </a:lvl4pPr>
            <a:lvl5pPr lvl="4" algn="ctr" rtl="0">
              <a:lnSpc>
                <a:spcPct val="100000"/>
              </a:lnSpc>
              <a:spcBef>
                <a:spcPts val="0"/>
              </a:spcBef>
              <a:spcAft>
                <a:spcPts val="0"/>
              </a:spcAft>
              <a:buClr>
                <a:schemeClr val="dk1"/>
              </a:buClr>
              <a:buSzPts val="1400"/>
              <a:buFont typeface="Mali"/>
              <a:buNone/>
              <a:defRPr b="1">
                <a:solidFill>
                  <a:schemeClr val="dk1"/>
                </a:solidFill>
                <a:latin typeface="Mali"/>
                <a:ea typeface="Mali"/>
                <a:cs typeface="Mali"/>
                <a:sym typeface="Mali"/>
              </a:defRPr>
            </a:lvl5pPr>
            <a:lvl6pPr lvl="5" algn="ctr" rtl="0">
              <a:lnSpc>
                <a:spcPct val="100000"/>
              </a:lnSpc>
              <a:spcBef>
                <a:spcPts val="0"/>
              </a:spcBef>
              <a:spcAft>
                <a:spcPts val="0"/>
              </a:spcAft>
              <a:buClr>
                <a:schemeClr val="dk1"/>
              </a:buClr>
              <a:buSzPts val="1400"/>
              <a:buFont typeface="Mali"/>
              <a:buNone/>
              <a:defRPr b="1">
                <a:solidFill>
                  <a:schemeClr val="dk1"/>
                </a:solidFill>
                <a:latin typeface="Mali"/>
                <a:ea typeface="Mali"/>
                <a:cs typeface="Mali"/>
                <a:sym typeface="Mali"/>
              </a:defRPr>
            </a:lvl6pPr>
            <a:lvl7pPr lvl="6" algn="ctr" rtl="0">
              <a:lnSpc>
                <a:spcPct val="100000"/>
              </a:lnSpc>
              <a:spcBef>
                <a:spcPts val="0"/>
              </a:spcBef>
              <a:spcAft>
                <a:spcPts val="0"/>
              </a:spcAft>
              <a:buClr>
                <a:schemeClr val="dk1"/>
              </a:buClr>
              <a:buSzPts val="1400"/>
              <a:buFont typeface="Mali"/>
              <a:buNone/>
              <a:defRPr b="1">
                <a:solidFill>
                  <a:schemeClr val="dk1"/>
                </a:solidFill>
                <a:latin typeface="Mali"/>
                <a:ea typeface="Mali"/>
                <a:cs typeface="Mali"/>
                <a:sym typeface="Mali"/>
              </a:defRPr>
            </a:lvl7pPr>
            <a:lvl8pPr lvl="7" algn="ctr" rtl="0">
              <a:lnSpc>
                <a:spcPct val="100000"/>
              </a:lnSpc>
              <a:spcBef>
                <a:spcPts val="0"/>
              </a:spcBef>
              <a:spcAft>
                <a:spcPts val="0"/>
              </a:spcAft>
              <a:buClr>
                <a:schemeClr val="dk1"/>
              </a:buClr>
              <a:buSzPts val="1400"/>
              <a:buFont typeface="Mali"/>
              <a:buNone/>
              <a:defRPr b="1">
                <a:solidFill>
                  <a:schemeClr val="dk1"/>
                </a:solidFill>
                <a:latin typeface="Mali"/>
                <a:ea typeface="Mali"/>
                <a:cs typeface="Mali"/>
                <a:sym typeface="Mali"/>
              </a:defRPr>
            </a:lvl8pPr>
            <a:lvl9pPr lvl="8" algn="ctr" rtl="0">
              <a:lnSpc>
                <a:spcPct val="100000"/>
              </a:lnSpc>
              <a:spcBef>
                <a:spcPts val="0"/>
              </a:spcBef>
              <a:spcAft>
                <a:spcPts val="0"/>
              </a:spcAft>
              <a:buClr>
                <a:schemeClr val="dk1"/>
              </a:buClr>
              <a:buSzPts val="1400"/>
              <a:buFont typeface="Mali"/>
              <a:buNone/>
              <a:defRPr b="1">
                <a:solidFill>
                  <a:schemeClr val="dk1"/>
                </a:solidFill>
                <a:latin typeface="Mali"/>
                <a:ea typeface="Mali"/>
                <a:cs typeface="Mali"/>
                <a:sym typeface="Mali"/>
              </a:defRPr>
            </a:lvl9pPr>
          </a:lstStyle>
          <a:p>
            <a:endParaRPr/>
          </a:p>
        </p:txBody>
      </p:sp>
      <p:sp>
        <p:nvSpPr>
          <p:cNvPr id="380" name="Google Shape;380;p14"/>
          <p:cNvSpPr txBox="1">
            <a:spLocks noGrp="1"/>
          </p:cNvSpPr>
          <p:nvPr>
            <p:ph type="subTitle" idx="6"/>
          </p:nvPr>
        </p:nvSpPr>
        <p:spPr>
          <a:xfrm>
            <a:off x="5992017" y="2938100"/>
            <a:ext cx="2409900" cy="745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Mali"/>
              <a:buNone/>
              <a:defRPr sz="2400" b="1">
                <a:solidFill>
                  <a:schemeClr val="lt1"/>
                </a:solidFill>
                <a:latin typeface="Mali"/>
                <a:ea typeface="Mali"/>
                <a:cs typeface="Mali"/>
                <a:sym typeface="Mali"/>
              </a:defRPr>
            </a:lvl1pPr>
            <a:lvl2pPr lvl="1" algn="ctr" rtl="0">
              <a:lnSpc>
                <a:spcPct val="100000"/>
              </a:lnSpc>
              <a:spcBef>
                <a:spcPts val="0"/>
              </a:spcBef>
              <a:spcAft>
                <a:spcPts val="0"/>
              </a:spcAft>
              <a:buClr>
                <a:schemeClr val="dk1"/>
              </a:buClr>
              <a:buSzPts val="1400"/>
              <a:buFont typeface="Mali"/>
              <a:buNone/>
              <a:defRPr b="1">
                <a:solidFill>
                  <a:schemeClr val="dk1"/>
                </a:solidFill>
                <a:latin typeface="Mali"/>
                <a:ea typeface="Mali"/>
                <a:cs typeface="Mali"/>
                <a:sym typeface="Mali"/>
              </a:defRPr>
            </a:lvl2pPr>
            <a:lvl3pPr lvl="2" algn="ctr" rtl="0">
              <a:lnSpc>
                <a:spcPct val="100000"/>
              </a:lnSpc>
              <a:spcBef>
                <a:spcPts val="0"/>
              </a:spcBef>
              <a:spcAft>
                <a:spcPts val="0"/>
              </a:spcAft>
              <a:buClr>
                <a:schemeClr val="dk1"/>
              </a:buClr>
              <a:buSzPts val="1400"/>
              <a:buFont typeface="Mali"/>
              <a:buNone/>
              <a:defRPr b="1">
                <a:solidFill>
                  <a:schemeClr val="dk1"/>
                </a:solidFill>
                <a:latin typeface="Mali"/>
                <a:ea typeface="Mali"/>
                <a:cs typeface="Mali"/>
                <a:sym typeface="Mali"/>
              </a:defRPr>
            </a:lvl3pPr>
            <a:lvl4pPr lvl="3" algn="ctr" rtl="0">
              <a:lnSpc>
                <a:spcPct val="100000"/>
              </a:lnSpc>
              <a:spcBef>
                <a:spcPts val="0"/>
              </a:spcBef>
              <a:spcAft>
                <a:spcPts val="0"/>
              </a:spcAft>
              <a:buClr>
                <a:schemeClr val="dk1"/>
              </a:buClr>
              <a:buSzPts val="1400"/>
              <a:buFont typeface="Mali"/>
              <a:buNone/>
              <a:defRPr b="1">
                <a:solidFill>
                  <a:schemeClr val="dk1"/>
                </a:solidFill>
                <a:latin typeface="Mali"/>
                <a:ea typeface="Mali"/>
                <a:cs typeface="Mali"/>
                <a:sym typeface="Mali"/>
              </a:defRPr>
            </a:lvl4pPr>
            <a:lvl5pPr lvl="4" algn="ctr" rtl="0">
              <a:lnSpc>
                <a:spcPct val="100000"/>
              </a:lnSpc>
              <a:spcBef>
                <a:spcPts val="0"/>
              </a:spcBef>
              <a:spcAft>
                <a:spcPts val="0"/>
              </a:spcAft>
              <a:buClr>
                <a:schemeClr val="dk1"/>
              </a:buClr>
              <a:buSzPts val="1400"/>
              <a:buFont typeface="Mali"/>
              <a:buNone/>
              <a:defRPr b="1">
                <a:solidFill>
                  <a:schemeClr val="dk1"/>
                </a:solidFill>
                <a:latin typeface="Mali"/>
                <a:ea typeface="Mali"/>
                <a:cs typeface="Mali"/>
                <a:sym typeface="Mali"/>
              </a:defRPr>
            </a:lvl5pPr>
            <a:lvl6pPr lvl="5" algn="ctr" rtl="0">
              <a:lnSpc>
                <a:spcPct val="100000"/>
              </a:lnSpc>
              <a:spcBef>
                <a:spcPts val="0"/>
              </a:spcBef>
              <a:spcAft>
                <a:spcPts val="0"/>
              </a:spcAft>
              <a:buClr>
                <a:schemeClr val="dk1"/>
              </a:buClr>
              <a:buSzPts val="1400"/>
              <a:buFont typeface="Mali"/>
              <a:buNone/>
              <a:defRPr b="1">
                <a:solidFill>
                  <a:schemeClr val="dk1"/>
                </a:solidFill>
                <a:latin typeface="Mali"/>
                <a:ea typeface="Mali"/>
                <a:cs typeface="Mali"/>
                <a:sym typeface="Mali"/>
              </a:defRPr>
            </a:lvl6pPr>
            <a:lvl7pPr lvl="6" algn="ctr" rtl="0">
              <a:lnSpc>
                <a:spcPct val="100000"/>
              </a:lnSpc>
              <a:spcBef>
                <a:spcPts val="0"/>
              </a:spcBef>
              <a:spcAft>
                <a:spcPts val="0"/>
              </a:spcAft>
              <a:buClr>
                <a:schemeClr val="dk1"/>
              </a:buClr>
              <a:buSzPts val="1400"/>
              <a:buFont typeface="Mali"/>
              <a:buNone/>
              <a:defRPr b="1">
                <a:solidFill>
                  <a:schemeClr val="dk1"/>
                </a:solidFill>
                <a:latin typeface="Mali"/>
                <a:ea typeface="Mali"/>
                <a:cs typeface="Mali"/>
                <a:sym typeface="Mali"/>
              </a:defRPr>
            </a:lvl7pPr>
            <a:lvl8pPr lvl="7" algn="ctr" rtl="0">
              <a:lnSpc>
                <a:spcPct val="100000"/>
              </a:lnSpc>
              <a:spcBef>
                <a:spcPts val="0"/>
              </a:spcBef>
              <a:spcAft>
                <a:spcPts val="0"/>
              </a:spcAft>
              <a:buClr>
                <a:schemeClr val="dk1"/>
              </a:buClr>
              <a:buSzPts val="1400"/>
              <a:buFont typeface="Mali"/>
              <a:buNone/>
              <a:defRPr b="1">
                <a:solidFill>
                  <a:schemeClr val="dk1"/>
                </a:solidFill>
                <a:latin typeface="Mali"/>
                <a:ea typeface="Mali"/>
                <a:cs typeface="Mali"/>
                <a:sym typeface="Mali"/>
              </a:defRPr>
            </a:lvl8pPr>
            <a:lvl9pPr lvl="8" algn="ctr" rtl="0">
              <a:lnSpc>
                <a:spcPct val="100000"/>
              </a:lnSpc>
              <a:spcBef>
                <a:spcPts val="0"/>
              </a:spcBef>
              <a:spcAft>
                <a:spcPts val="0"/>
              </a:spcAft>
              <a:buClr>
                <a:schemeClr val="dk1"/>
              </a:buClr>
              <a:buSzPts val="1400"/>
              <a:buFont typeface="Mali"/>
              <a:buNone/>
              <a:defRPr b="1">
                <a:solidFill>
                  <a:schemeClr val="dk1"/>
                </a:solidFill>
                <a:latin typeface="Mali"/>
                <a:ea typeface="Mali"/>
                <a:cs typeface="Mali"/>
                <a:sym typeface="Mali"/>
              </a:defRPr>
            </a:lvl9pPr>
          </a:lstStyle>
          <a:p>
            <a:endParaRPr/>
          </a:p>
        </p:txBody>
      </p:sp>
      <p:sp>
        <p:nvSpPr>
          <p:cNvPr id="381" name="Google Shape;381;p14"/>
          <p:cNvSpPr txBox="1">
            <a:spLocks noGrp="1"/>
          </p:cNvSpPr>
          <p:nvPr>
            <p:ph type="subTitle" idx="7"/>
          </p:nvPr>
        </p:nvSpPr>
        <p:spPr>
          <a:xfrm flipH="1">
            <a:off x="3367119" y="2938025"/>
            <a:ext cx="2409900" cy="745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Mali"/>
              <a:buNone/>
              <a:defRPr sz="2400" b="1">
                <a:solidFill>
                  <a:schemeClr val="lt1"/>
                </a:solidFill>
                <a:latin typeface="Mali"/>
                <a:ea typeface="Mali"/>
                <a:cs typeface="Mali"/>
                <a:sym typeface="Mali"/>
              </a:defRPr>
            </a:lvl1pPr>
            <a:lvl2pPr lvl="1" algn="ctr" rtl="0">
              <a:lnSpc>
                <a:spcPct val="100000"/>
              </a:lnSpc>
              <a:spcBef>
                <a:spcPts val="0"/>
              </a:spcBef>
              <a:spcAft>
                <a:spcPts val="0"/>
              </a:spcAft>
              <a:buClr>
                <a:schemeClr val="dk1"/>
              </a:buClr>
              <a:buSzPts val="1400"/>
              <a:buFont typeface="Mali"/>
              <a:buNone/>
              <a:defRPr b="1">
                <a:solidFill>
                  <a:schemeClr val="dk1"/>
                </a:solidFill>
                <a:latin typeface="Mali"/>
                <a:ea typeface="Mali"/>
                <a:cs typeface="Mali"/>
                <a:sym typeface="Mali"/>
              </a:defRPr>
            </a:lvl2pPr>
            <a:lvl3pPr lvl="2" algn="ctr" rtl="0">
              <a:lnSpc>
                <a:spcPct val="100000"/>
              </a:lnSpc>
              <a:spcBef>
                <a:spcPts val="0"/>
              </a:spcBef>
              <a:spcAft>
                <a:spcPts val="0"/>
              </a:spcAft>
              <a:buClr>
                <a:schemeClr val="dk1"/>
              </a:buClr>
              <a:buSzPts val="1400"/>
              <a:buFont typeface="Mali"/>
              <a:buNone/>
              <a:defRPr b="1">
                <a:solidFill>
                  <a:schemeClr val="dk1"/>
                </a:solidFill>
                <a:latin typeface="Mali"/>
                <a:ea typeface="Mali"/>
                <a:cs typeface="Mali"/>
                <a:sym typeface="Mali"/>
              </a:defRPr>
            </a:lvl3pPr>
            <a:lvl4pPr lvl="3" algn="ctr" rtl="0">
              <a:lnSpc>
                <a:spcPct val="100000"/>
              </a:lnSpc>
              <a:spcBef>
                <a:spcPts val="0"/>
              </a:spcBef>
              <a:spcAft>
                <a:spcPts val="0"/>
              </a:spcAft>
              <a:buClr>
                <a:schemeClr val="dk1"/>
              </a:buClr>
              <a:buSzPts val="1400"/>
              <a:buFont typeface="Mali"/>
              <a:buNone/>
              <a:defRPr b="1">
                <a:solidFill>
                  <a:schemeClr val="dk1"/>
                </a:solidFill>
                <a:latin typeface="Mali"/>
                <a:ea typeface="Mali"/>
                <a:cs typeface="Mali"/>
                <a:sym typeface="Mali"/>
              </a:defRPr>
            </a:lvl4pPr>
            <a:lvl5pPr lvl="4" algn="ctr" rtl="0">
              <a:lnSpc>
                <a:spcPct val="100000"/>
              </a:lnSpc>
              <a:spcBef>
                <a:spcPts val="0"/>
              </a:spcBef>
              <a:spcAft>
                <a:spcPts val="0"/>
              </a:spcAft>
              <a:buClr>
                <a:schemeClr val="dk1"/>
              </a:buClr>
              <a:buSzPts val="1400"/>
              <a:buFont typeface="Mali"/>
              <a:buNone/>
              <a:defRPr b="1">
                <a:solidFill>
                  <a:schemeClr val="dk1"/>
                </a:solidFill>
                <a:latin typeface="Mali"/>
                <a:ea typeface="Mali"/>
                <a:cs typeface="Mali"/>
                <a:sym typeface="Mali"/>
              </a:defRPr>
            </a:lvl5pPr>
            <a:lvl6pPr lvl="5" algn="ctr" rtl="0">
              <a:lnSpc>
                <a:spcPct val="100000"/>
              </a:lnSpc>
              <a:spcBef>
                <a:spcPts val="0"/>
              </a:spcBef>
              <a:spcAft>
                <a:spcPts val="0"/>
              </a:spcAft>
              <a:buClr>
                <a:schemeClr val="dk1"/>
              </a:buClr>
              <a:buSzPts val="1400"/>
              <a:buFont typeface="Mali"/>
              <a:buNone/>
              <a:defRPr b="1">
                <a:solidFill>
                  <a:schemeClr val="dk1"/>
                </a:solidFill>
                <a:latin typeface="Mali"/>
                <a:ea typeface="Mali"/>
                <a:cs typeface="Mali"/>
                <a:sym typeface="Mali"/>
              </a:defRPr>
            </a:lvl6pPr>
            <a:lvl7pPr lvl="6" algn="ctr" rtl="0">
              <a:lnSpc>
                <a:spcPct val="100000"/>
              </a:lnSpc>
              <a:spcBef>
                <a:spcPts val="0"/>
              </a:spcBef>
              <a:spcAft>
                <a:spcPts val="0"/>
              </a:spcAft>
              <a:buClr>
                <a:schemeClr val="dk1"/>
              </a:buClr>
              <a:buSzPts val="1400"/>
              <a:buFont typeface="Mali"/>
              <a:buNone/>
              <a:defRPr b="1">
                <a:solidFill>
                  <a:schemeClr val="dk1"/>
                </a:solidFill>
                <a:latin typeface="Mali"/>
                <a:ea typeface="Mali"/>
                <a:cs typeface="Mali"/>
                <a:sym typeface="Mali"/>
              </a:defRPr>
            </a:lvl7pPr>
            <a:lvl8pPr lvl="7" algn="ctr" rtl="0">
              <a:lnSpc>
                <a:spcPct val="100000"/>
              </a:lnSpc>
              <a:spcBef>
                <a:spcPts val="0"/>
              </a:spcBef>
              <a:spcAft>
                <a:spcPts val="0"/>
              </a:spcAft>
              <a:buClr>
                <a:schemeClr val="dk1"/>
              </a:buClr>
              <a:buSzPts val="1400"/>
              <a:buFont typeface="Mali"/>
              <a:buNone/>
              <a:defRPr b="1">
                <a:solidFill>
                  <a:schemeClr val="dk1"/>
                </a:solidFill>
                <a:latin typeface="Mali"/>
                <a:ea typeface="Mali"/>
                <a:cs typeface="Mali"/>
                <a:sym typeface="Mali"/>
              </a:defRPr>
            </a:lvl8pPr>
            <a:lvl9pPr lvl="8" algn="ctr" rtl="0">
              <a:lnSpc>
                <a:spcPct val="100000"/>
              </a:lnSpc>
              <a:spcBef>
                <a:spcPts val="0"/>
              </a:spcBef>
              <a:spcAft>
                <a:spcPts val="0"/>
              </a:spcAft>
              <a:buClr>
                <a:schemeClr val="dk1"/>
              </a:buClr>
              <a:buSzPts val="1400"/>
              <a:buFont typeface="Mali"/>
              <a:buNone/>
              <a:defRPr b="1">
                <a:solidFill>
                  <a:schemeClr val="dk1"/>
                </a:solidFill>
                <a:latin typeface="Mali"/>
                <a:ea typeface="Mali"/>
                <a:cs typeface="Mali"/>
                <a:sym typeface="Mali"/>
              </a:defRPr>
            </a:lvl9pPr>
          </a:lstStyle>
          <a:p>
            <a:endParaRPr/>
          </a:p>
        </p:txBody>
      </p:sp>
      <p:sp>
        <p:nvSpPr>
          <p:cNvPr id="382" name="Google Shape;382;p14"/>
          <p:cNvSpPr txBox="1">
            <a:spLocks noGrp="1"/>
          </p:cNvSpPr>
          <p:nvPr>
            <p:ph type="title" idx="8" hasCustomPrompt="1"/>
          </p:nvPr>
        </p:nvSpPr>
        <p:spPr>
          <a:xfrm>
            <a:off x="3910269" y="1767118"/>
            <a:ext cx="1323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5500"/>
              <a:buNone/>
              <a:defRPr sz="4800">
                <a:solidFill>
                  <a:schemeClr val="dk1"/>
                </a:solidFill>
              </a:defRPr>
            </a:lvl1pPr>
            <a:lvl2pPr lvl="1" algn="ctr" rtl="0">
              <a:spcBef>
                <a:spcPts val="0"/>
              </a:spcBef>
              <a:spcAft>
                <a:spcPts val="0"/>
              </a:spcAft>
              <a:buClr>
                <a:schemeClr val="dk1"/>
              </a:buClr>
              <a:buSzPts val="5500"/>
              <a:buFont typeface="Fira Sans Extra Condensed Medium"/>
              <a:buNone/>
              <a:defRPr sz="5500">
                <a:solidFill>
                  <a:schemeClr val="dk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1"/>
              </a:buClr>
              <a:buSzPts val="5500"/>
              <a:buFont typeface="Fira Sans Extra Condensed Medium"/>
              <a:buNone/>
              <a:defRPr sz="5500">
                <a:solidFill>
                  <a:schemeClr val="dk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1"/>
              </a:buClr>
              <a:buSzPts val="5500"/>
              <a:buFont typeface="Fira Sans Extra Condensed Medium"/>
              <a:buNone/>
              <a:defRPr sz="5500">
                <a:solidFill>
                  <a:schemeClr val="dk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1"/>
              </a:buClr>
              <a:buSzPts val="5500"/>
              <a:buFont typeface="Fira Sans Extra Condensed Medium"/>
              <a:buNone/>
              <a:defRPr sz="5500">
                <a:solidFill>
                  <a:schemeClr val="dk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1"/>
              </a:buClr>
              <a:buSzPts val="5500"/>
              <a:buFont typeface="Fira Sans Extra Condensed Medium"/>
              <a:buNone/>
              <a:defRPr sz="5500">
                <a:solidFill>
                  <a:schemeClr val="dk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1"/>
              </a:buClr>
              <a:buSzPts val="5500"/>
              <a:buFont typeface="Fira Sans Extra Condensed Medium"/>
              <a:buNone/>
              <a:defRPr sz="5500">
                <a:solidFill>
                  <a:schemeClr val="dk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1"/>
              </a:buClr>
              <a:buSzPts val="5500"/>
              <a:buFont typeface="Fira Sans Extra Condensed Medium"/>
              <a:buNone/>
              <a:defRPr sz="5500">
                <a:solidFill>
                  <a:schemeClr val="dk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1"/>
              </a:buClr>
              <a:buSzPts val="5500"/>
              <a:buFont typeface="Fira Sans Extra Condensed Medium"/>
              <a:buNone/>
              <a:defRPr sz="55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383" name="Google Shape;383;p14"/>
          <p:cNvSpPr txBox="1">
            <a:spLocks noGrp="1"/>
          </p:cNvSpPr>
          <p:nvPr>
            <p:ph type="title" idx="9" hasCustomPrompt="1"/>
          </p:nvPr>
        </p:nvSpPr>
        <p:spPr>
          <a:xfrm>
            <a:off x="1192542" y="1767118"/>
            <a:ext cx="1323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5500"/>
              <a:buNone/>
              <a:defRPr sz="4800">
                <a:solidFill>
                  <a:schemeClr val="dk1"/>
                </a:solidFill>
              </a:defRPr>
            </a:lvl1pPr>
            <a:lvl2pPr lvl="1" algn="ctr" rtl="0">
              <a:spcBef>
                <a:spcPts val="0"/>
              </a:spcBef>
              <a:spcAft>
                <a:spcPts val="0"/>
              </a:spcAft>
              <a:buClr>
                <a:schemeClr val="dk1"/>
              </a:buClr>
              <a:buSzPts val="5500"/>
              <a:buFont typeface="Fira Sans Extra Condensed Medium"/>
              <a:buNone/>
              <a:defRPr sz="5500">
                <a:solidFill>
                  <a:schemeClr val="dk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1"/>
              </a:buClr>
              <a:buSzPts val="5500"/>
              <a:buFont typeface="Fira Sans Extra Condensed Medium"/>
              <a:buNone/>
              <a:defRPr sz="5500">
                <a:solidFill>
                  <a:schemeClr val="dk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1"/>
              </a:buClr>
              <a:buSzPts val="5500"/>
              <a:buFont typeface="Fira Sans Extra Condensed Medium"/>
              <a:buNone/>
              <a:defRPr sz="5500">
                <a:solidFill>
                  <a:schemeClr val="dk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1"/>
              </a:buClr>
              <a:buSzPts val="5500"/>
              <a:buFont typeface="Fira Sans Extra Condensed Medium"/>
              <a:buNone/>
              <a:defRPr sz="5500">
                <a:solidFill>
                  <a:schemeClr val="dk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1"/>
              </a:buClr>
              <a:buSzPts val="5500"/>
              <a:buFont typeface="Fira Sans Extra Condensed Medium"/>
              <a:buNone/>
              <a:defRPr sz="5500">
                <a:solidFill>
                  <a:schemeClr val="dk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1"/>
              </a:buClr>
              <a:buSzPts val="5500"/>
              <a:buFont typeface="Fira Sans Extra Condensed Medium"/>
              <a:buNone/>
              <a:defRPr sz="5500">
                <a:solidFill>
                  <a:schemeClr val="dk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1"/>
              </a:buClr>
              <a:buSzPts val="5500"/>
              <a:buFont typeface="Fira Sans Extra Condensed Medium"/>
              <a:buNone/>
              <a:defRPr sz="5500">
                <a:solidFill>
                  <a:schemeClr val="dk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1"/>
              </a:buClr>
              <a:buSzPts val="5500"/>
              <a:buFont typeface="Fira Sans Extra Condensed Medium"/>
              <a:buNone/>
              <a:defRPr sz="55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384" name="Google Shape;384;p14"/>
          <p:cNvGrpSpPr/>
          <p:nvPr/>
        </p:nvGrpSpPr>
        <p:grpSpPr>
          <a:xfrm flipH="1">
            <a:off x="8080214" y="4689921"/>
            <a:ext cx="98575" cy="98475"/>
            <a:chOff x="6046822" y="2565334"/>
            <a:chExt cx="98575" cy="98475"/>
          </a:xfrm>
        </p:grpSpPr>
        <p:sp>
          <p:nvSpPr>
            <p:cNvPr id="385" name="Google Shape;385;p14"/>
            <p:cNvSpPr/>
            <p:nvPr/>
          </p:nvSpPr>
          <p:spPr>
            <a:xfrm>
              <a:off x="6046922" y="2565735"/>
              <a:ext cx="98274" cy="98074"/>
            </a:xfrm>
            <a:custGeom>
              <a:avLst/>
              <a:gdLst/>
              <a:ahLst/>
              <a:cxnLst/>
              <a:rect l="l" t="t" r="r" b="b"/>
              <a:pathLst>
                <a:path w="980" h="978" extrusionOk="0">
                  <a:moveTo>
                    <a:pt x="494" y="139"/>
                  </a:moveTo>
                  <a:cubicBezTo>
                    <a:pt x="580" y="139"/>
                    <a:pt x="668" y="171"/>
                    <a:pt x="739" y="242"/>
                  </a:cubicBezTo>
                  <a:cubicBezTo>
                    <a:pt x="958" y="462"/>
                    <a:pt x="801" y="836"/>
                    <a:pt x="491" y="836"/>
                  </a:cubicBezTo>
                  <a:lnTo>
                    <a:pt x="491" y="908"/>
                  </a:lnTo>
                  <a:lnTo>
                    <a:pt x="490" y="837"/>
                  </a:lnTo>
                  <a:cubicBezTo>
                    <a:pt x="298" y="836"/>
                    <a:pt x="142" y="678"/>
                    <a:pt x="144" y="487"/>
                  </a:cubicBezTo>
                  <a:cubicBezTo>
                    <a:pt x="145" y="278"/>
                    <a:pt x="316" y="139"/>
                    <a:pt x="494" y="139"/>
                  </a:cubicBezTo>
                  <a:close/>
                  <a:moveTo>
                    <a:pt x="490" y="0"/>
                  </a:moveTo>
                  <a:cubicBezTo>
                    <a:pt x="221" y="0"/>
                    <a:pt x="2" y="220"/>
                    <a:pt x="2" y="488"/>
                  </a:cubicBezTo>
                  <a:cubicBezTo>
                    <a:pt x="1" y="758"/>
                    <a:pt x="220" y="978"/>
                    <a:pt x="490" y="978"/>
                  </a:cubicBezTo>
                  <a:lnTo>
                    <a:pt x="491" y="978"/>
                  </a:lnTo>
                  <a:cubicBezTo>
                    <a:pt x="761" y="978"/>
                    <a:pt x="979" y="758"/>
                    <a:pt x="979" y="488"/>
                  </a:cubicBezTo>
                  <a:cubicBezTo>
                    <a:pt x="979" y="220"/>
                    <a:pt x="760" y="0"/>
                    <a:pt x="49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a:off x="6046822" y="2565334"/>
              <a:ext cx="98575" cy="98475"/>
            </a:xfrm>
            <a:custGeom>
              <a:avLst/>
              <a:gdLst/>
              <a:ahLst/>
              <a:cxnLst/>
              <a:rect l="l" t="t" r="r" b="b"/>
              <a:pathLst>
                <a:path w="983" h="982" extrusionOk="0">
                  <a:moveTo>
                    <a:pt x="494" y="144"/>
                  </a:moveTo>
                  <a:cubicBezTo>
                    <a:pt x="684" y="149"/>
                    <a:pt x="835" y="304"/>
                    <a:pt x="835" y="492"/>
                  </a:cubicBezTo>
                  <a:cubicBezTo>
                    <a:pt x="833" y="682"/>
                    <a:pt x="682" y="836"/>
                    <a:pt x="492" y="840"/>
                  </a:cubicBezTo>
                  <a:lnTo>
                    <a:pt x="492" y="911"/>
                  </a:lnTo>
                  <a:lnTo>
                    <a:pt x="491" y="840"/>
                  </a:lnTo>
                  <a:cubicBezTo>
                    <a:pt x="301" y="836"/>
                    <a:pt x="150" y="680"/>
                    <a:pt x="151" y="491"/>
                  </a:cubicBezTo>
                  <a:cubicBezTo>
                    <a:pt x="153" y="301"/>
                    <a:pt x="305" y="148"/>
                    <a:pt x="494" y="144"/>
                  </a:cubicBezTo>
                  <a:close/>
                  <a:moveTo>
                    <a:pt x="491" y="0"/>
                  </a:moveTo>
                  <a:cubicBezTo>
                    <a:pt x="221" y="0"/>
                    <a:pt x="0" y="220"/>
                    <a:pt x="0" y="491"/>
                  </a:cubicBezTo>
                  <a:cubicBezTo>
                    <a:pt x="0" y="761"/>
                    <a:pt x="220" y="982"/>
                    <a:pt x="491" y="982"/>
                  </a:cubicBezTo>
                  <a:lnTo>
                    <a:pt x="492" y="982"/>
                  </a:lnTo>
                  <a:cubicBezTo>
                    <a:pt x="764" y="982"/>
                    <a:pt x="983" y="761"/>
                    <a:pt x="983" y="491"/>
                  </a:cubicBezTo>
                  <a:cubicBezTo>
                    <a:pt x="983" y="220"/>
                    <a:pt x="762" y="0"/>
                    <a:pt x="4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14"/>
          <p:cNvGrpSpPr/>
          <p:nvPr/>
        </p:nvGrpSpPr>
        <p:grpSpPr>
          <a:xfrm flipH="1">
            <a:off x="8558322" y="4788408"/>
            <a:ext cx="134272" cy="133870"/>
            <a:chOff x="843668" y="3390058"/>
            <a:chExt cx="134272" cy="133870"/>
          </a:xfrm>
        </p:grpSpPr>
        <p:sp>
          <p:nvSpPr>
            <p:cNvPr id="388" name="Google Shape;388;p14"/>
            <p:cNvSpPr/>
            <p:nvPr/>
          </p:nvSpPr>
          <p:spPr>
            <a:xfrm>
              <a:off x="843869" y="3390058"/>
              <a:ext cx="132266" cy="133870"/>
            </a:xfrm>
            <a:custGeom>
              <a:avLst/>
              <a:gdLst/>
              <a:ahLst/>
              <a:cxnLst/>
              <a:rect l="l" t="t" r="r" b="b"/>
              <a:pathLst>
                <a:path w="1319" h="1335" extrusionOk="0">
                  <a:moveTo>
                    <a:pt x="718" y="0"/>
                  </a:moveTo>
                  <a:cubicBezTo>
                    <a:pt x="679" y="0"/>
                    <a:pt x="647" y="31"/>
                    <a:pt x="647" y="70"/>
                  </a:cubicBezTo>
                  <a:lnTo>
                    <a:pt x="644" y="475"/>
                  </a:lnTo>
                  <a:lnTo>
                    <a:pt x="402" y="217"/>
                  </a:lnTo>
                  <a:cubicBezTo>
                    <a:pt x="387" y="202"/>
                    <a:pt x="369" y="195"/>
                    <a:pt x="353" y="195"/>
                  </a:cubicBezTo>
                  <a:cubicBezTo>
                    <a:pt x="299" y="195"/>
                    <a:pt x="252" y="262"/>
                    <a:pt x="298" y="314"/>
                  </a:cubicBezTo>
                  <a:lnTo>
                    <a:pt x="549" y="579"/>
                  </a:lnTo>
                  <a:lnTo>
                    <a:pt x="95" y="583"/>
                  </a:lnTo>
                  <a:cubicBezTo>
                    <a:pt x="0" y="584"/>
                    <a:pt x="1" y="725"/>
                    <a:pt x="95" y="725"/>
                  </a:cubicBezTo>
                  <a:cubicBezTo>
                    <a:pt x="95" y="725"/>
                    <a:pt x="96" y="725"/>
                    <a:pt x="96" y="725"/>
                  </a:cubicBezTo>
                  <a:lnTo>
                    <a:pt x="509" y="721"/>
                  </a:lnTo>
                  <a:lnTo>
                    <a:pt x="509" y="721"/>
                  </a:lnTo>
                  <a:lnTo>
                    <a:pt x="190" y="945"/>
                  </a:lnTo>
                  <a:cubicBezTo>
                    <a:pt x="132" y="984"/>
                    <a:pt x="160" y="1074"/>
                    <a:pt x="230" y="1074"/>
                  </a:cubicBezTo>
                  <a:cubicBezTo>
                    <a:pt x="244" y="1074"/>
                    <a:pt x="258" y="1070"/>
                    <a:pt x="270" y="1062"/>
                  </a:cubicBezTo>
                  <a:lnTo>
                    <a:pt x="643" y="801"/>
                  </a:lnTo>
                  <a:lnTo>
                    <a:pt x="640" y="1264"/>
                  </a:lnTo>
                  <a:cubicBezTo>
                    <a:pt x="639" y="1302"/>
                    <a:pt x="671" y="1334"/>
                    <a:pt x="710" y="1334"/>
                  </a:cubicBezTo>
                  <a:cubicBezTo>
                    <a:pt x="750" y="1334"/>
                    <a:pt x="780" y="1302"/>
                    <a:pt x="780" y="1264"/>
                  </a:cubicBezTo>
                  <a:lnTo>
                    <a:pt x="783" y="828"/>
                  </a:lnTo>
                  <a:lnTo>
                    <a:pt x="1042" y="1102"/>
                  </a:lnTo>
                  <a:cubicBezTo>
                    <a:pt x="1058" y="1118"/>
                    <a:pt x="1076" y="1125"/>
                    <a:pt x="1093" y="1125"/>
                  </a:cubicBezTo>
                  <a:cubicBezTo>
                    <a:pt x="1148" y="1125"/>
                    <a:pt x="1195" y="1057"/>
                    <a:pt x="1145" y="1004"/>
                  </a:cubicBezTo>
                  <a:lnTo>
                    <a:pt x="874" y="718"/>
                  </a:lnTo>
                  <a:lnTo>
                    <a:pt x="1242" y="714"/>
                  </a:lnTo>
                  <a:cubicBezTo>
                    <a:pt x="1280" y="714"/>
                    <a:pt x="1312" y="682"/>
                    <a:pt x="1312" y="643"/>
                  </a:cubicBezTo>
                  <a:cubicBezTo>
                    <a:pt x="1312" y="605"/>
                    <a:pt x="1282" y="574"/>
                    <a:pt x="1244" y="574"/>
                  </a:cubicBezTo>
                  <a:cubicBezTo>
                    <a:pt x="1243" y="574"/>
                    <a:pt x="1242" y="574"/>
                    <a:pt x="1242" y="574"/>
                  </a:cubicBezTo>
                  <a:lnTo>
                    <a:pt x="968" y="576"/>
                  </a:lnTo>
                  <a:lnTo>
                    <a:pt x="968" y="576"/>
                  </a:lnTo>
                  <a:lnTo>
                    <a:pt x="1255" y="376"/>
                  </a:lnTo>
                  <a:cubicBezTo>
                    <a:pt x="1319" y="331"/>
                    <a:pt x="1275" y="245"/>
                    <a:pt x="1215" y="245"/>
                  </a:cubicBezTo>
                  <a:cubicBezTo>
                    <a:pt x="1201" y="245"/>
                    <a:pt x="1187" y="249"/>
                    <a:pt x="1173" y="258"/>
                  </a:cubicBezTo>
                  <a:lnTo>
                    <a:pt x="786" y="530"/>
                  </a:lnTo>
                  <a:lnTo>
                    <a:pt x="788" y="71"/>
                  </a:lnTo>
                  <a:cubicBezTo>
                    <a:pt x="788" y="32"/>
                    <a:pt x="756" y="0"/>
                    <a:pt x="7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4"/>
            <p:cNvSpPr/>
            <p:nvPr/>
          </p:nvSpPr>
          <p:spPr>
            <a:xfrm>
              <a:off x="907847" y="3390058"/>
              <a:ext cx="15042" cy="133870"/>
            </a:xfrm>
            <a:custGeom>
              <a:avLst/>
              <a:gdLst/>
              <a:ahLst/>
              <a:cxnLst/>
              <a:rect l="l" t="t" r="r" b="b"/>
              <a:pathLst>
                <a:path w="150" h="1335" extrusionOk="0">
                  <a:moveTo>
                    <a:pt x="80" y="0"/>
                  </a:moveTo>
                  <a:cubicBezTo>
                    <a:pt x="40" y="0"/>
                    <a:pt x="9" y="32"/>
                    <a:pt x="9" y="71"/>
                  </a:cubicBezTo>
                  <a:lnTo>
                    <a:pt x="1" y="1264"/>
                  </a:lnTo>
                  <a:cubicBezTo>
                    <a:pt x="1" y="1302"/>
                    <a:pt x="33" y="1334"/>
                    <a:pt x="72" y="1334"/>
                  </a:cubicBezTo>
                  <a:cubicBezTo>
                    <a:pt x="110" y="1334"/>
                    <a:pt x="142" y="1304"/>
                    <a:pt x="142" y="1265"/>
                  </a:cubicBezTo>
                  <a:lnTo>
                    <a:pt x="149" y="71"/>
                  </a:lnTo>
                  <a:cubicBezTo>
                    <a:pt x="149" y="32"/>
                    <a:pt x="118"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a:off x="856905" y="3414526"/>
              <a:ext cx="119230" cy="83431"/>
            </a:xfrm>
            <a:custGeom>
              <a:avLst/>
              <a:gdLst/>
              <a:ahLst/>
              <a:cxnLst/>
              <a:rect l="l" t="t" r="r" b="b"/>
              <a:pathLst>
                <a:path w="1189" h="832" extrusionOk="0">
                  <a:moveTo>
                    <a:pt x="1085" y="1"/>
                  </a:moveTo>
                  <a:cubicBezTo>
                    <a:pt x="1071" y="1"/>
                    <a:pt x="1057" y="5"/>
                    <a:pt x="1043" y="14"/>
                  </a:cubicBezTo>
                  <a:lnTo>
                    <a:pt x="58" y="701"/>
                  </a:lnTo>
                  <a:cubicBezTo>
                    <a:pt x="1" y="741"/>
                    <a:pt x="29" y="831"/>
                    <a:pt x="98" y="831"/>
                  </a:cubicBezTo>
                  <a:cubicBezTo>
                    <a:pt x="113" y="831"/>
                    <a:pt x="126" y="826"/>
                    <a:pt x="138" y="819"/>
                  </a:cubicBezTo>
                  <a:lnTo>
                    <a:pt x="1125" y="132"/>
                  </a:lnTo>
                  <a:cubicBezTo>
                    <a:pt x="1189" y="87"/>
                    <a:pt x="1145" y="1"/>
                    <a:pt x="10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4"/>
            <p:cNvSpPr/>
            <p:nvPr/>
          </p:nvSpPr>
          <p:spPr>
            <a:xfrm>
              <a:off x="868738" y="3409512"/>
              <a:ext cx="94361" cy="93358"/>
            </a:xfrm>
            <a:custGeom>
              <a:avLst/>
              <a:gdLst/>
              <a:ahLst/>
              <a:cxnLst/>
              <a:rect l="l" t="t" r="r" b="b"/>
              <a:pathLst>
                <a:path w="941" h="931" extrusionOk="0">
                  <a:moveTo>
                    <a:pt x="102" y="1"/>
                  </a:moveTo>
                  <a:cubicBezTo>
                    <a:pt x="47" y="1"/>
                    <a:pt x="0" y="69"/>
                    <a:pt x="50" y="122"/>
                  </a:cubicBezTo>
                  <a:lnTo>
                    <a:pt x="794" y="908"/>
                  </a:lnTo>
                  <a:cubicBezTo>
                    <a:pt x="808" y="923"/>
                    <a:pt x="827" y="931"/>
                    <a:pt x="845" y="931"/>
                  </a:cubicBezTo>
                  <a:cubicBezTo>
                    <a:pt x="908" y="931"/>
                    <a:pt x="940" y="856"/>
                    <a:pt x="897" y="812"/>
                  </a:cubicBezTo>
                  <a:lnTo>
                    <a:pt x="153"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p:nvPr/>
          </p:nvSpPr>
          <p:spPr>
            <a:xfrm>
              <a:off x="843668" y="3447517"/>
              <a:ext cx="134272" cy="15443"/>
            </a:xfrm>
            <a:custGeom>
              <a:avLst/>
              <a:gdLst/>
              <a:ahLst/>
              <a:cxnLst/>
              <a:rect l="l" t="t" r="r" b="b"/>
              <a:pathLst>
                <a:path w="1339" h="154" extrusionOk="0">
                  <a:moveTo>
                    <a:pt x="1244" y="1"/>
                  </a:moveTo>
                  <a:cubicBezTo>
                    <a:pt x="1243" y="1"/>
                    <a:pt x="1243" y="1"/>
                    <a:pt x="1242" y="1"/>
                  </a:cubicBezTo>
                  <a:lnTo>
                    <a:pt x="95" y="11"/>
                  </a:lnTo>
                  <a:cubicBezTo>
                    <a:pt x="0" y="11"/>
                    <a:pt x="2" y="153"/>
                    <a:pt x="97" y="153"/>
                  </a:cubicBezTo>
                  <a:lnTo>
                    <a:pt x="1244" y="142"/>
                  </a:lnTo>
                  <a:cubicBezTo>
                    <a:pt x="1338" y="141"/>
                    <a:pt x="1337" y="1"/>
                    <a:pt x="12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14"/>
          <p:cNvGrpSpPr/>
          <p:nvPr/>
        </p:nvGrpSpPr>
        <p:grpSpPr>
          <a:xfrm flipH="1">
            <a:off x="8754925" y="4429628"/>
            <a:ext cx="98676" cy="98475"/>
            <a:chOff x="7852761" y="1836603"/>
            <a:chExt cx="98676" cy="98475"/>
          </a:xfrm>
        </p:grpSpPr>
        <p:sp>
          <p:nvSpPr>
            <p:cNvPr id="394" name="Google Shape;394;p14"/>
            <p:cNvSpPr/>
            <p:nvPr/>
          </p:nvSpPr>
          <p:spPr>
            <a:xfrm>
              <a:off x="7853062" y="1837004"/>
              <a:ext cx="98174" cy="98074"/>
            </a:xfrm>
            <a:custGeom>
              <a:avLst/>
              <a:gdLst/>
              <a:ahLst/>
              <a:cxnLst/>
              <a:rect l="l" t="t" r="r" b="b"/>
              <a:pathLst>
                <a:path w="979" h="978" extrusionOk="0">
                  <a:moveTo>
                    <a:pt x="492" y="140"/>
                  </a:moveTo>
                  <a:cubicBezTo>
                    <a:pt x="685" y="141"/>
                    <a:pt x="840" y="297"/>
                    <a:pt x="839" y="490"/>
                  </a:cubicBezTo>
                  <a:cubicBezTo>
                    <a:pt x="837" y="681"/>
                    <a:pt x="682" y="836"/>
                    <a:pt x="491" y="836"/>
                  </a:cubicBezTo>
                  <a:lnTo>
                    <a:pt x="491" y="907"/>
                  </a:lnTo>
                  <a:lnTo>
                    <a:pt x="488" y="836"/>
                  </a:lnTo>
                  <a:cubicBezTo>
                    <a:pt x="300" y="831"/>
                    <a:pt x="149" y="676"/>
                    <a:pt x="150" y="486"/>
                  </a:cubicBezTo>
                  <a:cubicBezTo>
                    <a:pt x="150" y="297"/>
                    <a:pt x="303" y="142"/>
                    <a:pt x="492" y="140"/>
                  </a:cubicBezTo>
                  <a:close/>
                  <a:moveTo>
                    <a:pt x="490" y="1"/>
                  </a:moveTo>
                  <a:cubicBezTo>
                    <a:pt x="220" y="1"/>
                    <a:pt x="0" y="219"/>
                    <a:pt x="0" y="489"/>
                  </a:cubicBezTo>
                  <a:cubicBezTo>
                    <a:pt x="0" y="759"/>
                    <a:pt x="218" y="978"/>
                    <a:pt x="488" y="978"/>
                  </a:cubicBezTo>
                  <a:lnTo>
                    <a:pt x="491" y="978"/>
                  </a:lnTo>
                  <a:cubicBezTo>
                    <a:pt x="760" y="978"/>
                    <a:pt x="979" y="759"/>
                    <a:pt x="979" y="489"/>
                  </a:cubicBezTo>
                  <a:cubicBezTo>
                    <a:pt x="978" y="219"/>
                    <a:pt x="760" y="1"/>
                    <a:pt x="49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a:off x="7852761" y="1836603"/>
              <a:ext cx="98676" cy="98475"/>
            </a:xfrm>
            <a:custGeom>
              <a:avLst/>
              <a:gdLst/>
              <a:ahLst/>
              <a:cxnLst/>
              <a:rect l="l" t="t" r="r" b="b"/>
              <a:pathLst>
                <a:path w="984" h="982" extrusionOk="0">
                  <a:moveTo>
                    <a:pt x="495" y="144"/>
                  </a:moveTo>
                  <a:cubicBezTo>
                    <a:pt x="688" y="145"/>
                    <a:pt x="843" y="301"/>
                    <a:pt x="842" y="494"/>
                  </a:cubicBezTo>
                  <a:cubicBezTo>
                    <a:pt x="840" y="685"/>
                    <a:pt x="685" y="840"/>
                    <a:pt x="494" y="840"/>
                  </a:cubicBezTo>
                  <a:lnTo>
                    <a:pt x="494" y="911"/>
                  </a:lnTo>
                  <a:lnTo>
                    <a:pt x="491" y="840"/>
                  </a:lnTo>
                  <a:cubicBezTo>
                    <a:pt x="303" y="835"/>
                    <a:pt x="152" y="680"/>
                    <a:pt x="153" y="490"/>
                  </a:cubicBezTo>
                  <a:cubicBezTo>
                    <a:pt x="153" y="301"/>
                    <a:pt x="306" y="146"/>
                    <a:pt x="495" y="144"/>
                  </a:cubicBezTo>
                  <a:close/>
                  <a:moveTo>
                    <a:pt x="493" y="1"/>
                  </a:moveTo>
                  <a:cubicBezTo>
                    <a:pt x="221" y="1"/>
                    <a:pt x="2" y="220"/>
                    <a:pt x="2" y="490"/>
                  </a:cubicBezTo>
                  <a:cubicBezTo>
                    <a:pt x="1" y="761"/>
                    <a:pt x="220" y="982"/>
                    <a:pt x="491" y="982"/>
                  </a:cubicBezTo>
                  <a:lnTo>
                    <a:pt x="494" y="982"/>
                  </a:lnTo>
                  <a:cubicBezTo>
                    <a:pt x="764" y="982"/>
                    <a:pt x="983" y="761"/>
                    <a:pt x="983" y="490"/>
                  </a:cubicBezTo>
                  <a:cubicBezTo>
                    <a:pt x="983" y="220"/>
                    <a:pt x="764" y="1"/>
                    <a:pt x="49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396"/>
        <p:cNvGrpSpPr/>
        <p:nvPr/>
      </p:nvGrpSpPr>
      <p:grpSpPr>
        <a:xfrm>
          <a:off x="0" y="0"/>
          <a:ext cx="0" cy="0"/>
          <a:chOff x="0" y="0"/>
          <a:chExt cx="0" cy="0"/>
        </a:xfrm>
      </p:grpSpPr>
      <p:pic>
        <p:nvPicPr>
          <p:cNvPr id="397" name="Google Shape;397;p15"/>
          <p:cNvPicPr preferRelativeResize="0"/>
          <p:nvPr/>
        </p:nvPicPr>
        <p:blipFill rotWithShape="1">
          <a:blip r:embed="rId2">
            <a:alphaModFix amt="2000"/>
          </a:blip>
          <a:srcRect t="7798" b="7807"/>
          <a:stretch/>
        </p:blipFill>
        <p:spPr>
          <a:xfrm>
            <a:off x="50" y="0"/>
            <a:ext cx="9144003" cy="5143501"/>
          </a:xfrm>
          <a:prstGeom prst="rect">
            <a:avLst/>
          </a:prstGeom>
          <a:noFill/>
          <a:ln>
            <a:noFill/>
          </a:ln>
        </p:spPr>
      </p:pic>
      <p:sp>
        <p:nvSpPr>
          <p:cNvPr id="398" name="Google Shape;398;p15"/>
          <p:cNvSpPr txBox="1">
            <a:spLocks noGrp="1"/>
          </p:cNvSpPr>
          <p:nvPr>
            <p:ph type="ctrTitle"/>
          </p:nvPr>
        </p:nvSpPr>
        <p:spPr>
          <a:xfrm flipH="1">
            <a:off x="1125239" y="329051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None/>
              <a:defRPr sz="2400">
                <a:solidFill>
                  <a:schemeClr val="lt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399" name="Google Shape;399;p15"/>
          <p:cNvSpPr txBox="1">
            <a:spLocks noGrp="1"/>
          </p:cNvSpPr>
          <p:nvPr>
            <p:ph type="subTitle" idx="1"/>
          </p:nvPr>
        </p:nvSpPr>
        <p:spPr>
          <a:xfrm flipH="1">
            <a:off x="788339" y="3838675"/>
            <a:ext cx="22344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sz="1400">
                <a:solidFill>
                  <a:schemeClr val="dk1"/>
                </a:solidFill>
              </a:defRPr>
            </a:lvl1pPr>
            <a:lvl2pPr lvl="1" algn="ctr" rtl="0">
              <a:lnSpc>
                <a:spcPct val="100000"/>
              </a:lnSpc>
              <a:spcBef>
                <a:spcPts val="0"/>
              </a:spcBef>
              <a:spcAft>
                <a:spcPts val="0"/>
              </a:spcAft>
              <a:buClr>
                <a:schemeClr val="dk1"/>
              </a:buClr>
              <a:buSzPts val="1200"/>
              <a:buNone/>
              <a:defRPr sz="1200">
                <a:solidFill>
                  <a:schemeClr val="dk1"/>
                </a:solidFill>
              </a:defRPr>
            </a:lvl2pPr>
            <a:lvl3pPr lvl="2" algn="ctr" rtl="0">
              <a:lnSpc>
                <a:spcPct val="100000"/>
              </a:lnSpc>
              <a:spcBef>
                <a:spcPts val="0"/>
              </a:spcBef>
              <a:spcAft>
                <a:spcPts val="0"/>
              </a:spcAft>
              <a:buClr>
                <a:schemeClr val="dk1"/>
              </a:buClr>
              <a:buSzPts val="1200"/>
              <a:buNone/>
              <a:defRPr sz="1200">
                <a:solidFill>
                  <a:schemeClr val="dk1"/>
                </a:solidFill>
              </a:defRPr>
            </a:lvl3pPr>
            <a:lvl4pPr lvl="3" algn="ctr" rtl="0">
              <a:lnSpc>
                <a:spcPct val="100000"/>
              </a:lnSpc>
              <a:spcBef>
                <a:spcPts val="0"/>
              </a:spcBef>
              <a:spcAft>
                <a:spcPts val="0"/>
              </a:spcAft>
              <a:buClr>
                <a:schemeClr val="dk1"/>
              </a:buClr>
              <a:buSzPts val="1200"/>
              <a:buNone/>
              <a:defRPr sz="1200">
                <a:solidFill>
                  <a:schemeClr val="dk1"/>
                </a:solidFill>
              </a:defRPr>
            </a:lvl4pPr>
            <a:lvl5pPr lvl="4" algn="ctr" rtl="0">
              <a:lnSpc>
                <a:spcPct val="100000"/>
              </a:lnSpc>
              <a:spcBef>
                <a:spcPts val="0"/>
              </a:spcBef>
              <a:spcAft>
                <a:spcPts val="0"/>
              </a:spcAft>
              <a:buClr>
                <a:schemeClr val="dk1"/>
              </a:buClr>
              <a:buSzPts val="1200"/>
              <a:buNone/>
              <a:defRPr sz="1200">
                <a:solidFill>
                  <a:schemeClr val="dk1"/>
                </a:solidFill>
              </a:defRPr>
            </a:lvl5pPr>
            <a:lvl6pPr lvl="5" algn="ctr" rtl="0">
              <a:lnSpc>
                <a:spcPct val="100000"/>
              </a:lnSpc>
              <a:spcBef>
                <a:spcPts val="0"/>
              </a:spcBef>
              <a:spcAft>
                <a:spcPts val="0"/>
              </a:spcAft>
              <a:buClr>
                <a:schemeClr val="dk1"/>
              </a:buClr>
              <a:buSzPts val="1200"/>
              <a:buNone/>
              <a:defRPr sz="1200">
                <a:solidFill>
                  <a:schemeClr val="dk1"/>
                </a:solidFill>
              </a:defRPr>
            </a:lvl6pPr>
            <a:lvl7pPr lvl="6" algn="ctr" rtl="0">
              <a:lnSpc>
                <a:spcPct val="100000"/>
              </a:lnSpc>
              <a:spcBef>
                <a:spcPts val="0"/>
              </a:spcBef>
              <a:spcAft>
                <a:spcPts val="0"/>
              </a:spcAft>
              <a:buClr>
                <a:schemeClr val="dk1"/>
              </a:buClr>
              <a:buSzPts val="1200"/>
              <a:buNone/>
              <a:defRPr sz="1200">
                <a:solidFill>
                  <a:schemeClr val="dk1"/>
                </a:solidFill>
              </a:defRPr>
            </a:lvl7pPr>
            <a:lvl8pPr lvl="7" algn="ctr" rtl="0">
              <a:lnSpc>
                <a:spcPct val="100000"/>
              </a:lnSpc>
              <a:spcBef>
                <a:spcPts val="0"/>
              </a:spcBef>
              <a:spcAft>
                <a:spcPts val="0"/>
              </a:spcAft>
              <a:buClr>
                <a:schemeClr val="dk1"/>
              </a:buClr>
              <a:buSzPts val="1200"/>
              <a:buNone/>
              <a:defRPr sz="1200">
                <a:solidFill>
                  <a:schemeClr val="dk1"/>
                </a:solidFill>
              </a:defRPr>
            </a:lvl8pPr>
            <a:lvl9pPr lvl="8" algn="ctr" rtl="0">
              <a:lnSpc>
                <a:spcPct val="100000"/>
              </a:lnSpc>
              <a:spcBef>
                <a:spcPts val="0"/>
              </a:spcBef>
              <a:spcAft>
                <a:spcPts val="0"/>
              </a:spcAft>
              <a:buClr>
                <a:schemeClr val="dk1"/>
              </a:buClr>
              <a:buSzPts val="1200"/>
              <a:buNone/>
              <a:defRPr sz="1200">
                <a:solidFill>
                  <a:schemeClr val="dk1"/>
                </a:solidFill>
              </a:defRPr>
            </a:lvl9pPr>
          </a:lstStyle>
          <a:p>
            <a:endParaRPr/>
          </a:p>
        </p:txBody>
      </p:sp>
      <p:sp>
        <p:nvSpPr>
          <p:cNvPr id="400" name="Google Shape;400;p15"/>
          <p:cNvSpPr txBox="1">
            <a:spLocks noGrp="1"/>
          </p:cNvSpPr>
          <p:nvPr>
            <p:ph type="ctrTitle" idx="2"/>
          </p:nvPr>
        </p:nvSpPr>
        <p:spPr>
          <a:xfrm flipH="1">
            <a:off x="3791688" y="2470018"/>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None/>
              <a:defRPr sz="2400">
                <a:solidFill>
                  <a:schemeClr val="lt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401" name="Google Shape;401;p15"/>
          <p:cNvSpPr txBox="1">
            <a:spLocks noGrp="1"/>
          </p:cNvSpPr>
          <p:nvPr>
            <p:ph type="subTitle" idx="3"/>
          </p:nvPr>
        </p:nvSpPr>
        <p:spPr>
          <a:xfrm flipH="1">
            <a:off x="3506388" y="2973300"/>
            <a:ext cx="21312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sz="1400">
                <a:solidFill>
                  <a:schemeClr val="dk1"/>
                </a:solidFill>
              </a:defRPr>
            </a:lvl1pPr>
            <a:lvl2pPr lvl="1" algn="ctr" rtl="0">
              <a:lnSpc>
                <a:spcPct val="100000"/>
              </a:lnSpc>
              <a:spcBef>
                <a:spcPts val="0"/>
              </a:spcBef>
              <a:spcAft>
                <a:spcPts val="0"/>
              </a:spcAft>
              <a:buClr>
                <a:schemeClr val="dk1"/>
              </a:buClr>
              <a:buSzPts val="1200"/>
              <a:buNone/>
              <a:defRPr sz="1200">
                <a:solidFill>
                  <a:schemeClr val="dk1"/>
                </a:solidFill>
              </a:defRPr>
            </a:lvl2pPr>
            <a:lvl3pPr lvl="2" algn="ctr" rtl="0">
              <a:lnSpc>
                <a:spcPct val="100000"/>
              </a:lnSpc>
              <a:spcBef>
                <a:spcPts val="0"/>
              </a:spcBef>
              <a:spcAft>
                <a:spcPts val="0"/>
              </a:spcAft>
              <a:buClr>
                <a:schemeClr val="dk1"/>
              </a:buClr>
              <a:buSzPts val="1200"/>
              <a:buNone/>
              <a:defRPr sz="1200">
                <a:solidFill>
                  <a:schemeClr val="dk1"/>
                </a:solidFill>
              </a:defRPr>
            </a:lvl3pPr>
            <a:lvl4pPr lvl="3" algn="ctr" rtl="0">
              <a:lnSpc>
                <a:spcPct val="100000"/>
              </a:lnSpc>
              <a:spcBef>
                <a:spcPts val="0"/>
              </a:spcBef>
              <a:spcAft>
                <a:spcPts val="0"/>
              </a:spcAft>
              <a:buClr>
                <a:schemeClr val="dk1"/>
              </a:buClr>
              <a:buSzPts val="1200"/>
              <a:buNone/>
              <a:defRPr sz="1200">
                <a:solidFill>
                  <a:schemeClr val="dk1"/>
                </a:solidFill>
              </a:defRPr>
            </a:lvl4pPr>
            <a:lvl5pPr lvl="4" algn="ctr" rtl="0">
              <a:lnSpc>
                <a:spcPct val="100000"/>
              </a:lnSpc>
              <a:spcBef>
                <a:spcPts val="0"/>
              </a:spcBef>
              <a:spcAft>
                <a:spcPts val="0"/>
              </a:spcAft>
              <a:buClr>
                <a:schemeClr val="dk1"/>
              </a:buClr>
              <a:buSzPts val="1200"/>
              <a:buNone/>
              <a:defRPr sz="1200">
                <a:solidFill>
                  <a:schemeClr val="dk1"/>
                </a:solidFill>
              </a:defRPr>
            </a:lvl5pPr>
            <a:lvl6pPr lvl="5" algn="ctr" rtl="0">
              <a:lnSpc>
                <a:spcPct val="100000"/>
              </a:lnSpc>
              <a:spcBef>
                <a:spcPts val="0"/>
              </a:spcBef>
              <a:spcAft>
                <a:spcPts val="0"/>
              </a:spcAft>
              <a:buClr>
                <a:schemeClr val="dk1"/>
              </a:buClr>
              <a:buSzPts val="1200"/>
              <a:buNone/>
              <a:defRPr sz="1200">
                <a:solidFill>
                  <a:schemeClr val="dk1"/>
                </a:solidFill>
              </a:defRPr>
            </a:lvl6pPr>
            <a:lvl7pPr lvl="6" algn="ctr" rtl="0">
              <a:lnSpc>
                <a:spcPct val="100000"/>
              </a:lnSpc>
              <a:spcBef>
                <a:spcPts val="0"/>
              </a:spcBef>
              <a:spcAft>
                <a:spcPts val="0"/>
              </a:spcAft>
              <a:buClr>
                <a:schemeClr val="dk1"/>
              </a:buClr>
              <a:buSzPts val="1200"/>
              <a:buNone/>
              <a:defRPr sz="1200">
                <a:solidFill>
                  <a:schemeClr val="dk1"/>
                </a:solidFill>
              </a:defRPr>
            </a:lvl7pPr>
            <a:lvl8pPr lvl="7" algn="ctr" rtl="0">
              <a:lnSpc>
                <a:spcPct val="100000"/>
              </a:lnSpc>
              <a:spcBef>
                <a:spcPts val="0"/>
              </a:spcBef>
              <a:spcAft>
                <a:spcPts val="0"/>
              </a:spcAft>
              <a:buClr>
                <a:schemeClr val="dk1"/>
              </a:buClr>
              <a:buSzPts val="1200"/>
              <a:buNone/>
              <a:defRPr sz="1200">
                <a:solidFill>
                  <a:schemeClr val="dk1"/>
                </a:solidFill>
              </a:defRPr>
            </a:lvl8pPr>
            <a:lvl9pPr lvl="8" algn="ctr" rtl="0">
              <a:lnSpc>
                <a:spcPct val="100000"/>
              </a:lnSpc>
              <a:spcBef>
                <a:spcPts val="0"/>
              </a:spcBef>
              <a:spcAft>
                <a:spcPts val="0"/>
              </a:spcAft>
              <a:buClr>
                <a:schemeClr val="dk1"/>
              </a:buClr>
              <a:buSzPts val="1200"/>
              <a:buNone/>
              <a:defRPr sz="1200">
                <a:solidFill>
                  <a:schemeClr val="dk1"/>
                </a:solidFill>
              </a:defRPr>
            </a:lvl9pPr>
          </a:lstStyle>
          <a:p>
            <a:endParaRPr/>
          </a:p>
        </p:txBody>
      </p:sp>
      <p:sp>
        <p:nvSpPr>
          <p:cNvPr id="402" name="Google Shape;402;p15"/>
          <p:cNvSpPr txBox="1">
            <a:spLocks noGrp="1"/>
          </p:cNvSpPr>
          <p:nvPr>
            <p:ph type="ctrTitle" idx="4"/>
          </p:nvPr>
        </p:nvSpPr>
        <p:spPr>
          <a:xfrm flipH="1">
            <a:off x="6458161" y="329051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None/>
              <a:defRPr sz="2400">
                <a:solidFill>
                  <a:schemeClr val="lt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403" name="Google Shape;403;p15"/>
          <p:cNvSpPr txBox="1">
            <a:spLocks noGrp="1"/>
          </p:cNvSpPr>
          <p:nvPr>
            <p:ph type="subTitle" idx="5"/>
          </p:nvPr>
        </p:nvSpPr>
        <p:spPr>
          <a:xfrm flipH="1">
            <a:off x="6121261" y="3838675"/>
            <a:ext cx="22344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sz="1400">
                <a:solidFill>
                  <a:schemeClr val="dk1"/>
                </a:solidFill>
              </a:defRPr>
            </a:lvl1pPr>
            <a:lvl2pPr lvl="1" algn="ctr" rtl="0">
              <a:lnSpc>
                <a:spcPct val="100000"/>
              </a:lnSpc>
              <a:spcBef>
                <a:spcPts val="0"/>
              </a:spcBef>
              <a:spcAft>
                <a:spcPts val="0"/>
              </a:spcAft>
              <a:buClr>
                <a:schemeClr val="dk1"/>
              </a:buClr>
              <a:buSzPts val="1200"/>
              <a:buNone/>
              <a:defRPr sz="1200">
                <a:solidFill>
                  <a:schemeClr val="dk1"/>
                </a:solidFill>
              </a:defRPr>
            </a:lvl2pPr>
            <a:lvl3pPr lvl="2" algn="ctr" rtl="0">
              <a:lnSpc>
                <a:spcPct val="100000"/>
              </a:lnSpc>
              <a:spcBef>
                <a:spcPts val="0"/>
              </a:spcBef>
              <a:spcAft>
                <a:spcPts val="0"/>
              </a:spcAft>
              <a:buClr>
                <a:schemeClr val="dk1"/>
              </a:buClr>
              <a:buSzPts val="1200"/>
              <a:buNone/>
              <a:defRPr sz="1200">
                <a:solidFill>
                  <a:schemeClr val="dk1"/>
                </a:solidFill>
              </a:defRPr>
            </a:lvl3pPr>
            <a:lvl4pPr lvl="3" algn="ctr" rtl="0">
              <a:lnSpc>
                <a:spcPct val="100000"/>
              </a:lnSpc>
              <a:spcBef>
                <a:spcPts val="0"/>
              </a:spcBef>
              <a:spcAft>
                <a:spcPts val="0"/>
              </a:spcAft>
              <a:buClr>
                <a:schemeClr val="dk1"/>
              </a:buClr>
              <a:buSzPts val="1200"/>
              <a:buNone/>
              <a:defRPr sz="1200">
                <a:solidFill>
                  <a:schemeClr val="dk1"/>
                </a:solidFill>
              </a:defRPr>
            </a:lvl4pPr>
            <a:lvl5pPr lvl="4" algn="ctr" rtl="0">
              <a:lnSpc>
                <a:spcPct val="100000"/>
              </a:lnSpc>
              <a:spcBef>
                <a:spcPts val="0"/>
              </a:spcBef>
              <a:spcAft>
                <a:spcPts val="0"/>
              </a:spcAft>
              <a:buClr>
                <a:schemeClr val="dk1"/>
              </a:buClr>
              <a:buSzPts val="1200"/>
              <a:buNone/>
              <a:defRPr sz="1200">
                <a:solidFill>
                  <a:schemeClr val="dk1"/>
                </a:solidFill>
              </a:defRPr>
            </a:lvl5pPr>
            <a:lvl6pPr lvl="5" algn="ctr" rtl="0">
              <a:lnSpc>
                <a:spcPct val="100000"/>
              </a:lnSpc>
              <a:spcBef>
                <a:spcPts val="0"/>
              </a:spcBef>
              <a:spcAft>
                <a:spcPts val="0"/>
              </a:spcAft>
              <a:buClr>
                <a:schemeClr val="dk1"/>
              </a:buClr>
              <a:buSzPts val="1200"/>
              <a:buNone/>
              <a:defRPr sz="1200">
                <a:solidFill>
                  <a:schemeClr val="dk1"/>
                </a:solidFill>
              </a:defRPr>
            </a:lvl6pPr>
            <a:lvl7pPr lvl="6" algn="ctr" rtl="0">
              <a:lnSpc>
                <a:spcPct val="100000"/>
              </a:lnSpc>
              <a:spcBef>
                <a:spcPts val="0"/>
              </a:spcBef>
              <a:spcAft>
                <a:spcPts val="0"/>
              </a:spcAft>
              <a:buClr>
                <a:schemeClr val="dk1"/>
              </a:buClr>
              <a:buSzPts val="1200"/>
              <a:buNone/>
              <a:defRPr sz="1200">
                <a:solidFill>
                  <a:schemeClr val="dk1"/>
                </a:solidFill>
              </a:defRPr>
            </a:lvl7pPr>
            <a:lvl8pPr lvl="7" algn="ctr" rtl="0">
              <a:lnSpc>
                <a:spcPct val="100000"/>
              </a:lnSpc>
              <a:spcBef>
                <a:spcPts val="0"/>
              </a:spcBef>
              <a:spcAft>
                <a:spcPts val="0"/>
              </a:spcAft>
              <a:buClr>
                <a:schemeClr val="dk1"/>
              </a:buClr>
              <a:buSzPts val="1200"/>
              <a:buNone/>
              <a:defRPr sz="1200">
                <a:solidFill>
                  <a:schemeClr val="dk1"/>
                </a:solidFill>
              </a:defRPr>
            </a:lvl8pPr>
            <a:lvl9pPr lvl="8" algn="ctr" rtl="0">
              <a:lnSpc>
                <a:spcPct val="100000"/>
              </a:lnSpc>
              <a:spcBef>
                <a:spcPts val="0"/>
              </a:spcBef>
              <a:spcAft>
                <a:spcPts val="0"/>
              </a:spcAft>
              <a:buClr>
                <a:schemeClr val="dk1"/>
              </a:buClr>
              <a:buSzPts val="1200"/>
              <a:buNone/>
              <a:defRPr sz="1200">
                <a:solidFill>
                  <a:schemeClr val="dk1"/>
                </a:solidFill>
              </a:defRPr>
            </a:lvl9pPr>
          </a:lstStyle>
          <a:p>
            <a:endParaRPr/>
          </a:p>
        </p:txBody>
      </p:sp>
      <p:sp>
        <p:nvSpPr>
          <p:cNvPr id="404" name="Google Shape;404;p15"/>
          <p:cNvSpPr txBox="1">
            <a:spLocks noGrp="1"/>
          </p:cNvSpPr>
          <p:nvPr>
            <p:ph type="title" idx="6"/>
          </p:nvPr>
        </p:nvSpPr>
        <p:spPr>
          <a:xfrm>
            <a:off x="1245475" y="356125"/>
            <a:ext cx="6652800" cy="758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solidFill>
                  <a:schemeClr val="dk1"/>
                </a:solidFill>
              </a:defRPr>
            </a:lvl1pPr>
            <a:lvl2pPr lvl="1" algn="ctr" rtl="0">
              <a:spcBef>
                <a:spcPts val="0"/>
              </a:spcBef>
              <a:spcAft>
                <a:spcPts val="0"/>
              </a:spcAft>
              <a:buNone/>
              <a:defRPr sz="3000">
                <a:solidFill>
                  <a:schemeClr val="dk1"/>
                </a:solidFill>
              </a:defRPr>
            </a:lvl2pPr>
            <a:lvl3pPr lvl="2" algn="ctr" rtl="0">
              <a:spcBef>
                <a:spcPts val="0"/>
              </a:spcBef>
              <a:spcAft>
                <a:spcPts val="0"/>
              </a:spcAft>
              <a:buNone/>
              <a:defRPr sz="3000">
                <a:solidFill>
                  <a:schemeClr val="dk1"/>
                </a:solidFill>
              </a:defRPr>
            </a:lvl3pPr>
            <a:lvl4pPr lvl="3" algn="ctr" rtl="0">
              <a:spcBef>
                <a:spcPts val="0"/>
              </a:spcBef>
              <a:spcAft>
                <a:spcPts val="0"/>
              </a:spcAft>
              <a:buNone/>
              <a:defRPr sz="3000">
                <a:solidFill>
                  <a:schemeClr val="dk1"/>
                </a:solidFill>
              </a:defRPr>
            </a:lvl4pPr>
            <a:lvl5pPr lvl="4" algn="ctr" rtl="0">
              <a:spcBef>
                <a:spcPts val="0"/>
              </a:spcBef>
              <a:spcAft>
                <a:spcPts val="0"/>
              </a:spcAft>
              <a:buNone/>
              <a:defRPr sz="3000">
                <a:solidFill>
                  <a:schemeClr val="dk1"/>
                </a:solidFill>
              </a:defRPr>
            </a:lvl5pPr>
            <a:lvl6pPr lvl="5" algn="ctr" rtl="0">
              <a:spcBef>
                <a:spcPts val="0"/>
              </a:spcBef>
              <a:spcAft>
                <a:spcPts val="0"/>
              </a:spcAft>
              <a:buNone/>
              <a:defRPr sz="3000">
                <a:solidFill>
                  <a:schemeClr val="dk1"/>
                </a:solidFill>
              </a:defRPr>
            </a:lvl6pPr>
            <a:lvl7pPr lvl="6" algn="ctr" rtl="0">
              <a:spcBef>
                <a:spcPts val="0"/>
              </a:spcBef>
              <a:spcAft>
                <a:spcPts val="0"/>
              </a:spcAft>
              <a:buNone/>
              <a:defRPr sz="3000">
                <a:solidFill>
                  <a:schemeClr val="dk1"/>
                </a:solidFill>
              </a:defRPr>
            </a:lvl7pPr>
            <a:lvl8pPr lvl="7" algn="ctr" rtl="0">
              <a:spcBef>
                <a:spcPts val="0"/>
              </a:spcBef>
              <a:spcAft>
                <a:spcPts val="0"/>
              </a:spcAft>
              <a:buNone/>
              <a:defRPr sz="3000">
                <a:solidFill>
                  <a:schemeClr val="dk1"/>
                </a:solidFill>
              </a:defRPr>
            </a:lvl8pPr>
            <a:lvl9pPr lvl="8" algn="ctr" rtl="0">
              <a:spcBef>
                <a:spcPts val="0"/>
              </a:spcBef>
              <a:spcAft>
                <a:spcPts val="0"/>
              </a:spcAft>
              <a:buNone/>
              <a:defRPr sz="3000">
                <a:solidFill>
                  <a:schemeClr val="dk1"/>
                </a:solidFill>
              </a:defRPr>
            </a:lvl9pPr>
          </a:lstStyle>
          <a:p>
            <a:endParaRPr/>
          </a:p>
        </p:txBody>
      </p:sp>
      <p:grpSp>
        <p:nvGrpSpPr>
          <p:cNvPr id="405" name="Google Shape;405;p15"/>
          <p:cNvGrpSpPr/>
          <p:nvPr/>
        </p:nvGrpSpPr>
        <p:grpSpPr>
          <a:xfrm flipH="1">
            <a:off x="8759336" y="4708863"/>
            <a:ext cx="98676" cy="98475"/>
            <a:chOff x="7954244" y="2863063"/>
            <a:chExt cx="98676" cy="98475"/>
          </a:xfrm>
        </p:grpSpPr>
        <p:sp>
          <p:nvSpPr>
            <p:cNvPr id="406" name="Google Shape;406;p15"/>
            <p:cNvSpPr/>
            <p:nvPr/>
          </p:nvSpPr>
          <p:spPr>
            <a:xfrm>
              <a:off x="7954244" y="2863163"/>
              <a:ext cx="98676" cy="98375"/>
            </a:xfrm>
            <a:custGeom>
              <a:avLst/>
              <a:gdLst/>
              <a:ahLst/>
              <a:cxnLst/>
              <a:rect l="l" t="t" r="r" b="b"/>
              <a:pathLst>
                <a:path w="984" h="981" extrusionOk="0">
                  <a:moveTo>
                    <a:pt x="484" y="142"/>
                  </a:moveTo>
                  <a:cubicBezTo>
                    <a:pt x="488" y="142"/>
                    <a:pt x="491" y="142"/>
                    <a:pt x="494" y="143"/>
                  </a:cubicBezTo>
                  <a:cubicBezTo>
                    <a:pt x="687" y="144"/>
                    <a:pt x="842" y="300"/>
                    <a:pt x="842" y="493"/>
                  </a:cubicBezTo>
                  <a:cubicBezTo>
                    <a:pt x="840" y="684"/>
                    <a:pt x="684" y="839"/>
                    <a:pt x="493" y="839"/>
                  </a:cubicBezTo>
                  <a:lnTo>
                    <a:pt x="493" y="910"/>
                  </a:lnTo>
                  <a:lnTo>
                    <a:pt x="491" y="839"/>
                  </a:lnTo>
                  <a:cubicBezTo>
                    <a:pt x="489" y="839"/>
                    <a:pt x="487" y="839"/>
                    <a:pt x="484" y="839"/>
                  </a:cubicBezTo>
                  <a:cubicBezTo>
                    <a:pt x="292" y="839"/>
                    <a:pt x="136" y="683"/>
                    <a:pt x="137" y="490"/>
                  </a:cubicBezTo>
                  <a:cubicBezTo>
                    <a:pt x="138" y="297"/>
                    <a:pt x="294" y="142"/>
                    <a:pt x="484" y="142"/>
                  </a:cubicBezTo>
                  <a:close/>
                  <a:moveTo>
                    <a:pt x="493" y="1"/>
                  </a:moveTo>
                  <a:cubicBezTo>
                    <a:pt x="223" y="1"/>
                    <a:pt x="2" y="219"/>
                    <a:pt x="2" y="490"/>
                  </a:cubicBezTo>
                  <a:cubicBezTo>
                    <a:pt x="1" y="760"/>
                    <a:pt x="220" y="981"/>
                    <a:pt x="491" y="981"/>
                  </a:cubicBezTo>
                  <a:lnTo>
                    <a:pt x="493" y="981"/>
                  </a:lnTo>
                  <a:cubicBezTo>
                    <a:pt x="764" y="981"/>
                    <a:pt x="983" y="762"/>
                    <a:pt x="983" y="491"/>
                  </a:cubicBezTo>
                  <a:cubicBezTo>
                    <a:pt x="983" y="220"/>
                    <a:pt x="764" y="1"/>
                    <a:pt x="493"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a:off x="7954244" y="2863063"/>
              <a:ext cx="98676" cy="98475"/>
            </a:xfrm>
            <a:custGeom>
              <a:avLst/>
              <a:gdLst/>
              <a:ahLst/>
              <a:cxnLst/>
              <a:rect l="l" t="t" r="r" b="b"/>
              <a:pathLst>
                <a:path w="984" h="982" extrusionOk="0">
                  <a:moveTo>
                    <a:pt x="484" y="143"/>
                  </a:moveTo>
                  <a:cubicBezTo>
                    <a:pt x="488" y="143"/>
                    <a:pt x="491" y="143"/>
                    <a:pt x="494" y="144"/>
                  </a:cubicBezTo>
                  <a:cubicBezTo>
                    <a:pt x="687" y="145"/>
                    <a:pt x="842" y="301"/>
                    <a:pt x="842" y="494"/>
                  </a:cubicBezTo>
                  <a:cubicBezTo>
                    <a:pt x="840" y="685"/>
                    <a:pt x="684" y="840"/>
                    <a:pt x="493" y="840"/>
                  </a:cubicBezTo>
                  <a:lnTo>
                    <a:pt x="493" y="911"/>
                  </a:lnTo>
                  <a:lnTo>
                    <a:pt x="491" y="840"/>
                  </a:lnTo>
                  <a:cubicBezTo>
                    <a:pt x="489" y="840"/>
                    <a:pt x="487" y="840"/>
                    <a:pt x="484" y="840"/>
                  </a:cubicBezTo>
                  <a:cubicBezTo>
                    <a:pt x="292" y="840"/>
                    <a:pt x="136" y="684"/>
                    <a:pt x="137" y="491"/>
                  </a:cubicBezTo>
                  <a:cubicBezTo>
                    <a:pt x="138" y="298"/>
                    <a:pt x="294" y="143"/>
                    <a:pt x="484" y="143"/>
                  </a:cubicBezTo>
                  <a:close/>
                  <a:moveTo>
                    <a:pt x="491" y="1"/>
                  </a:moveTo>
                  <a:cubicBezTo>
                    <a:pt x="221" y="1"/>
                    <a:pt x="1" y="220"/>
                    <a:pt x="1" y="491"/>
                  </a:cubicBezTo>
                  <a:cubicBezTo>
                    <a:pt x="1" y="761"/>
                    <a:pt x="220" y="982"/>
                    <a:pt x="491" y="982"/>
                  </a:cubicBezTo>
                  <a:lnTo>
                    <a:pt x="493" y="982"/>
                  </a:lnTo>
                  <a:cubicBezTo>
                    <a:pt x="764" y="982"/>
                    <a:pt x="983" y="761"/>
                    <a:pt x="983" y="491"/>
                  </a:cubicBezTo>
                  <a:cubicBezTo>
                    <a:pt x="983" y="220"/>
                    <a:pt x="763" y="1"/>
                    <a:pt x="49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15"/>
          <p:cNvGrpSpPr/>
          <p:nvPr/>
        </p:nvGrpSpPr>
        <p:grpSpPr>
          <a:xfrm flipH="1">
            <a:off x="500707" y="3284915"/>
            <a:ext cx="98676" cy="98475"/>
            <a:chOff x="7852761" y="1836603"/>
            <a:chExt cx="98676" cy="98475"/>
          </a:xfrm>
        </p:grpSpPr>
        <p:sp>
          <p:nvSpPr>
            <p:cNvPr id="409" name="Google Shape;409;p15"/>
            <p:cNvSpPr/>
            <p:nvPr/>
          </p:nvSpPr>
          <p:spPr>
            <a:xfrm>
              <a:off x="7853062" y="1837004"/>
              <a:ext cx="98174" cy="98074"/>
            </a:xfrm>
            <a:custGeom>
              <a:avLst/>
              <a:gdLst/>
              <a:ahLst/>
              <a:cxnLst/>
              <a:rect l="l" t="t" r="r" b="b"/>
              <a:pathLst>
                <a:path w="979" h="978" extrusionOk="0">
                  <a:moveTo>
                    <a:pt x="492" y="140"/>
                  </a:moveTo>
                  <a:cubicBezTo>
                    <a:pt x="685" y="141"/>
                    <a:pt x="840" y="297"/>
                    <a:pt x="839" y="490"/>
                  </a:cubicBezTo>
                  <a:cubicBezTo>
                    <a:pt x="837" y="681"/>
                    <a:pt x="682" y="836"/>
                    <a:pt x="491" y="836"/>
                  </a:cubicBezTo>
                  <a:lnTo>
                    <a:pt x="491" y="907"/>
                  </a:lnTo>
                  <a:lnTo>
                    <a:pt x="488" y="836"/>
                  </a:lnTo>
                  <a:cubicBezTo>
                    <a:pt x="300" y="831"/>
                    <a:pt x="149" y="676"/>
                    <a:pt x="150" y="486"/>
                  </a:cubicBezTo>
                  <a:cubicBezTo>
                    <a:pt x="150" y="297"/>
                    <a:pt x="303" y="142"/>
                    <a:pt x="492" y="140"/>
                  </a:cubicBezTo>
                  <a:close/>
                  <a:moveTo>
                    <a:pt x="490" y="1"/>
                  </a:moveTo>
                  <a:cubicBezTo>
                    <a:pt x="220" y="1"/>
                    <a:pt x="0" y="219"/>
                    <a:pt x="0" y="489"/>
                  </a:cubicBezTo>
                  <a:cubicBezTo>
                    <a:pt x="0" y="759"/>
                    <a:pt x="218" y="978"/>
                    <a:pt x="488" y="978"/>
                  </a:cubicBezTo>
                  <a:lnTo>
                    <a:pt x="491" y="978"/>
                  </a:lnTo>
                  <a:cubicBezTo>
                    <a:pt x="760" y="978"/>
                    <a:pt x="979" y="759"/>
                    <a:pt x="979" y="489"/>
                  </a:cubicBezTo>
                  <a:cubicBezTo>
                    <a:pt x="978" y="219"/>
                    <a:pt x="760" y="1"/>
                    <a:pt x="49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7852761" y="1836603"/>
              <a:ext cx="98676" cy="98475"/>
            </a:xfrm>
            <a:custGeom>
              <a:avLst/>
              <a:gdLst/>
              <a:ahLst/>
              <a:cxnLst/>
              <a:rect l="l" t="t" r="r" b="b"/>
              <a:pathLst>
                <a:path w="984" h="982" extrusionOk="0">
                  <a:moveTo>
                    <a:pt x="495" y="144"/>
                  </a:moveTo>
                  <a:cubicBezTo>
                    <a:pt x="688" y="145"/>
                    <a:pt x="843" y="301"/>
                    <a:pt x="842" y="494"/>
                  </a:cubicBezTo>
                  <a:cubicBezTo>
                    <a:pt x="840" y="685"/>
                    <a:pt x="685" y="840"/>
                    <a:pt x="494" y="840"/>
                  </a:cubicBezTo>
                  <a:lnTo>
                    <a:pt x="494" y="911"/>
                  </a:lnTo>
                  <a:lnTo>
                    <a:pt x="491" y="840"/>
                  </a:lnTo>
                  <a:cubicBezTo>
                    <a:pt x="303" y="835"/>
                    <a:pt x="152" y="680"/>
                    <a:pt x="153" y="490"/>
                  </a:cubicBezTo>
                  <a:cubicBezTo>
                    <a:pt x="153" y="301"/>
                    <a:pt x="306" y="146"/>
                    <a:pt x="495" y="144"/>
                  </a:cubicBezTo>
                  <a:close/>
                  <a:moveTo>
                    <a:pt x="493" y="1"/>
                  </a:moveTo>
                  <a:cubicBezTo>
                    <a:pt x="221" y="1"/>
                    <a:pt x="2" y="220"/>
                    <a:pt x="2" y="490"/>
                  </a:cubicBezTo>
                  <a:cubicBezTo>
                    <a:pt x="1" y="761"/>
                    <a:pt x="220" y="982"/>
                    <a:pt x="491" y="982"/>
                  </a:cubicBezTo>
                  <a:lnTo>
                    <a:pt x="494" y="982"/>
                  </a:lnTo>
                  <a:cubicBezTo>
                    <a:pt x="764" y="982"/>
                    <a:pt x="983" y="761"/>
                    <a:pt x="983" y="490"/>
                  </a:cubicBezTo>
                  <a:cubicBezTo>
                    <a:pt x="983" y="220"/>
                    <a:pt x="764" y="1"/>
                    <a:pt x="49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15"/>
          <p:cNvGrpSpPr/>
          <p:nvPr/>
        </p:nvGrpSpPr>
        <p:grpSpPr>
          <a:xfrm flipH="1">
            <a:off x="8529244" y="2614511"/>
            <a:ext cx="159345" cy="160247"/>
            <a:chOff x="6188217" y="2794873"/>
            <a:chExt cx="159345" cy="160247"/>
          </a:xfrm>
        </p:grpSpPr>
        <p:sp>
          <p:nvSpPr>
            <p:cNvPr id="412" name="Google Shape;412;p15"/>
            <p:cNvSpPr/>
            <p:nvPr/>
          </p:nvSpPr>
          <p:spPr>
            <a:xfrm>
              <a:off x="6188217" y="2794973"/>
              <a:ext cx="159345" cy="160147"/>
            </a:xfrm>
            <a:custGeom>
              <a:avLst/>
              <a:gdLst/>
              <a:ahLst/>
              <a:cxnLst/>
              <a:rect l="l" t="t" r="r" b="b"/>
              <a:pathLst>
                <a:path w="1589" h="1597" extrusionOk="0">
                  <a:moveTo>
                    <a:pt x="851" y="205"/>
                  </a:moveTo>
                  <a:cubicBezTo>
                    <a:pt x="871" y="273"/>
                    <a:pt x="892" y="364"/>
                    <a:pt x="907" y="424"/>
                  </a:cubicBezTo>
                  <a:cubicBezTo>
                    <a:pt x="946" y="582"/>
                    <a:pt x="958" y="621"/>
                    <a:pt x="974" y="645"/>
                  </a:cubicBezTo>
                  <a:cubicBezTo>
                    <a:pt x="994" y="672"/>
                    <a:pt x="1025" y="684"/>
                    <a:pt x="1180" y="740"/>
                  </a:cubicBezTo>
                  <a:cubicBezTo>
                    <a:pt x="1236" y="760"/>
                    <a:pt x="1320" y="790"/>
                    <a:pt x="1383" y="817"/>
                  </a:cubicBezTo>
                  <a:cubicBezTo>
                    <a:pt x="1293" y="856"/>
                    <a:pt x="1150" y="911"/>
                    <a:pt x="1023" y="955"/>
                  </a:cubicBezTo>
                  <a:cubicBezTo>
                    <a:pt x="1005" y="962"/>
                    <a:pt x="990" y="975"/>
                    <a:pt x="982" y="994"/>
                  </a:cubicBezTo>
                  <a:cubicBezTo>
                    <a:pt x="919" y="1138"/>
                    <a:pt x="840" y="1302"/>
                    <a:pt x="789" y="1396"/>
                  </a:cubicBezTo>
                  <a:cubicBezTo>
                    <a:pt x="753" y="1296"/>
                    <a:pt x="704" y="1122"/>
                    <a:pt x="666" y="968"/>
                  </a:cubicBezTo>
                  <a:cubicBezTo>
                    <a:pt x="660" y="940"/>
                    <a:pt x="637" y="920"/>
                    <a:pt x="610" y="915"/>
                  </a:cubicBezTo>
                  <a:cubicBezTo>
                    <a:pt x="462" y="888"/>
                    <a:pt x="293" y="848"/>
                    <a:pt x="199" y="823"/>
                  </a:cubicBezTo>
                  <a:cubicBezTo>
                    <a:pt x="296" y="768"/>
                    <a:pt x="483" y="684"/>
                    <a:pt x="648" y="618"/>
                  </a:cubicBezTo>
                  <a:lnTo>
                    <a:pt x="649" y="618"/>
                  </a:lnTo>
                  <a:cubicBezTo>
                    <a:pt x="666" y="611"/>
                    <a:pt x="681" y="597"/>
                    <a:pt x="689" y="578"/>
                  </a:cubicBezTo>
                  <a:cubicBezTo>
                    <a:pt x="736" y="451"/>
                    <a:pt x="789" y="327"/>
                    <a:pt x="851" y="205"/>
                  </a:cubicBezTo>
                  <a:close/>
                  <a:moveTo>
                    <a:pt x="866" y="0"/>
                  </a:moveTo>
                  <a:cubicBezTo>
                    <a:pt x="823" y="0"/>
                    <a:pt x="759" y="0"/>
                    <a:pt x="566" y="499"/>
                  </a:cubicBezTo>
                  <a:cubicBezTo>
                    <a:pt x="34" y="713"/>
                    <a:pt x="15" y="782"/>
                    <a:pt x="6" y="812"/>
                  </a:cubicBezTo>
                  <a:cubicBezTo>
                    <a:pt x="1" y="837"/>
                    <a:pt x="5" y="863"/>
                    <a:pt x="19" y="884"/>
                  </a:cubicBezTo>
                  <a:cubicBezTo>
                    <a:pt x="33" y="901"/>
                    <a:pt x="73" y="956"/>
                    <a:pt x="539" y="1046"/>
                  </a:cubicBezTo>
                  <a:cubicBezTo>
                    <a:pt x="678" y="1597"/>
                    <a:pt x="728" y="1597"/>
                    <a:pt x="780" y="1597"/>
                  </a:cubicBezTo>
                  <a:lnTo>
                    <a:pt x="784" y="1597"/>
                  </a:lnTo>
                  <a:cubicBezTo>
                    <a:pt x="827" y="1594"/>
                    <a:pt x="875" y="1591"/>
                    <a:pt x="1101" y="1078"/>
                  </a:cubicBezTo>
                  <a:cubicBezTo>
                    <a:pt x="1240" y="1028"/>
                    <a:pt x="1505" y="931"/>
                    <a:pt x="1559" y="880"/>
                  </a:cubicBezTo>
                  <a:cubicBezTo>
                    <a:pt x="1579" y="860"/>
                    <a:pt x="1589" y="832"/>
                    <a:pt x="1586" y="804"/>
                  </a:cubicBezTo>
                  <a:cubicBezTo>
                    <a:pt x="1573" y="738"/>
                    <a:pt x="1502" y="705"/>
                    <a:pt x="1229" y="606"/>
                  </a:cubicBezTo>
                  <a:cubicBezTo>
                    <a:pt x="1177" y="589"/>
                    <a:pt x="1116" y="566"/>
                    <a:pt x="1088" y="554"/>
                  </a:cubicBezTo>
                  <a:cubicBezTo>
                    <a:pt x="1077" y="522"/>
                    <a:pt x="1059" y="450"/>
                    <a:pt x="1045" y="389"/>
                  </a:cubicBezTo>
                  <a:cubicBezTo>
                    <a:pt x="998" y="198"/>
                    <a:pt x="967" y="79"/>
                    <a:pt x="932" y="34"/>
                  </a:cubicBezTo>
                  <a:cubicBezTo>
                    <a:pt x="916" y="14"/>
                    <a:pt x="892" y="2"/>
                    <a:pt x="866"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5"/>
            <p:cNvSpPr/>
            <p:nvPr/>
          </p:nvSpPr>
          <p:spPr>
            <a:xfrm>
              <a:off x="6188217" y="2794873"/>
              <a:ext cx="159345" cy="160247"/>
            </a:xfrm>
            <a:custGeom>
              <a:avLst/>
              <a:gdLst/>
              <a:ahLst/>
              <a:cxnLst/>
              <a:rect l="l" t="t" r="r" b="b"/>
              <a:pathLst>
                <a:path w="1589" h="1598" extrusionOk="0">
                  <a:moveTo>
                    <a:pt x="850" y="206"/>
                  </a:moveTo>
                  <a:cubicBezTo>
                    <a:pt x="870" y="274"/>
                    <a:pt x="892" y="365"/>
                    <a:pt x="907" y="425"/>
                  </a:cubicBezTo>
                  <a:cubicBezTo>
                    <a:pt x="946" y="583"/>
                    <a:pt x="958" y="622"/>
                    <a:pt x="974" y="646"/>
                  </a:cubicBezTo>
                  <a:cubicBezTo>
                    <a:pt x="994" y="673"/>
                    <a:pt x="1023" y="685"/>
                    <a:pt x="1180" y="741"/>
                  </a:cubicBezTo>
                  <a:cubicBezTo>
                    <a:pt x="1235" y="761"/>
                    <a:pt x="1320" y="791"/>
                    <a:pt x="1382" y="817"/>
                  </a:cubicBezTo>
                  <a:cubicBezTo>
                    <a:pt x="1293" y="857"/>
                    <a:pt x="1150" y="912"/>
                    <a:pt x="1023" y="956"/>
                  </a:cubicBezTo>
                  <a:cubicBezTo>
                    <a:pt x="1005" y="963"/>
                    <a:pt x="990" y="976"/>
                    <a:pt x="982" y="995"/>
                  </a:cubicBezTo>
                  <a:cubicBezTo>
                    <a:pt x="919" y="1139"/>
                    <a:pt x="840" y="1303"/>
                    <a:pt x="789" y="1397"/>
                  </a:cubicBezTo>
                  <a:cubicBezTo>
                    <a:pt x="753" y="1297"/>
                    <a:pt x="704" y="1123"/>
                    <a:pt x="666" y="969"/>
                  </a:cubicBezTo>
                  <a:cubicBezTo>
                    <a:pt x="660" y="941"/>
                    <a:pt x="637" y="921"/>
                    <a:pt x="610" y="916"/>
                  </a:cubicBezTo>
                  <a:cubicBezTo>
                    <a:pt x="462" y="889"/>
                    <a:pt x="292" y="850"/>
                    <a:pt x="199" y="824"/>
                  </a:cubicBezTo>
                  <a:cubicBezTo>
                    <a:pt x="296" y="769"/>
                    <a:pt x="483" y="685"/>
                    <a:pt x="648" y="619"/>
                  </a:cubicBezTo>
                  <a:cubicBezTo>
                    <a:pt x="666" y="612"/>
                    <a:pt x="681" y="596"/>
                    <a:pt x="688" y="579"/>
                  </a:cubicBezTo>
                  <a:cubicBezTo>
                    <a:pt x="736" y="452"/>
                    <a:pt x="789" y="328"/>
                    <a:pt x="850" y="206"/>
                  </a:cubicBezTo>
                  <a:close/>
                  <a:moveTo>
                    <a:pt x="866" y="0"/>
                  </a:moveTo>
                  <a:cubicBezTo>
                    <a:pt x="823" y="0"/>
                    <a:pt x="757" y="0"/>
                    <a:pt x="566" y="499"/>
                  </a:cubicBezTo>
                  <a:cubicBezTo>
                    <a:pt x="34" y="714"/>
                    <a:pt x="14" y="783"/>
                    <a:pt x="6" y="813"/>
                  </a:cubicBezTo>
                  <a:cubicBezTo>
                    <a:pt x="1" y="837"/>
                    <a:pt x="5" y="864"/>
                    <a:pt x="18" y="884"/>
                  </a:cubicBezTo>
                  <a:cubicBezTo>
                    <a:pt x="33" y="902"/>
                    <a:pt x="73" y="957"/>
                    <a:pt x="539" y="1047"/>
                  </a:cubicBezTo>
                  <a:cubicBezTo>
                    <a:pt x="677" y="1598"/>
                    <a:pt x="727" y="1598"/>
                    <a:pt x="779" y="1598"/>
                  </a:cubicBezTo>
                  <a:lnTo>
                    <a:pt x="784" y="1596"/>
                  </a:lnTo>
                  <a:cubicBezTo>
                    <a:pt x="827" y="1594"/>
                    <a:pt x="875" y="1591"/>
                    <a:pt x="1100" y="1079"/>
                  </a:cubicBezTo>
                  <a:cubicBezTo>
                    <a:pt x="1239" y="1029"/>
                    <a:pt x="1503" y="931"/>
                    <a:pt x="1559" y="881"/>
                  </a:cubicBezTo>
                  <a:cubicBezTo>
                    <a:pt x="1579" y="861"/>
                    <a:pt x="1589" y="833"/>
                    <a:pt x="1585" y="804"/>
                  </a:cubicBezTo>
                  <a:cubicBezTo>
                    <a:pt x="1573" y="739"/>
                    <a:pt x="1502" y="706"/>
                    <a:pt x="1228" y="607"/>
                  </a:cubicBezTo>
                  <a:cubicBezTo>
                    <a:pt x="1177" y="588"/>
                    <a:pt x="1116" y="567"/>
                    <a:pt x="1088" y="555"/>
                  </a:cubicBezTo>
                  <a:cubicBezTo>
                    <a:pt x="1078" y="523"/>
                    <a:pt x="1059" y="451"/>
                    <a:pt x="1045" y="390"/>
                  </a:cubicBezTo>
                  <a:cubicBezTo>
                    <a:pt x="998" y="199"/>
                    <a:pt x="967" y="80"/>
                    <a:pt x="932" y="34"/>
                  </a:cubicBezTo>
                  <a:cubicBezTo>
                    <a:pt x="915" y="15"/>
                    <a:pt x="891"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15"/>
          <p:cNvGrpSpPr/>
          <p:nvPr/>
        </p:nvGrpSpPr>
        <p:grpSpPr>
          <a:xfrm flipH="1">
            <a:off x="646191" y="4575008"/>
            <a:ext cx="134272" cy="133870"/>
            <a:chOff x="843668" y="3390058"/>
            <a:chExt cx="134272" cy="133870"/>
          </a:xfrm>
        </p:grpSpPr>
        <p:sp>
          <p:nvSpPr>
            <p:cNvPr id="415" name="Google Shape;415;p15"/>
            <p:cNvSpPr/>
            <p:nvPr/>
          </p:nvSpPr>
          <p:spPr>
            <a:xfrm>
              <a:off x="843869" y="3390058"/>
              <a:ext cx="132266" cy="133870"/>
            </a:xfrm>
            <a:custGeom>
              <a:avLst/>
              <a:gdLst/>
              <a:ahLst/>
              <a:cxnLst/>
              <a:rect l="l" t="t" r="r" b="b"/>
              <a:pathLst>
                <a:path w="1319" h="1335" extrusionOk="0">
                  <a:moveTo>
                    <a:pt x="718" y="0"/>
                  </a:moveTo>
                  <a:cubicBezTo>
                    <a:pt x="679" y="0"/>
                    <a:pt x="647" y="31"/>
                    <a:pt x="647" y="70"/>
                  </a:cubicBezTo>
                  <a:lnTo>
                    <a:pt x="644" y="475"/>
                  </a:lnTo>
                  <a:lnTo>
                    <a:pt x="402" y="217"/>
                  </a:lnTo>
                  <a:cubicBezTo>
                    <a:pt x="387" y="202"/>
                    <a:pt x="369" y="195"/>
                    <a:pt x="353" y="195"/>
                  </a:cubicBezTo>
                  <a:cubicBezTo>
                    <a:pt x="299" y="195"/>
                    <a:pt x="252" y="262"/>
                    <a:pt x="298" y="314"/>
                  </a:cubicBezTo>
                  <a:lnTo>
                    <a:pt x="549" y="579"/>
                  </a:lnTo>
                  <a:lnTo>
                    <a:pt x="95" y="583"/>
                  </a:lnTo>
                  <a:cubicBezTo>
                    <a:pt x="0" y="584"/>
                    <a:pt x="1" y="725"/>
                    <a:pt x="95" y="725"/>
                  </a:cubicBezTo>
                  <a:cubicBezTo>
                    <a:pt x="95" y="725"/>
                    <a:pt x="96" y="725"/>
                    <a:pt x="96" y="725"/>
                  </a:cubicBezTo>
                  <a:lnTo>
                    <a:pt x="509" y="721"/>
                  </a:lnTo>
                  <a:lnTo>
                    <a:pt x="509" y="721"/>
                  </a:lnTo>
                  <a:lnTo>
                    <a:pt x="190" y="945"/>
                  </a:lnTo>
                  <a:cubicBezTo>
                    <a:pt x="132" y="984"/>
                    <a:pt x="160" y="1074"/>
                    <a:pt x="230" y="1074"/>
                  </a:cubicBezTo>
                  <a:cubicBezTo>
                    <a:pt x="244" y="1074"/>
                    <a:pt x="258" y="1070"/>
                    <a:pt x="270" y="1062"/>
                  </a:cubicBezTo>
                  <a:lnTo>
                    <a:pt x="643" y="801"/>
                  </a:lnTo>
                  <a:lnTo>
                    <a:pt x="640" y="1264"/>
                  </a:lnTo>
                  <a:cubicBezTo>
                    <a:pt x="639" y="1302"/>
                    <a:pt x="671" y="1334"/>
                    <a:pt x="710" y="1334"/>
                  </a:cubicBezTo>
                  <a:cubicBezTo>
                    <a:pt x="750" y="1334"/>
                    <a:pt x="780" y="1302"/>
                    <a:pt x="780" y="1264"/>
                  </a:cubicBezTo>
                  <a:lnTo>
                    <a:pt x="783" y="828"/>
                  </a:lnTo>
                  <a:lnTo>
                    <a:pt x="1042" y="1102"/>
                  </a:lnTo>
                  <a:cubicBezTo>
                    <a:pt x="1058" y="1118"/>
                    <a:pt x="1076" y="1125"/>
                    <a:pt x="1093" y="1125"/>
                  </a:cubicBezTo>
                  <a:cubicBezTo>
                    <a:pt x="1148" y="1125"/>
                    <a:pt x="1195" y="1057"/>
                    <a:pt x="1145" y="1004"/>
                  </a:cubicBezTo>
                  <a:lnTo>
                    <a:pt x="874" y="718"/>
                  </a:lnTo>
                  <a:lnTo>
                    <a:pt x="1242" y="714"/>
                  </a:lnTo>
                  <a:cubicBezTo>
                    <a:pt x="1280" y="714"/>
                    <a:pt x="1312" y="682"/>
                    <a:pt x="1312" y="643"/>
                  </a:cubicBezTo>
                  <a:cubicBezTo>
                    <a:pt x="1312" y="605"/>
                    <a:pt x="1282" y="574"/>
                    <a:pt x="1244" y="574"/>
                  </a:cubicBezTo>
                  <a:cubicBezTo>
                    <a:pt x="1243" y="574"/>
                    <a:pt x="1242" y="574"/>
                    <a:pt x="1242" y="574"/>
                  </a:cubicBezTo>
                  <a:lnTo>
                    <a:pt x="968" y="576"/>
                  </a:lnTo>
                  <a:lnTo>
                    <a:pt x="968" y="576"/>
                  </a:lnTo>
                  <a:lnTo>
                    <a:pt x="1255" y="376"/>
                  </a:lnTo>
                  <a:cubicBezTo>
                    <a:pt x="1319" y="331"/>
                    <a:pt x="1275" y="245"/>
                    <a:pt x="1215" y="245"/>
                  </a:cubicBezTo>
                  <a:cubicBezTo>
                    <a:pt x="1201" y="245"/>
                    <a:pt x="1187" y="249"/>
                    <a:pt x="1173" y="258"/>
                  </a:cubicBezTo>
                  <a:lnTo>
                    <a:pt x="786" y="530"/>
                  </a:lnTo>
                  <a:lnTo>
                    <a:pt x="788" y="71"/>
                  </a:lnTo>
                  <a:cubicBezTo>
                    <a:pt x="788" y="32"/>
                    <a:pt x="756" y="0"/>
                    <a:pt x="7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5"/>
            <p:cNvSpPr/>
            <p:nvPr/>
          </p:nvSpPr>
          <p:spPr>
            <a:xfrm>
              <a:off x="907847" y="3390058"/>
              <a:ext cx="15042" cy="133870"/>
            </a:xfrm>
            <a:custGeom>
              <a:avLst/>
              <a:gdLst/>
              <a:ahLst/>
              <a:cxnLst/>
              <a:rect l="l" t="t" r="r" b="b"/>
              <a:pathLst>
                <a:path w="150" h="1335" extrusionOk="0">
                  <a:moveTo>
                    <a:pt x="80" y="0"/>
                  </a:moveTo>
                  <a:cubicBezTo>
                    <a:pt x="40" y="0"/>
                    <a:pt x="9" y="32"/>
                    <a:pt x="9" y="71"/>
                  </a:cubicBezTo>
                  <a:lnTo>
                    <a:pt x="1" y="1264"/>
                  </a:lnTo>
                  <a:cubicBezTo>
                    <a:pt x="1" y="1302"/>
                    <a:pt x="33" y="1334"/>
                    <a:pt x="72" y="1334"/>
                  </a:cubicBezTo>
                  <a:cubicBezTo>
                    <a:pt x="110" y="1334"/>
                    <a:pt x="142" y="1304"/>
                    <a:pt x="142" y="1265"/>
                  </a:cubicBezTo>
                  <a:lnTo>
                    <a:pt x="149" y="71"/>
                  </a:lnTo>
                  <a:cubicBezTo>
                    <a:pt x="149" y="32"/>
                    <a:pt x="118"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5"/>
            <p:cNvSpPr/>
            <p:nvPr/>
          </p:nvSpPr>
          <p:spPr>
            <a:xfrm>
              <a:off x="856905" y="3414526"/>
              <a:ext cx="119230" cy="83431"/>
            </a:xfrm>
            <a:custGeom>
              <a:avLst/>
              <a:gdLst/>
              <a:ahLst/>
              <a:cxnLst/>
              <a:rect l="l" t="t" r="r" b="b"/>
              <a:pathLst>
                <a:path w="1189" h="832" extrusionOk="0">
                  <a:moveTo>
                    <a:pt x="1085" y="1"/>
                  </a:moveTo>
                  <a:cubicBezTo>
                    <a:pt x="1071" y="1"/>
                    <a:pt x="1057" y="5"/>
                    <a:pt x="1043" y="14"/>
                  </a:cubicBezTo>
                  <a:lnTo>
                    <a:pt x="58" y="701"/>
                  </a:lnTo>
                  <a:cubicBezTo>
                    <a:pt x="1" y="741"/>
                    <a:pt x="29" y="831"/>
                    <a:pt x="98" y="831"/>
                  </a:cubicBezTo>
                  <a:cubicBezTo>
                    <a:pt x="113" y="831"/>
                    <a:pt x="126" y="826"/>
                    <a:pt x="138" y="819"/>
                  </a:cubicBezTo>
                  <a:lnTo>
                    <a:pt x="1125" y="132"/>
                  </a:lnTo>
                  <a:cubicBezTo>
                    <a:pt x="1189" y="87"/>
                    <a:pt x="1145" y="1"/>
                    <a:pt x="10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5"/>
            <p:cNvSpPr/>
            <p:nvPr/>
          </p:nvSpPr>
          <p:spPr>
            <a:xfrm>
              <a:off x="868738" y="3409512"/>
              <a:ext cx="94361" cy="93358"/>
            </a:xfrm>
            <a:custGeom>
              <a:avLst/>
              <a:gdLst/>
              <a:ahLst/>
              <a:cxnLst/>
              <a:rect l="l" t="t" r="r" b="b"/>
              <a:pathLst>
                <a:path w="941" h="931" extrusionOk="0">
                  <a:moveTo>
                    <a:pt x="102" y="1"/>
                  </a:moveTo>
                  <a:cubicBezTo>
                    <a:pt x="47" y="1"/>
                    <a:pt x="0" y="69"/>
                    <a:pt x="50" y="122"/>
                  </a:cubicBezTo>
                  <a:lnTo>
                    <a:pt x="794" y="908"/>
                  </a:lnTo>
                  <a:cubicBezTo>
                    <a:pt x="808" y="923"/>
                    <a:pt x="827" y="931"/>
                    <a:pt x="845" y="931"/>
                  </a:cubicBezTo>
                  <a:cubicBezTo>
                    <a:pt x="908" y="931"/>
                    <a:pt x="940" y="856"/>
                    <a:pt x="897" y="812"/>
                  </a:cubicBezTo>
                  <a:lnTo>
                    <a:pt x="153"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5"/>
            <p:cNvSpPr/>
            <p:nvPr/>
          </p:nvSpPr>
          <p:spPr>
            <a:xfrm>
              <a:off x="843668" y="3447517"/>
              <a:ext cx="134272" cy="15443"/>
            </a:xfrm>
            <a:custGeom>
              <a:avLst/>
              <a:gdLst/>
              <a:ahLst/>
              <a:cxnLst/>
              <a:rect l="l" t="t" r="r" b="b"/>
              <a:pathLst>
                <a:path w="1339" h="154" extrusionOk="0">
                  <a:moveTo>
                    <a:pt x="1244" y="1"/>
                  </a:moveTo>
                  <a:cubicBezTo>
                    <a:pt x="1243" y="1"/>
                    <a:pt x="1243" y="1"/>
                    <a:pt x="1242" y="1"/>
                  </a:cubicBezTo>
                  <a:lnTo>
                    <a:pt x="95" y="11"/>
                  </a:lnTo>
                  <a:cubicBezTo>
                    <a:pt x="0" y="11"/>
                    <a:pt x="2" y="153"/>
                    <a:pt x="97" y="153"/>
                  </a:cubicBezTo>
                  <a:lnTo>
                    <a:pt x="1244" y="142"/>
                  </a:lnTo>
                  <a:cubicBezTo>
                    <a:pt x="1338" y="141"/>
                    <a:pt x="1337" y="1"/>
                    <a:pt x="12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420;p15"/>
          <p:cNvGrpSpPr/>
          <p:nvPr/>
        </p:nvGrpSpPr>
        <p:grpSpPr>
          <a:xfrm flipH="1">
            <a:off x="8430671" y="537096"/>
            <a:ext cx="98575" cy="98475"/>
            <a:chOff x="6046822" y="2565334"/>
            <a:chExt cx="98575" cy="98475"/>
          </a:xfrm>
        </p:grpSpPr>
        <p:sp>
          <p:nvSpPr>
            <p:cNvPr id="421" name="Google Shape;421;p15"/>
            <p:cNvSpPr/>
            <p:nvPr/>
          </p:nvSpPr>
          <p:spPr>
            <a:xfrm>
              <a:off x="6046922" y="2565735"/>
              <a:ext cx="98274" cy="98074"/>
            </a:xfrm>
            <a:custGeom>
              <a:avLst/>
              <a:gdLst/>
              <a:ahLst/>
              <a:cxnLst/>
              <a:rect l="l" t="t" r="r" b="b"/>
              <a:pathLst>
                <a:path w="980" h="978" extrusionOk="0">
                  <a:moveTo>
                    <a:pt x="494" y="139"/>
                  </a:moveTo>
                  <a:cubicBezTo>
                    <a:pt x="580" y="139"/>
                    <a:pt x="668" y="171"/>
                    <a:pt x="739" y="242"/>
                  </a:cubicBezTo>
                  <a:cubicBezTo>
                    <a:pt x="958" y="462"/>
                    <a:pt x="801" y="836"/>
                    <a:pt x="491" y="836"/>
                  </a:cubicBezTo>
                  <a:lnTo>
                    <a:pt x="491" y="908"/>
                  </a:lnTo>
                  <a:lnTo>
                    <a:pt x="490" y="837"/>
                  </a:lnTo>
                  <a:cubicBezTo>
                    <a:pt x="298" y="836"/>
                    <a:pt x="142" y="678"/>
                    <a:pt x="144" y="487"/>
                  </a:cubicBezTo>
                  <a:cubicBezTo>
                    <a:pt x="145" y="278"/>
                    <a:pt x="316" y="139"/>
                    <a:pt x="494" y="139"/>
                  </a:cubicBezTo>
                  <a:close/>
                  <a:moveTo>
                    <a:pt x="490" y="0"/>
                  </a:moveTo>
                  <a:cubicBezTo>
                    <a:pt x="221" y="0"/>
                    <a:pt x="2" y="220"/>
                    <a:pt x="2" y="488"/>
                  </a:cubicBezTo>
                  <a:cubicBezTo>
                    <a:pt x="1" y="758"/>
                    <a:pt x="220" y="978"/>
                    <a:pt x="490" y="978"/>
                  </a:cubicBezTo>
                  <a:lnTo>
                    <a:pt x="491" y="978"/>
                  </a:lnTo>
                  <a:cubicBezTo>
                    <a:pt x="761" y="978"/>
                    <a:pt x="979" y="758"/>
                    <a:pt x="979" y="488"/>
                  </a:cubicBezTo>
                  <a:cubicBezTo>
                    <a:pt x="979" y="220"/>
                    <a:pt x="760" y="0"/>
                    <a:pt x="49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5"/>
            <p:cNvSpPr/>
            <p:nvPr/>
          </p:nvSpPr>
          <p:spPr>
            <a:xfrm>
              <a:off x="6046822" y="2565334"/>
              <a:ext cx="98575" cy="98475"/>
            </a:xfrm>
            <a:custGeom>
              <a:avLst/>
              <a:gdLst/>
              <a:ahLst/>
              <a:cxnLst/>
              <a:rect l="l" t="t" r="r" b="b"/>
              <a:pathLst>
                <a:path w="983" h="982" extrusionOk="0">
                  <a:moveTo>
                    <a:pt x="494" y="144"/>
                  </a:moveTo>
                  <a:cubicBezTo>
                    <a:pt x="684" y="149"/>
                    <a:pt x="835" y="304"/>
                    <a:pt x="835" y="492"/>
                  </a:cubicBezTo>
                  <a:cubicBezTo>
                    <a:pt x="833" y="682"/>
                    <a:pt x="682" y="836"/>
                    <a:pt x="492" y="840"/>
                  </a:cubicBezTo>
                  <a:lnTo>
                    <a:pt x="492" y="911"/>
                  </a:lnTo>
                  <a:lnTo>
                    <a:pt x="491" y="840"/>
                  </a:lnTo>
                  <a:cubicBezTo>
                    <a:pt x="301" y="836"/>
                    <a:pt x="150" y="680"/>
                    <a:pt x="151" y="491"/>
                  </a:cubicBezTo>
                  <a:cubicBezTo>
                    <a:pt x="153" y="301"/>
                    <a:pt x="305" y="148"/>
                    <a:pt x="494" y="144"/>
                  </a:cubicBezTo>
                  <a:close/>
                  <a:moveTo>
                    <a:pt x="491" y="0"/>
                  </a:moveTo>
                  <a:cubicBezTo>
                    <a:pt x="221" y="0"/>
                    <a:pt x="0" y="220"/>
                    <a:pt x="0" y="491"/>
                  </a:cubicBezTo>
                  <a:cubicBezTo>
                    <a:pt x="0" y="761"/>
                    <a:pt x="220" y="982"/>
                    <a:pt x="491" y="982"/>
                  </a:cubicBezTo>
                  <a:lnTo>
                    <a:pt x="492" y="982"/>
                  </a:lnTo>
                  <a:cubicBezTo>
                    <a:pt x="764" y="982"/>
                    <a:pt x="983" y="761"/>
                    <a:pt x="983" y="491"/>
                  </a:cubicBezTo>
                  <a:cubicBezTo>
                    <a:pt x="983" y="220"/>
                    <a:pt x="762" y="0"/>
                    <a:pt x="4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Mali"/>
              <a:buNone/>
              <a:defRPr sz="3600" b="1">
                <a:solidFill>
                  <a:schemeClr val="dk1"/>
                </a:solidFill>
                <a:latin typeface="Mali"/>
                <a:ea typeface="Mali"/>
                <a:cs typeface="Mali"/>
                <a:sym typeface="Mali"/>
              </a:defRPr>
            </a:lvl1pPr>
            <a:lvl2pPr lvl="1" rtl="0">
              <a:spcBef>
                <a:spcPts val="0"/>
              </a:spcBef>
              <a:spcAft>
                <a:spcPts val="0"/>
              </a:spcAft>
              <a:buClr>
                <a:schemeClr val="dk1"/>
              </a:buClr>
              <a:buSzPts val="3600"/>
              <a:buFont typeface="Mali"/>
              <a:buNone/>
              <a:defRPr sz="3600" b="1">
                <a:solidFill>
                  <a:schemeClr val="dk1"/>
                </a:solidFill>
                <a:latin typeface="Mali"/>
                <a:ea typeface="Mali"/>
                <a:cs typeface="Mali"/>
                <a:sym typeface="Mali"/>
              </a:defRPr>
            </a:lvl2pPr>
            <a:lvl3pPr lvl="2" rtl="0">
              <a:spcBef>
                <a:spcPts val="0"/>
              </a:spcBef>
              <a:spcAft>
                <a:spcPts val="0"/>
              </a:spcAft>
              <a:buClr>
                <a:schemeClr val="dk1"/>
              </a:buClr>
              <a:buSzPts val="3600"/>
              <a:buFont typeface="Mali"/>
              <a:buNone/>
              <a:defRPr sz="3600" b="1">
                <a:solidFill>
                  <a:schemeClr val="dk1"/>
                </a:solidFill>
                <a:latin typeface="Mali"/>
                <a:ea typeface="Mali"/>
                <a:cs typeface="Mali"/>
                <a:sym typeface="Mali"/>
              </a:defRPr>
            </a:lvl3pPr>
            <a:lvl4pPr lvl="3" rtl="0">
              <a:spcBef>
                <a:spcPts val="0"/>
              </a:spcBef>
              <a:spcAft>
                <a:spcPts val="0"/>
              </a:spcAft>
              <a:buClr>
                <a:schemeClr val="dk1"/>
              </a:buClr>
              <a:buSzPts val="3600"/>
              <a:buFont typeface="Mali"/>
              <a:buNone/>
              <a:defRPr sz="3600" b="1">
                <a:solidFill>
                  <a:schemeClr val="dk1"/>
                </a:solidFill>
                <a:latin typeface="Mali"/>
                <a:ea typeface="Mali"/>
                <a:cs typeface="Mali"/>
                <a:sym typeface="Mali"/>
              </a:defRPr>
            </a:lvl4pPr>
            <a:lvl5pPr lvl="4" rtl="0">
              <a:spcBef>
                <a:spcPts val="0"/>
              </a:spcBef>
              <a:spcAft>
                <a:spcPts val="0"/>
              </a:spcAft>
              <a:buClr>
                <a:schemeClr val="dk1"/>
              </a:buClr>
              <a:buSzPts val="3600"/>
              <a:buFont typeface="Mali"/>
              <a:buNone/>
              <a:defRPr sz="3600" b="1">
                <a:solidFill>
                  <a:schemeClr val="dk1"/>
                </a:solidFill>
                <a:latin typeface="Mali"/>
                <a:ea typeface="Mali"/>
                <a:cs typeface="Mali"/>
                <a:sym typeface="Mali"/>
              </a:defRPr>
            </a:lvl5pPr>
            <a:lvl6pPr lvl="5" rtl="0">
              <a:spcBef>
                <a:spcPts val="0"/>
              </a:spcBef>
              <a:spcAft>
                <a:spcPts val="0"/>
              </a:spcAft>
              <a:buClr>
                <a:schemeClr val="dk1"/>
              </a:buClr>
              <a:buSzPts val="3600"/>
              <a:buFont typeface="Mali"/>
              <a:buNone/>
              <a:defRPr sz="3600" b="1">
                <a:solidFill>
                  <a:schemeClr val="dk1"/>
                </a:solidFill>
                <a:latin typeface="Mali"/>
                <a:ea typeface="Mali"/>
                <a:cs typeface="Mali"/>
                <a:sym typeface="Mali"/>
              </a:defRPr>
            </a:lvl6pPr>
            <a:lvl7pPr lvl="6" rtl="0">
              <a:spcBef>
                <a:spcPts val="0"/>
              </a:spcBef>
              <a:spcAft>
                <a:spcPts val="0"/>
              </a:spcAft>
              <a:buClr>
                <a:schemeClr val="dk1"/>
              </a:buClr>
              <a:buSzPts val="3600"/>
              <a:buFont typeface="Mali"/>
              <a:buNone/>
              <a:defRPr sz="3600" b="1">
                <a:solidFill>
                  <a:schemeClr val="dk1"/>
                </a:solidFill>
                <a:latin typeface="Mali"/>
                <a:ea typeface="Mali"/>
                <a:cs typeface="Mali"/>
                <a:sym typeface="Mali"/>
              </a:defRPr>
            </a:lvl7pPr>
            <a:lvl8pPr lvl="7" rtl="0">
              <a:spcBef>
                <a:spcPts val="0"/>
              </a:spcBef>
              <a:spcAft>
                <a:spcPts val="0"/>
              </a:spcAft>
              <a:buClr>
                <a:schemeClr val="dk1"/>
              </a:buClr>
              <a:buSzPts val="3600"/>
              <a:buFont typeface="Mali"/>
              <a:buNone/>
              <a:defRPr sz="3600" b="1">
                <a:solidFill>
                  <a:schemeClr val="dk1"/>
                </a:solidFill>
                <a:latin typeface="Mali"/>
                <a:ea typeface="Mali"/>
                <a:cs typeface="Mali"/>
                <a:sym typeface="Mali"/>
              </a:defRPr>
            </a:lvl8pPr>
            <a:lvl9pPr lvl="8" rtl="0">
              <a:spcBef>
                <a:spcPts val="0"/>
              </a:spcBef>
              <a:spcAft>
                <a:spcPts val="0"/>
              </a:spcAft>
              <a:buClr>
                <a:schemeClr val="dk1"/>
              </a:buClr>
              <a:buSzPts val="3600"/>
              <a:buFont typeface="Mali"/>
              <a:buNone/>
              <a:defRPr sz="3600" b="1">
                <a:solidFill>
                  <a:schemeClr val="dk1"/>
                </a:solidFill>
                <a:latin typeface="Mali"/>
                <a:ea typeface="Mali"/>
                <a:cs typeface="Mali"/>
                <a:sym typeface="Mali"/>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Mada"/>
              <a:buChar char="●"/>
              <a:defRPr>
                <a:solidFill>
                  <a:schemeClr val="dk2"/>
                </a:solidFill>
                <a:latin typeface="Mada"/>
                <a:ea typeface="Mada"/>
                <a:cs typeface="Mada"/>
                <a:sym typeface="Mada"/>
              </a:defRPr>
            </a:lvl1pPr>
            <a:lvl2pPr marL="914400" lvl="1" indent="-317500">
              <a:lnSpc>
                <a:spcPct val="100000"/>
              </a:lnSpc>
              <a:spcBef>
                <a:spcPts val="1600"/>
              </a:spcBef>
              <a:spcAft>
                <a:spcPts val="0"/>
              </a:spcAft>
              <a:buClr>
                <a:schemeClr val="dk2"/>
              </a:buClr>
              <a:buSzPts val="1400"/>
              <a:buFont typeface="Mada"/>
              <a:buChar char="○"/>
              <a:defRPr>
                <a:solidFill>
                  <a:schemeClr val="dk2"/>
                </a:solidFill>
                <a:latin typeface="Mada"/>
                <a:ea typeface="Mada"/>
                <a:cs typeface="Mada"/>
                <a:sym typeface="Mada"/>
              </a:defRPr>
            </a:lvl2pPr>
            <a:lvl3pPr marL="1371600" lvl="2" indent="-317500">
              <a:lnSpc>
                <a:spcPct val="100000"/>
              </a:lnSpc>
              <a:spcBef>
                <a:spcPts val="1600"/>
              </a:spcBef>
              <a:spcAft>
                <a:spcPts val="0"/>
              </a:spcAft>
              <a:buClr>
                <a:schemeClr val="dk2"/>
              </a:buClr>
              <a:buSzPts val="1400"/>
              <a:buFont typeface="Mada"/>
              <a:buChar char="■"/>
              <a:defRPr>
                <a:solidFill>
                  <a:schemeClr val="dk2"/>
                </a:solidFill>
                <a:latin typeface="Mada"/>
                <a:ea typeface="Mada"/>
                <a:cs typeface="Mada"/>
                <a:sym typeface="Mada"/>
              </a:defRPr>
            </a:lvl3pPr>
            <a:lvl4pPr marL="1828800" lvl="3" indent="-317500">
              <a:lnSpc>
                <a:spcPct val="100000"/>
              </a:lnSpc>
              <a:spcBef>
                <a:spcPts val="1600"/>
              </a:spcBef>
              <a:spcAft>
                <a:spcPts val="0"/>
              </a:spcAft>
              <a:buClr>
                <a:schemeClr val="dk2"/>
              </a:buClr>
              <a:buSzPts val="1400"/>
              <a:buFont typeface="Mada"/>
              <a:buChar char="●"/>
              <a:defRPr>
                <a:solidFill>
                  <a:schemeClr val="dk2"/>
                </a:solidFill>
                <a:latin typeface="Mada"/>
                <a:ea typeface="Mada"/>
                <a:cs typeface="Mada"/>
                <a:sym typeface="Mada"/>
              </a:defRPr>
            </a:lvl4pPr>
            <a:lvl5pPr marL="2286000" lvl="4" indent="-317500">
              <a:lnSpc>
                <a:spcPct val="100000"/>
              </a:lnSpc>
              <a:spcBef>
                <a:spcPts val="1600"/>
              </a:spcBef>
              <a:spcAft>
                <a:spcPts val="0"/>
              </a:spcAft>
              <a:buClr>
                <a:schemeClr val="dk2"/>
              </a:buClr>
              <a:buSzPts val="1400"/>
              <a:buFont typeface="Mada"/>
              <a:buChar char="○"/>
              <a:defRPr>
                <a:solidFill>
                  <a:schemeClr val="dk2"/>
                </a:solidFill>
                <a:latin typeface="Mada"/>
                <a:ea typeface="Mada"/>
                <a:cs typeface="Mada"/>
                <a:sym typeface="Mada"/>
              </a:defRPr>
            </a:lvl5pPr>
            <a:lvl6pPr marL="2743200" lvl="5" indent="-317500">
              <a:lnSpc>
                <a:spcPct val="100000"/>
              </a:lnSpc>
              <a:spcBef>
                <a:spcPts val="1600"/>
              </a:spcBef>
              <a:spcAft>
                <a:spcPts val="0"/>
              </a:spcAft>
              <a:buClr>
                <a:schemeClr val="dk2"/>
              </a:buClr>
              <a:buSzPts val="1400"/>
              <a:buFont typeface="Mada"/>
              <a:buChar char="■"/>
              <a:defRPr>
                <a:solidFill>
                  <a:schemeClr val="dk2"/>
                </a:solidFill>
                <a:latin typeface="Mada"/>
                <a:ea typeface="Mada"/>
                <a:cs typeface="Mada"/>
                <a:sym typeface="Mada"/>
              </a:defRPr>
            </a:lvl6pPr>
            <a:lvl7pPr marL="3200400" lvl="6" indent="-317500">
              <a:lnSpc>
                <a:spcPct val="100000"/>
              </a:lnSpc>
              <a:spcBef>
                <a:spcPts val="1600"/>
              </a:spcBef>
              <a:spcAft>
                <a:spcPts val="0"/>
              </a:spcAft>
              <a:buClr>
                <a:schemeClr val="dk2"/>
              </a:buClr>
              <a:buSzPts val="1400"/>
              <a:buFont typeface="Mada"/>
              <a:buChar char="●"/>
              <a:defRPr>
                <a:solidFill>
                  <a:schemeClr val="dk2"/>
                </a:solidFill>
                <a:latin typeface="Mada"/>
                <a:ea typeface="Mada"/>
                <a:cs typeface="Mada"/>
                <a:sym typeface="Mada"/>
              </a:defRPr>
            </a:lvl7pPr>
            <a:lvl8pPr marL="3657600" lvl="7" indent="-317500">
              <a:lnSpc>
                <a:spcPct val="100000"/>
              </a:lnSpc>
              <a:spcBef>
                <a:spcPts val="1600"/>
              </a:spcBef>
              <a:spcAft>
                <a:spcPts val="0"/>
              </a:spcAft>
              <a:buClr>
                <a:schemeClr val="dk2"/>
              </a:buClr>
              <a:buSzPts val="1400"/>
              <a:buFont typeface="Mada"/>
              <a:buChar char="○"/>
              <a:defRPr>
                <a:solidFill>
                  <a:schemeClr val="dk2"/>
                </a:solidFill>
                <a:latin typeface="Mada"/>
                <a:ea typeface="Mada"/>
                <a:cs typeface="Mada"/>
                <a:sym typeface="Mada"/>
              </a:defRPr>
            </a:lvl8pPr>
            <a:lvl9pPr marL="4114800" lvl="8" indent="-317500">
              <a:lnSpc>
                <a:spcPct val="100000"/>
              </a:lnSpc>
              <a:spcBef>
                <a:spcPts val="1600"/>
              </a:spcBef>
              <a:spcAft>
                <a:spcPts val="1600"/>
              </a:spcAft>
              <a:buClr>
                <a:schemeClr val="dk2"/>
              </a:buClr>
              <a:buSzPts val="1400"/>
              <a:buFont typeface="Mada"/>
              <a:buChar char="■"/>
              <a:defRPr>
                <a:solidFill>
                  <a:schemeClr val="dk2"/>
                </a:solidFill>
                <a:latin typeface="Mada"/>
                <a:ea typeface="Mada"/>
                <a:cs typeface="Mada"/>
                <a:sym typeface="Mada"/>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dk2"/>
                </a:solidFill>
                <a:latin typeface="Bebas Neue"/>
                <a:ea typeface="Bebas Neue"/>
                <a:cs typeface="Bebas Neue"/>
                <a:sym typeface="Bebas Neue"/>
              </a:defRPr>
            </a:lvl1pPr>
            <a:lvl2pPr lvl="1" algn="r" rtl="0">
              <a:buNone/>
              <a:defRPr sz="1300">
                <a:solidFill>
                  <a:schemeClr val="dk2"/>
                </a:solidFill>
                <a:latin typeface="Bebas Neue"/>
                <a:ea typeface="Bebas Neue"/>
                <a:cs typeface="Bebas Neue"/>
                <a:sym typeface="Bebas Neue"/>
              </a:defRPr>
            </a:lvl2pPr>
            <a:lvl3pPr lvl="2" algn="r" rtl="0">
              <a:buNone/>
              <a:defRPr sz="1300">
                <a:solidFill>
                  <a:schemeClr val="dk2"/>
                </a:solidFill>
                <a:latin typeface="Bebas Neue"/>
                <a:ea typeface="Bebas Neue"/>
                <a:cs typeface="Bebas Neue"/>
                <a:sym typeface="Bebas Neue"/>
              </a:defRPr>
            </a:lvl3pPr>
            <a:lvl4pPr lvl="3" algn="r" rtl="0">
              <a:buNone/>
              <a:defRPr sz="1300">
                <a:solidFill>
                  <a:schemeClr val="dk2"/>
                </a:solidFill>
                <a:latin typeface="Bebas Neue"/>
                <a:ea typeface="Bebas Neue"/>
                <a:cs typeface="Bebas Neue"/>
                <a:sym typeface="Bebas Neue"/>
              </a:defRPr>
            </a:lvl4pPr>
            <a:lvl5pPr lvl="4" algn="r" rtl="0">
              <a:buNone/>
              <a:defRPr sz="1300">
                <a:solidFill>
                  <a:schemeClr val="dk2"/>
                </a:solidFill>
                <a:latin typeface="Bebas Neue"/>
                <a:ea typeface="Bebas Neue"/>
                <a:cs typeface="Bebas Neue"/>
                <a:sym typeface="Bebas Neue"/>
              </a:defRPr>
            </a:lvl5pPr>
            <a:lvl6pPr lvl="5" algn="r" rtl="0">
              <a:buNone/>
              <a:defRPr sz="1300">
                <a:solidFill>
                  <a:schemeClr val="dk2"/>
                </a:solidFill>
                <a:latin typeface="Bebas Neue"/>
                <a:ea typeface="Bebas Neue"/>
                <a:cs typeface="Bebas Neue"/>
                <a:sym typeface="Bebas Neue"/>
              </a:defRPr>
            </a:lvl6pPr>
            <a:lvl7pPr lvl="6" algn="r" rtl="0">
              <a:buNone/>
              <a:defRPr sz="1300">
                <a:solidFill>
                  <a:schemeClr val="dk2"/>
                </a:solidFill>
                <a:latin typeface="Bebas Neue"/>
                <a:ea typeface="Bebas Neue"/>
                <a:cs typeface="Bebas Neue"/>
                <a:sym typeface="Bebas Neue"/>
              </a:defRPr>
            </a:lvl7pPr>
            <a:lvl8pPr lvl="7" algn="r" rtl="0">
              <a:buNone/>
              <a:defRPr sz="1300">
                <a:solidFill>
                  <a:schemeClr val="dk2"/>
                </a:solidFill>
                <a:latin typeface="Bebas Neue"/>
                <a:ea typeface="Bebas Neue"/>
                <a:cs typeface="Bebas Neue"/>
                <a:sym typeface="Bebas Neue"/>
              </a:defRPr>
            </a:lvl8pPr>
            <a:lvl9pPr lvl="8" algn="r" rtl="0">
              <a:buNone/>
              <a:defRPr sz="1300">
                <a:solidFill>
                  <a:schemeClr val="dk2"/>
                </a:solidFill>
                <a:latin typeface="Bebas Neue"/>
                <a:ea typeface="Bebas Neue"/>
                <a:cs typeface="Bebas Neue"/>
                <a:sym typeface="Bebas Neue"/>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7" r:id="rId6"/>
    <p:sldLayoutId id="2147483658" r:id="rId7"/>
    <p:sldLayoutId id="2147483660" r:id="rId8"/>
    <p:sldLayoutId id="2147483661" r:id="rId9"/>
    <p:sldLayoutId id="2147483665" r:id="rId10"/>
    <p:sldLayoutId id="2147483666" r:id="rId11"/>
    <p:sldLayoutId id="2147483667" r:id="rId12"/>
    <p:sldLayoutId id="2147483672" r:id="rId13"/>
    <p:sldLayoutId id="2147483676" r:id="rId14"/>
    <p:sldLayoutId id="2147483678" r:id="rId15"/>
    <p:sldLayoutId id="2147483680" r:id="rId16"/>
    <p:sldLayoutId id="2147483681"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search?q=Osterfeuer&amp;oq=Ostern+traditionen+udn+br%C3%A4uche+Deutschland+einfach+erkl%C3%A4rt&amp;gs_lcrp=EgZjaHJvbWUyBggAEEUYOTIHCAEQIRifBdIBCjEzNDk2ajBqMTWoAgiwAgHxBXnSvZEZOjUg&amp;sourceid=chrome&amp;ie=UTF-8&amp;ved=2ahUKEwjP7Yjfq7aTAxWZ87sIHfozH1EQgK4QegQIAxAG"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kirchenjahr-evangelisch.de/article.php#1103"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search?q=Ostereier&amp;oq=Ostern+traditionen+udn+br%C3%A4uche+Deutschland+einfach+erkl%C3%A4rt&amp;gs_lcrp=EgZjaHJvbWUyBggAEEUYOTIHCAEQIRifBdIBCjEzNDk2ajBqMTWoAgiwAgHxBXnSvZEZOjUg&amp;sourceid=chrome&amp;ie=UTF-8&amp;ved=2ahUKEwjP7Yjfq7aTAxWZ87sIHfozH1EQgK4QegQIAxAB"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Google Shape;1066;p39"/>
          <p:cNvSpPr txBox="1">
            <a:spLocks noGrp="1"/>
          </p:cNvSpPr>
          <p:nvPr>
            <p:ph type="ctrTitle"/>
          </p:nvPr>
        </p:nvSpPr>
        <p:spPr>
          <a:xfrm rot="847">
            <a:off x="1434700" y="978525"/>
            <a:ext cx="4869300" cy="264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sz="7600"/>
              <a:t>Ostern in </a:t>
            </a:r>
            <a:r>
              <a:rPr lang="de" sz="5700">
                <a:solidFill>
                  <a:schemeClr val="lt1"/>
                </a:solidFill>
              </a:rPr>
              <a:t>Deutschland!</a:t>
            </a:r>
            <a:endParaRPr sz="5700">
              <a:solidFill>
                <a:schemeClr val="accent1"/>
              </a:solidFill>
            </a:endParaRPr>
          </a:p>
        </p:txBody>
      </p:sp>
      <p:sp>
        <p:nvSpPr>
          <p:cNvPr id="1067" name="Google Shape;1067;p39"/>
          <p:cNvSpPr txBox="1">
            <a:spLocks noGrp="1"/>
          </p:cNvSpPr>
          <p:nvPr>
            <p:ph type="sldNum" idx="4294967295"/>
          </p:nvPr>
        </p:nvSpPr>
        <p:spPr>
          <a:xfrm>
            <a:off x="8404384" y="46736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de"/>
              <a:t>1</a:t>
            </a:fld>
            <a:endParaRPr/>
          </a:p>
        </p:txBody>
      </p:sp>
      <p:sp>
        <p:nvSpPr>
          <p:cNvPr id="1068" name="Google Shape;1068;p39"/>
          <p:cNvSpPr txBox="1">
            <a:spLocks noGrp="1"/>
          </p:cNvSpPr>
          <p:nvPr>
            <p:ph type="subTitle" idx="1"/>
          </p:nvPr>
        </p:nvSpPr>
        <p:spPr>
          <a:xfrm rot="1104">
            <a:off x="2000769" y="3510705"/>
            <a:ext cx="3770351" cy="65426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grpSp>
        <p:nvGrpSpPr>
          <p:cNvPr id="1069" name="Google Shape;1069;p39"/>
          <p:cNvGrpSpPr/>
          <p:nvPr/>
        </p:nvGrpSpPr>
        <p:grpSpPr>
          <a:xfrm>
            <a:off x="6209802" y="1948572"/>
            <a:ext cx="2281867" cy="2840662"/>
            <a:chOff x="5771454" y="1498661"/>
            <a:chExt cx="2685497" cy="3343135"/>
          </a:xfrm>
        </p:grpSpPr>
        <p:sp>
          <p:nvSpPr>
            <p:cNvPr id="1070" name="Google Shape;1070;p39"/>
            <p:cNvSpPr/>
            <p:nvPr/>
          </p:nvSpPr>
          <p:spPr>
            <a:xfrm>
              <a:off x="5963790" y="1498661"/>
              <a:ext cx="2318173" cy="3343135"/>
            </a:xfrm>
            <a:custGeom>
              <a:avLst/>
              <a:gdLst/>
              <a:ahLst/>
              <a:cxnLst/>
              <a:rect l="l" t="t" r="r" b="b"/>
              <a:pathLst>
                <a:path w="23117" h="33338" extrusionOk="0">
                  <a:moveTo>
                    <a:pt x="13389" y="0"/>
                  </a:moveTo>
                  <a:cubicBezTo>
                    <a:pt x="13222" y="0"/>
                    <a:pt x="13080" y="60"/>
                    <a:pt x="12961" y="178"/>
                  </a:cubicBezTo>
                  <a:cubicBezTo>
                    <a:pt x="12497" y="644"/>
                    <a:pt x="12500" y="1994"/>
                    <a:pt x="12503" y="3558"/>
                  </a:cubicBezTo>
                  <a:cubicBezTo>
                    <a:pt x="12505" y="5007"/>
                    <a:pt x="12508" y="6646"/>
                    <a:pt x="12136" y="7864"/>
                  </a:cubicBezTo>
                  <a:cubicBezTo>
                    <a:pt x="12119" y="7858"/>
                    <a:pt x="12102" y="7853"/>
                    <a:pt x="12084" y="7849"/>
                  </a:cubicBezTo>
                  <a:cubicBezTo>
                    <a:pt x="11761" y="7769"/>
                    <a:pt x="11349" y="7726"/>
                    <a:pt x="10893" y="7726"/>
                  </a:cubicBezTo>
                  <a:cubicBezTo>
                    <a:pt x="8467" y="7727"/>
                    <a:pt x="6697" y="8706"/>
                    <a:pt x="5849" y="9622"/>
                  </a:cubicBezTo>
                  <a:cubicBezTo>
                    <a:pt x="5054" y="10481"/>
                    <a:pt x="4701" y="11565"/>
                    <a:pt x="4800" y="12843"/>
                  </a:cubicBezTo>
                  <a:cubicBezTo>
                    <a:pt x="4946" y="14715"/>
                    <a:pt x="5546" y="16089"/>
                    <a:pt x="6347" y="17100"/>
                  </a:cubicBezTo>
                  <a:lnTo>
                    <a:pt x="6062" y="17792"/>
                  </a:lnTo>
                  <a:cubicBezTo>
                    <a:pt x="4358" y="16626"/>
                    <a:pt x="1747" y="14966"/>
                    <a:pt x="689" y="14966"/>
                  </a:cubicBezTo>
                  <a:cubicBezTo>
                    <a:pt x="490" y="14966"/>
                    <a:pt x="346" y="15024"/>
                    <a:pt x="260" y="15140"/>
                  </a:cubicBezTo>
                  <a:cubicBezTo>
                    <a:pt x="260" y="15140"/>
                    <a:pt x="259" y="15141"/>
                    <a:pt x="259" y="15141"/>
                  </a:cubicBezTo>
                  <a:cubicBezTo>
                    <a:pt x="41" y="15439"/>
                    <a:pt x="1" y="15843"/>
                    <a:pt x="139" y="16308"/>
                  </a:cubicBezTo>
                  <a:cubicBezTo>
                    <a:pt x="489" y="17494"/>
                    <a:pt x="2065" y="19218"/>
                    <a:pt x="5435" y="20521"/>
                  </a:cubicBezTo>
                  <a:cubicBezTo>
                    <a:pt x="5403" y="20772"/>
                    <a:pt x="5328" y="21379"/>
                    <a:pt x="5253" y="22147"/>
                  </a:cubicBezTo>
                  <a:cubicBezTo>
                    <a:pt x="4605" y="22614"/>
                    <a:pt x="3604" y="24567"/>
                    <a:pt x="3604" y="24567"/>
                  </a:cubicBezTo>
                  <a:cubicBezTo>
                    <a:pt x="3604" y="24567"/>
                    <a:pt x="2603" y="22015"/>
                    <a:pt x="1966" y="22015"/>
                  </a:cubicBezTo>
                  <a:cubicBezTo>
                    <a:pt x="1860" y="22015"/>
                    <a:pt x="1765" y="22085"/>
                    <a:pt x="1685" y="22249"/>
                  </a:cubicBezTo>
                  <a:cubicBezTo>
                    <a:pt x="1485" y="22662"/>
                    <a:pt x="965" y="24174"/>
                    <a:pt x="974" y="25955"/>
                  </a:cubicBezTo>
                  <a:lnTo>
                    <a:pt x="959" y="25956"/>
                  </a:lnTo>
                  <a:cubicBezTo>
                    <a:pt x="921" y="25959"/>
                    <a:pt x="891" y="25993"/>
                    <a:pt x="895" y="26032"/>
                  </a:cubicBezTo>
                  <a:cubicBezTo>
                    <a:pt x="899" y="26069"/>
                    <a:pt x="930" y="26097"/>
                    <a:pt x="966" y="26097"/>
                  </a:cubicBezTo>
                  <a:cubicBezTo>
                    <a:pt x="968" y="26097"/>
                    <a:pt x="970" y="26097"/>
                    <a:pt x="973" y="26096"/>
                  </a:cubicBezTo>
                  <a:lnTo>
                    <a:pt x="977" y="26096"/>
                  </a:lnTo>
                  <a:cubicBezTo>
                    <a:pt x="1045" y="29246"/>
                    <a:pt x="2823" y="33155"/>
                    <a:pt x="10932" y="33334"/>
                  </a:cubicBezTo>
                  <a:cubicBezTo>
                    <a:pt x="11043" y="33336"/>
                    <a:pt x="11152" y="33337"/>
                    <a:pt x="11260" y="33337"/>
                  </a:cubicBezTo>
                  <a:cubicBezTo>
                    <a:pt x="13390" y="33337"/>
                    <a:pt x="15027" y="32878"/>
                    <a:pt x="16279" y="32148"/>
                  </a:cubicBezTo>
                  <a:cubicBezTo>
                    <a:pt x="16295" y="32167"/>
                    <a:pt x="16310" y="32184"/>
                    <a:pt x="16326" y="32203"/>
                  </a:cubicBezTo>
                  <a:cubicBezTo>
                    <a:pt x="16341" y="32221"/>
                    <a:pt x="16360" y="32229"/>
                    <a:pt x="16378" y="32229"/>
                  </a:cubicBezTo>
                  <a:cubicBezTo>
                    <a:pt x="16431" y="32229"/>
                    <a:pt x="16479" y="32164"/>
                    <a:pt x="16434" y="32111"/>
                  </a:cubicBezTo>
                  <a:lnTo>
                    <a:pt x="16403" y="32075"/>
                  </a:lnTo>
                  <a:cubicBezTo>
                    <a:pt x="17171" y="31607"/>
                    <a:pt x="17843" y="30997"/>
                    <a:pt x="18383" y="30277"/>
                  </a:cubicBezTo>
                  <a:lnTo>
                    <a:pt x="18387" y="30277"/>
                  </a:lnTo>
                  <a:cubicBezTo>
                    <a:pt x="18391" y="30277"/>
                    <a:pt x="18396" y="30278"/>
                    <a:pt x="18400" y="30278"/>
                  </a:cubicBezTo>
                  <a:cubicBezTo>
                    <a:pt x="18433" y="30278"/>
                    <a:pt x="18463" y="30254"/>
                    <a:pt x="18469" y="30219"/>
                  </a:cubicBezTo>
                  <a:cubicBezTo>
                    <a:pt x="18472" y="30203"/>
                    <a:pt x="18469" y="30186"/>
                    <a:pt x="18461" y="30172"/>
                  </a:cubicBezTo>
                  <a:cubicBezTo>
                    <a:pt x="18750" y="29771"/>
                    <a:pt x="19001" y="29343"/>
                    <a:pt x="19211" y="28896"/>
                  </a:cubicBezTo>
                  <a:lnTo>
                    <a:pt x="19213" y="28896"/>
                  </a:lnTo>
                  <a:cubicBezTo>
                    <a:pt x="19220" y="28896"/>
                    <a:pt x="19227" y="28896"/>
                    <a:pt x="19233" y="28893"/>
                  </a:cubicBezTo>
                  <a:cubicBezTo>
                    <a:pt x="19271" y="28884"/>
                    <a:pt x="19294" y="28843"/>
                    <a:pt x="19283" y="28806"/>
                  </a:cubicBezTo>
                  <a:cubicBezTo>
                    <a:pt x="19280" y="28797"/>
                    <a:pt x="19276" y="28782"/>
                    <a:pt x="19271" y="28765"/>
                  </a:cubicBezTo>
                  <a:cubicBezTo>
                    <a:pt x="19643" y="27942"/>
                    <a:pt x="19870" y="27094"/>
                    <a:pt x="19998" y="26297"/>
                  </a:cubicBezTo>
                  <a:cubicBezTo>
                    <a:pt x="20013" y="26287"/>
                    <a:pt x="20024" y="26273"/>
                    <a:pt x="20028" y="26255"/>
                  </a:cubicBezTo>
                  <a:cubicBezTo>
                    <a:pt x="20033" y="26234"/>
                    <a:pt x="20028" y="26211"/>
                    <a:pt x="20014" y="26194"/>
                  </a:cubicBezTo>
                  <a:cubicBezTo>
                    <a:pt x="20296" y="24333"/>
                    <a:pt x="20046" y="22786"/>
                    <a:pt x="19851" y="22585"/>
                  </a:cubicBezTo>
                  <a:cubicBezTo>
                    <a:pt x="19794" y="22526"/>
                    <a:pt x="19729" y="22499"/>
                    <a:pt x="19657" y="22499"/>
                  </a:cubicBezTo>
                  <a:cubicBezTo>
                    <a:pt x="19058" y="22499"/>
                    <a:pt x="18021" y="24326"/>
                    <a:pt x="18021" y="24326"/>
                  </a:cubicBezTo>
                  <a:cubicBezTo>
                    <a:pt x="18021" y="24326"/>
                    <a:pt x="17169" y="22987"/>
                    <a:pt x="16647" y="22355"/>
                  </a:cubicBezTo>
                  <a:cubicBezTo>
                    <a:pt x="16592" y="22289"/>
                    <a:pt x="16531" y="22259"/>
                    <a:pt x="16465" y="22259"/>
                  </a:cubicBezTo>
                  <a:cubicBezTo>
                    <a:pt x="16213" y="22259"/>
                    <a:pt x="15892" y="22690"/>
                    <a:pt x="15613" y="23170"/>
                  </a:cubicBezTo>
                  <a:cubicBezTo>
                    <a:pt x="15494" y="22127"/>
                    <a:pt x="15363" y="21252"/>
                    <a:pt x="15326" y="21000"/>
                  </a:cubicBezTo>
                  <a:cubicBezTo>
                    <a:pt x="16044" y="20828"/>
                    <a:pt x="21828" y="19366"/>
                    <a:pt x="21458" y="17438"/>
                  </a:cubicBezTo>
                  <a:cubicBezTo>
                    <a:pt x="21388" y="17074"/>
                    <a:pt x="21196" y="16834"/>
                    <a:pt x="20884" y="16719"/>
                  </a:cubicBezTo>
                  <a:cubicBezTo>
                    <a:pt x="20874" y="16712"/>
                    <a:pt x="20863" y="16708"/>
                    <a:pt x="20851" y="16707"/>
                  </a:cubicBezTo>
                  <a:cubicBezTo>
                    <a:pt x="20707" y="16662"/>
                    <a:pt x="20556" y="16640"/>
                    <a:pt x="20406" y="16640"/>
                  </a:cubicBezTo>
                  <a:cubicBezTo>
                    <a:pt x="20397" y="16640"/>
                    <a:pt x="20389" y="16640"/>
                    <a:pt x="20380" y="16640"/>
                  </a:cubicBezTo>
                  <a:cubicBezTo>
                    <a:pt x="19302" y="16640"/>
                    <a:pt x="17629" y="17478"/>
                    <a:pt x="16351" y="18227"/>
                  </a:cubicBezTo>
                  <a:cubicBezTo>
                    <a:pt x="16886" y="17704"/>
                    <a:pt x="17321" y="17086"/>
                    <a:pt x="17632" y="16406"/>
                  </a:cubicBezTo>
                  <a:cubicBezTo>
                    <a:pt x="18455" y="14582"/>
                    <a:pt x="18275" y="12661"/>
                    <a:pt x="17157" y="11390"/>
                  </a:cubicBezTo>
                  <a:cubicBezTo>
                    <a:pt x="17153" y="11386"/>
                    <a:pt x="16763" y="11002"/>
                    <a:pt x="16183" y="10494"/>
                  </a:cubicBezTo>
                  <a:cubicBezTo>
                    <a:pt x="16877" y="10160"/>
                    <a:pt x="17730" y="9841"/>
                    <a:pt x="18631" y="9504"/>
                  </a:cubicBezTo>
                  <a:cubicBezTo>
                    <a:pt x="20713" y="8723"/>
                    <a:pt x="22867" y="7916"/>
                    <a:pt x="23050" y="6870"/>
                  </a:cubicBezTo>
                  <a:cubicBezTo>
                    <a:pt x="23117" y="6489"/>
                    <a:pt x="22919" y="6099"/>
                    <a:pt x="22461" y="5710"/>
                  </a:cubicBezTo>
                  <a:cubicBezTo>
                    <a:pt x="22058" y="5368"/>
                    <a:pt x="21578" y="5194"/>
                    <a:pt x="21034" y="5194"/>
                  </a:cubicBezTo>
                  <a:cubicBezTo>
                    <a:pt x="18911" y="5194"/>
                    <a:pt x="16250" y="7795"/>
                    <a:pt x="14825" y="9382"/>
                  </a:cubicBezTo>
                  <a:cubicBezTo>
                    <a:pt x="14362" y="9033"/>
                    <a:pt x="13928" y="8737"/>
                    <a:pt x="13531" y="8499"/>
                  </a:cubicBezTo>
                  <a:cubicBezTo>
                    <a:pt x="14507" y="7098"/>
                    <a:pt x="16025" y="4504"/>
                    <a:pt x="15623" y="2408"/>
                  </a:cubicBezTo>
                  <a:cubicBezTo>
                    <a:pt x="15454" y="1530"/>
                    <a:pt x="14964" y="820"/>
                    <a:pt x="14163" y="296"/>
                  </a:cubicBezTo>
                  <a:cubicBezTo>
                    <a:pt x="13860" y="98"/>
                    <a:pt x="13604" y="0"/>
                    <a:pt x="13389"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9"/>
            <p:cNvSpPr/>
            <p:nvPr/>
          </p:nvSpPr>
          <p:spPr>
            <a:xfrm>
              <a:off x="7140173" y="3478077"/>
              <a:ext cx="165161" cy="135378"/>
            </a:xfrm>
            <a:custGeom>
              <a:avLst/>
              <a:gdLst/>
              <a:ahLst/>
              <a:cxnLst/>
              <a:rect l="l" t="t" r="r" b="b"/>
              <a:pathLst>
                <a:path w="1647" h="1350" extrusionOk="0">
                  <a:moveTo>
                    <a:pt x="910" y="0"/>
                  </a:moveTo>
                  <a:cubicBezTo>
                    <a:pt x="835" y="0"/>
                    <a:pt x="668" y="149"/>
                    <a:pt x="28" y="1243"/>
                  </a:cubicBezTo>
                  <a:cubicBezTo>
                    <a:pt x="0" y="1291"/>
                    <a:pt x="34" y="1350"/>
                    <a:pt x="89" y="1350"/>
                  </a:cubicBezTo>
                  <a:cubicBezTo>
                    <a:pt x="114" y="1350"/>
                    <a:pt x="137" y="1336"/>
                    <a:pt x="150" y="1315"/>
                  </a:cubicBezTo>
                  <a:cubicBezTo>
                    <a:pt x="440" y="819"/>
                    <a:pt x="785" y="282"/>
                    <a:pt x="903" y="163"/>
                  </a:cubicBezTo>
                  <a:cubicBezTo>
                    <a:pt x="999" y="280"/>
                    <a:pt x="1264" y="733"/>
                    <a:pt x="1491" y="1148"/>
                  </a:cubicBezTo>
                  <a:cubicBezTo>
                    <a:pt x="1506" y="1174"/>
                    <a:pt x="1528" y="1185"/>
                    <a:pt x="1551" y="1185"/>
                  </a:cubicBezTo>
                  <a:cubicBezTo>
                    <a:pt x="1599" y="1185"/>
                    <a:pt x="1646" y="1136"/>
                    <a:pt x="1615" y="1081"/>
                  </a:cubicBezTo>
                  <a:cubicBezTo>
                    <a:pt x="1363" y="618"/>
                    <a:pt x="1042" y="58"/>
                    <a:pt x="947" y="12"/>
                  </a:cubicBezTo>
                  <a:cubicBezTo>
                    <a:pt x="936" y="6"/>
                    <a:pt x="925" y="0"/>
                    <a:pt x="91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9"/>
            <p:cNvSpPr/>
            <p:nvPr/>
          </p:nvSpPr>
          <p:spPr>
            <a:xfrm>
              <a:off x="5963690" y="2999443"/>
              <a:ext cx="2188912" cy="1330515"/>
            </a:xfrm>
            <a:custGeom>
              <a:avLst/>
              <a:gdLst/>
              <a:ahLst/>
              <a:cxnLst/>
              <a:rect l="l" t="t" r="r" b="b"/>
              <a:pathLst>
                <a:path w="21828" h="13268" extrusionOk="0">
                  <a:moveTo>
                    <a:pt x="690" y="142"/>
                  </a:moveTo>
                  <a:cubicBezTo>
                    <a:pt x="2240" y="142"/>
                    <a:pt x="7497" y="4015"/>
                    <a:pt x="7551" y="4053"/>
                  </a:cubicBezTo>
                  <a:cubicBezTo>
                    <a:pt x="7563" y="4063"/>
                    <a:pt x="7578" y="4068"/>
                    <a:pt x="7593" y="4068"/>
                  </a:cubicBezTo>
                  <a:cubicBezTo>
                    <a:pt x="7607" y="4068"/>
                    <a:pt x="7621" y="4064"/>
                    <a:pt x="7634" y="4055"/>
                  </a:cubicBezTo>
                  <a:cubicBezTo>
                    <a:pt x="8083" y="3740"/>
                    <a:pt x="8763" y="3581"/>
                    <a:pt x="9656" y="3581"/>
                  </a:cubicBezTo>
                  <a:cubicBezTo>
                    <a:pt x="11823" y="3581"/>
                    <a:pt x="14534" y="4527"/>
                    <a:pt x="14562" y="4536"/>
                  </a:cubicBezTo>
                  <a:cubicBezTo>
                    <a:pt x="14570" y="4539"/>
                    <a:pt x="14578" y="4540"/>
                    <a:pt x="14586" y="4540"/>
                  </a:cubicBezTo>
                  <a:cubicBezTo>
                    <a:pt x="14600" y="4540"/>
                    <a:pt x="14614" y="4536"/>
                    <a:pt x="14627" y="4528"/>
                  </a:cubicBezTo>
                  <a:cubicBezTo>
                    <a:pt x="14665" y="4500"/>
                    <a:pt x="18515" y="1815"/>
                    <a:pt x="20380" y="1815"/>
                  </a:cubicBezTo>
                  <a:cubicBezTo>
                    <a:pt x="20924" y="1815"/>
                    <a:pt x="21230" y="2039"/>
                    <a:pt x="21319" y="2499"/>
                  </a:cubicBezTo>
                  <a:cubicBezTo>
                    <a:pt x="21681" y="4378"/>
                    <a:pt x="15295" y="5897"/>
                    <a:pt x="15231" y="5913"/>
                  </a:cubicBezTo>
                  <a:cubicBezTo>
                    <a:pt x="15195" y="5921"/>
                    <a:pt x="15171" y="5956"/>
                    <a:pt x="15177" y="5992"/>
                  </a:cubicBezTo>
                  <a:cubicBezTo>
                    <a:pt x="15493" y="8036"/>
                    <a:pt x="15970" y="12058"/>
                    <a:pt x="15511" y="12658"/>
                  </a:cubicBezTo>
                  <a:cubicBezTo>
                    <a:pt x="15485" y="12692"/>
                    <a:pt x="15457" y="12710"/>
                    <a:pt x="15427" y="12714"/>
                  </a:cubicBezTo>
                  <a:cubicBezTo>
                    <a:pt x="14824" y="12781"/>
                    <a:pt x="10262" y="13125"/>
                    <a:pt x="7528" y="13125"/>
                  </a:cubicBezTo>
                  <a:cubicBezTo>
                    <a:pt x="6580" y="13125"/>
                    <a:pt x="5973" y="13085"/>
                    <a:pt x="5725" y="13001"/>
                  </a:cubicBezTo>
                  <a:cubicBezTo>
                    <a:pt x="4935" y="12737"/>
                    <a:pt x="5207" y="8382"/>
                    <a:pt x="5584" y="5518"/>
                  </a:cubicBezTo>
                  <a:cubicBezTo>
                    <a:pt x="5588" y="5485"/>
                    <a:pt x="5570" y="5454"/>
                    <a:pt x="5539" y="5442"/>
                  </a:cubicBezTo>
                  <a:cubicBezTo>
                    <a:pt x="3439" y="4637"/>
                    <a:pt x="800" y="3071"/>
                    <a:pt x="275" y="1302"/>
                  </a:cubicBezTo>
                  <a:cubicBezTo>
                    <a:pt x="150" y="881"/>
                    <a:pt x="185" y="520"/>
                    <a:pt x="375" y="259"/>
                  </a:cubicBezTo>
                  <a:cubicBezTo>
                    <a:pt x="431" y="182"/>
                    <a:pt x="538" y="142"/>
                    <a:pt x="690" y="142"/>
                  </a:cubicBezTo>
                  <a:close/>
                  <a:moveTo>
                    <a:pt x="690" y="0"/>
                  </a:moveTo>
                  <a:cubicBezTo>
                    <a:pt x="489" y="0"/>
                    <a:pt x="344" y="59"/>
                    <a:pt x="260" y="175"/>
                  </a:cubicBezTo>
                  <a:cubicBezTo>
                    <a:pt x="43" y="473"/>
                    <a:pt x="1" y="877"/>
                    <a:pt x="140" y="1342"/>
                  </a:cubicBezTo>
                  <a:cubicBezTo>
                    <a:pt x="490" y="2527"/>
                    <a:pt x="2066" y="4252"/>
                    <a:pt x="5436" y="5555"/>
                  </a:cubicBezTo>
                  <a:cubicBezTo>
                    <a:pt x="5312" y="6517"/>
                    <a:pt x="4550" y="12759"/>
                    <a:pt x="5681" y="13136"/>
                  </a:cubicBezTo>
                  <a:cubicBezTo>
                    <a:pt x="5944" y="13222"/>
                    <a:pt x="6566" y="13268"/>
                    <a:pt x="7528" y="13268"/>
                  </a:cubicBezTo>
                  <a:cubicBezTo>
                    <a:pt x="10267" y="13268"/>
                    <a:pt x="14839" y="12922"/>
                    <a:pt x="15442" y="12855"/>
                  </a:cubicBezTo>
                  <a:cubicBezTo>
                    <a:pt x="15511" y="12847"/>
                    <a:pt x="15573" y="12811"/>
                    <a:pt x="15622" y="12744"/>
                  </a:cubicBezTo>
                  <a:cubicBezTo>
                    <a:pt x="16205" y="11982"/>
                    <a:pt x="15429" y="6716"/>
                    <a:pt x="15326" y="6034"/>
                  </a:cubicBezTo>
                  <a:cubicBezTo>
                    <a:pt x="16044" y="5861"/>
                    <a:pt x="21828" y="4400"/>
                    <a:pt x="21458" y="2470"/>
                  </a:cubicBezTo>
                  <a:cubicBezTo>
                    <a:pt x="21356" y="1941"/>
                    <a:pt x="20994" y="1672"/>
                    <a:pt x="20380" y="1672"/>
                  </a:cubicBezTo>
                  <a:cubicBezTo>
                    <a:pt x="18537" y="1672"/>
                    <a:pt x="14965" y="4119"/>
                    <a:pt x="14574" y="4390"/>
                  </a:cubicBezTo>
                  <a:cubicBezTo>
                    <a:pt x="14250" y="4279"/>
                    <a:pt x="11712" y="3440"/>
                    <a:pt x="9655" y="3440"/>
                  </a:cubicBezTo>
                  <a:cubicBezTo>
                    <a:pt x="8759" y="3440"/>
                    <a:pt x="8067" y="3597"/>
                    <a:pt x="7594" y="3910"/>
                  </a:cubicBezTo>
                  <a:cubicBezTo>
                    <a:pt x="7063" y="3520"/>
                    <a:pt x="2229" y="0"/>
                    <a:pt x="69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9"/>
            <p:cNvSpPr/>
            <p:nvPr/>
          </p:nvSpPr>
          <p:spPr>
            <a:xfrm>
              <a:off x="6554438" y="3163300"/>
              <a:ext cx="767643" cy="417867"/>
            </a:xfrm>
            <a:custGeom>
              <a:avLst/>
              <a:gdLst/>
              <a:ahLst/>
              <a:cxnLst/>
              <a:rect l="l" t="t" r="r" b="b"/>
              <a:pathLst>
                <a:path w="7655" h="4167" extrusionOk="0">
                  <a:moveTo>
                    <a:pt x="663" y="1"/>
                  </a:moveTo>
                  <a:lnTo>
                    <a:pt x="1" y="1606"/>
                  </a:lnTo>
                  <a:cubicBezTo>
                    <a:pt x="1" y="1606"/>
                    <a:pt x="1650" y="4166"/>
                    <a:pt x="4684" y="4166"/>
                  </a:cubicBezTo>
                  <a:cubicBezTo>
                    <a:pt x="5561" y="4166"/>
                    <a:pt x="6553" y="3953"/>
                    <a:pt x="7654" y="3402"/>
                  </a:cubicBezTo>
                  <a:lnTo>
                    <a:pt x="7559" y="2080"/>
                  </a:lnTo>
                  <a:cubicBezTo>
                    <a:pt x="7559" y="2080"/>
                    <a:pt x="2268" y="1230"/>
                    <a:pt x="663" y="1"/>
                  </a:cubicBezTo>
                  <a:close/>
                </a:path>
              </a:pathLst>
            </a:custGeom>
            <a:solidFill>
              <a:srgbClr val="FFD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9"/>
            <p:cNvSpPr/>
            <p:nvPr/>
          </p:nvSpPr>
          <p:spPr>
            <a:xfrm>
              <a:off x="6422470" y="1505982"/>
              <a:ext cx="2034481" cy="1977822"/>
            </a:xfrm>
            <a:custGeom>
              <a:avLst/>
              <a:gdLst/>
              <a:ahLst/>
              <a:cxnLst/>
              <a:rect l="l" t="t" r="r" b="b"/>
              <a:pathLst>
                <a:path w="20288" h="19723" extrusionOk="0">
                  <a:moveTo>
                    <a:pt x="8815" y="0"/>
                  </a:moveTo>
                  <a:cubicBezTo>
                    <a:pt x="7344" y="0"/>
                    <a:pt x="8507" y="5072"/>
                    <a:pt x="7608" y="7879"/>
                  </a:cubicBezTo>
                  <a:cubicBezTo>
                    <a:pt x="7569" y="7867"/>
                    <a:pt x="7530" y="7855"/>
                    <a:pt x="7492" y="7845"/>
                  </a:cubicBezTo>
                  <a:cubicBezTo>
                    <a:pt x="7180" y="7768"/>
                    <a:pt x="6776" y="7725"/>
                    <a:pt x="6318" y="7725"/>
                  </a:cubicBezTo>
                  <a:cubicBezTo>
                    <a:pt x="3906" y="7725"/>
                    <a:pt x="0" y="8929"/>
                    <a:pt x="297" y="12765"/>
                  </a:cubicBezTo>
                  <a:cubicBezTo>
                    <a:pt x="711" y="18123"/>
                    <a:pt x="4853" y="19264"/>
                    <a:pt x="6243" y="19563"/>
                  </a:cubicBezTo>
                  <a:cubicBezTo>
                    <a:pt x="6752" y="19672"/>
                    <a:pt x="7240" y="19722"/>
                    <a:pt x="7706" y="19722"/>
                  </a:cubicBezTo>
                  <a:cubicBezTo>
                    <a:pt x="12589" y="19722"/>
                    <a:pt x="14955" y="14124"/>
                    <a:pt x="12531" y="11369"/>
                  </a:cubicBezTo>
                  <a:cubicBezTo>
                    <a:pt x="12531" y="11369"/>
                    <a:pt x="12109" y="10953"/>
                    <a:pt x="11479" y="10405"/>
                  </a:cubicBezTo>
                  <a:cubicBezTo>
                    <a:pt x="14323" y="9003"/>
                    <a:pt x="20287" y="7775"/>
                    <a:pt x="17838" y="5692"/>
                  </a:cubicBezTo>
                  <a:cubicBezTo>
                    <a:pt x="17428" y="5342"/>
                    <a:pt x="16959" y="5193"/>
                    <a:pt x="16458" y="5193"/>
                  </a:cubicBezTo>
                  <a:cubicBezTo>
                    <a:pt x="14317" y="5193"/>
                    <a:pt x="11585" y="7923"/>
                    <a:pt x="10257" y="9407"/>
                  </a:cubicBezTo>
                  <a:cubicBezTo>
                    <a:pt x="9806" y="9062"/>
                    <a:pt x="9324" y="8725"/>
                    <a:pt x="8854" y="8450"/>
                  </a:cubicBezTo>
                  <a:cubicBezTo>
                    <a:pt x="10204" y="6526"/>
                    <a:pt x="12630" y="2299"/>
                    <a:pt x="9549" y="284"/>
                  </a:cubicBezTo>
                  <a:cubicBezTo>
                    <a:pt x="9251" y="89"/>
                    <a:pt x="9009" y="0"/>
                    <a:pt x="8815"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9"/>
            <p:cNvSpPr/>
            <p:nvPr/>
          </p:nvSpPr>
          <p:spPr>
            <a:xfrm>
              <a:off x="6435206" y="1498661"/>
              <a:ext cx="1846556" cy="1992162"/>
            </a:xfrm>
            <a:custGeom>
              <a:avLst/>
              <a:gdLst/>
              <a:ahLst/>
              <a:cxnLst/>
              <a:rect l="l" t="t" r="r" b="b"/>
              <a:pathLst>
                <a:path w="18414" h="19866" extrusionOk="0">
                  <a:moveTo>
                    <a:pt x="8691" y="144"/>
                  </a:moveTo>
                  <a:cubicBezTo>
                    <a:pt x="8878" y="144"/>
                    <a:pt x="9107" y="236"/>
                    <a:pt x="9383" y="416"/>
                  </a:cubicBezTo>
                  <a:cubicBezTo>
                    <a:pt x="10149" y="918"/>
                    <a:pt x="10620" y="1598"/>
                    <a:pt x="10780" y="2436"/>
                  </a:cubicBezTo>
                  <a:cubicBezTo>
                    <a:pt x="11178" y="4512"/>
                    <a:pt x="9628" y="7115"/>
                    <a:pt x="8668" y="8481"/>
                  </a:cubicBezTo>
                  <a:cubicBezTo>
                    <a:pt x="8657" y="8499"/>
                    <a:pt x="8652" y="8519"/>
                    <a:pt x="8657" y="8537"/>
                  </a:cubicBezTo>
                  <a:cubicBezTo>
                    <a:pt x="8661" y="8557"/>
                    <a:pt x="8673" y="8573"/>
                    <a:pt x="8691" y="8584"/>
                  </a:cubicBezTo>
                  <a:cubicBezTo>
                    <a:pt x="9114" y="8833"/>
                    <a:pt x="9585" y="9152"/>
                    <a:pt x="10088" y="9536"/>
                  </a:cubicBezTo>
                  <a:cubicBezTo>
                    <a:pt x="10100" y="9546"/>
                    <a:pt x="10115" y="9551"/>
                    <a:pt x="10130" y="9551"/>
                  </a:cubicBezTo>
                  <a:cubicBezTo>
                    <a:pt x="10150" y="9551"/>
                    <a:pt x="10170" y="9542"/>
                    <a:pt x="10184" y="9527"/>
                  </a:cubicBezTo>
                  <a:cubicBezTo>
                    <a:pt x="13443" y="5881"/>
                    <a:pt x="15435" y="5337"/>
                    <a:pt x="16332" y="5337"/>
                  </a:cubicBezTo>
                  <a:cubicBezTo>
                    <a:pt x="16841" y="5337"/>
                    <a:pt x="17290" y="5500"/>
                    <a:pt x="17666" y="5820"/>
                  </a:cubicBezTo>
                  <a:cubicBezTo>
                    <a:pt x="18088" y="6178"/>
                    <a:pt x="18266" y="6513"/>
                    <a:pt x="18207" y="6846"/>
                  </a:cubicBezTo>
                  <a:cubicBezTo>
                    <a:pt x="18039" y="7813"/>
                    <a:pt x="15923" y="8606"/>
                    <a:pt x="13879" y="9372"/>
                  </a:cubicBezTo>
                  <a:cubicBezTo>
                    <a:pt x="12932" y="9726"/>
                    <a:pt x="12039" y="10061"/>
                    <a:pt x="11321" y="10416"/>
                  </a:cubicBezTo>
                  <a:cubicBezTo>
                    <a:pt x="11276" y="10437"/>
                    <a:pt x="11268" y="10498"/>
                    <a:pt x="11307" y="10532"/>
                  </a:cubicBezTo>
                  <a:cubicBezTo>
                    <a:pt x="11927" y="11072"/>
                    <a:pt x="12352" y="11488"/>
                    <a:pt x="12352" y="11488"/>
                  </a:cubicBezTo>
                  <a:cubicBezTo>
                    <a:pt x="13430" y="12714"/>
                    <a:pt x="13602" y="14577"/>
                    <a:pt x="12800" y="16348"/>
                  </a:cubicBezTo>
                  <a:cubicBezTo>
                    <a:pt x="12062" y="17979"/>
                    <a:pt x="10303" y="19724"/>
                    <a:pt x="7578" y="19724"/>
                  </a:cubicBezTo>
                  <a:cubicBezTo>
                    <a:pt x="7092" y="19721"/>
                    <a:pt x="6607" y="19669"/>
                    <a:pt x="6131" y="19565"/>
                  </a:cubicBezTo>
                  <a:cubicBezTo>
                    <a:pt x="4092" y="19129"/>
                    <a:pt x="616" y="17674"/>
                    <a:pt x="241" y="12833"/>
                  </a:cubicBezTo>
                  <a:cubicBezTo>
                    <a:pt x="144" y="11595"/>
                    <a:pt x="485" y="10547"/>
                    <a:pt x="1253" y="9718"/>
                  </a:cubicBezTo>
                  <a:cubicBezTo>
                    <a:pt x="2516" y="8353"/>
                    <a:pt x="4702" y="7869"/>
                    <a:pt x="6191" y="7869"/>
                  </a:cubicBezTo>
                  <a:cubicBezTo>
                    <a:pt x="6635" y="7869"/>
                    <a:pt x="7034" y="7910"/>
                    <a:pt x="7347" y="7988"/>
                  </a:cubicBezTo>
                  <a:cubicBezTo>
                    <a:pt x="7377" y="7996"/>
                    <a:pt x="7407" y="8004"/>
                    <a:pt x="7437" y="8013"/>
                  </a:cubicBezTo>
                  <a:lnTo>
                    <a:pt x="7461" y="8020"/>
                  </a:lnTo>
                  <a:cubicBezTo>
                    <a:pt x="7467" y="8022"/>
                    <a:pt x="7474" y="8023"/>
                    <a:pt x="7481" y="8023"/>
                  </a:cubicBezTo>
                  <a:cubicBezTo>
                    <a:pt x="7511" y="8023"/>
                    <a:pt x="7539" y="8004"/>
                    <a:pt x="7548" y="7975"/>
                  </a:cubicBezTo>
                  <a:cubicBezTo>
                    <a:pt x="7947" y="6729"/>
                    <a:pt x="7945" y="5044"/>
                    <a:pt x="7942" y="3559"/>
                  </a:cubicBezTo>
                  <a:cubicBezTo>
                    <a:pt x="7938" y="2027"/>
                    <a:pt x="7935" y="704"/>
                    <a:pt x="8359" y="280"/>
                  </a:cubicBezTo>
                  <a:cubicBezTo>
                    <a:pt x="8450" y="189"/>
                    <a:pt x="8560" y="144"/>
                    <a:pt x="8691" y="144"/>
                  </a:cubicBezTo>
                  <a:close/>
                  <a:moveTo>
                    <a:pt x="8685" y="1"/>
                  </a:moveTo>
                  <a:cubicBezTo>
                    <a:pt x="8518" y="1"/>
                    <a:pt x="8376" y="60"/>
                    <a:pt x="8259" y="178"/>
                  </a:cubicBezTo>
                  <a:cubicBezTo>
                    <a:pt x="7795" y="644"/>
                    <a:pt x="7796" y="1994"/>
                    <a:pt x="7800" y="3558"/>
                  </a:cubicBezTo>
                  <a:cubicBezTo>
                    <a:pt x="7803" y="5007"/>
                    <a:pt x="7806" y="6646"/>
                    <a:pt x="7434" y="7864"/>
                  </a:cubicBezTo>
                  <a:cubicBezTo>
                    <a:pt x="7417" y="7858"/>
                    <a:pt x="7398" y="7854"/>
                    <a:pt x="7382" y="7849"/>
                  </a:cubicBezTo>
                  <a:cubicBezTo>
                    <a:pt x="7057" y="7770"/>
                    <a:pt x="6645" y="7727"/>
                    <a:pt x="6191" y="7727"/>
                  </a:cubicBezTo>
                  <a:cubicBezTo>
                    <a:pt x="3766" y="7727"/>
                    <a:pt x="1996" y="8706"/>
                    <a:pt x="1148" y="9622"/>
                  </a:cubicBezTo>
                  <a:cubicBezTo>
                    <a:pt x="353" y="10481"/>
                    <a:pt x="0" y="11565"/>
                    <a:pt x="99" y="12843"/>
                  </a:cubicBezTo>
                  <a:cubicBezTo>
                    <a:pt x="481" y="17776"/>
                    <a:pt x="4024" y="19259"/>
                    <a:pt x="6101" y="19704"/>
                  </a:cubicBezTo>
                  <a:cubicBezTo>
                    <a:pt x="6587" y="19809"/>
                    <a:pt x="7082" y="19863"/>
                    <a:pt x="7578" y="19865"/>
                  </a:cubicBezTo>
                  <a:cubicBezTo>
                    <a:pt x="10370" y="19865"/>
                    <a:pt x="12173" y="18078"/>
                    <a:pt x="12928" y="16406"/>
                  </a:cubicBezTo>
                  <a:cubicBezTo>
                    <a:pt x="13753" y="14582"/>
                    <a:pt x="13573" y="12661"/>
                    <a:pt x="12454" y="11390"/>
                  </a:cubicBezTo>
                  <a:cubicBezTo>
                    <a:pt x="12450" y="11386"/>
                    <a:pt x="12059" y="11004"/>
                    <a:pt x="11481" y="10494"/>
                  </a:cubicBezTo>
                  <a:cubicBezTo>
                    <a:pt x="12173" y="10162"/>
                    <a:pt x="13027" y="9842"/>
                    <a:pt x="13928" y="9504"/>
                  </a:cubicBezTo>
                  <a:cubicBezTo>
                    <a:pt x="16011" y="8723"/>
                    <a:pt x="18165" y="7917"/>
                    <a:pt x="18348" y="6870"/>
                  </a:cubicBezTo>
                  <a:cubicBezTo>
                    <a:pt x="18413" y="6489"/>
                    <a:pt x="18215" y="6099"/>
                    <a:pt x="17758" y="5711"/>
                  </a:cubicBezTo>
                  <a:cubicBezTo>
                    <a:pt x="17356" y="5369"/>
                    <a:pt x="16876" y="5195"/>
                    <a:pt x="16332" y="5195"/>
                  </a:cubicBezTo>
                  <a:cubicBezTo>
                    <a:pt x="14208" y="5195"/>
                    <a:pt x="11547" y="7795"/>
                    <a:pt x="10121" y="9384"/>
                  </a:cubicBezTo>
                  <a:cubicBezTo>
                    <a:pt x="9660" y="9035"/>
                    <a:pt x="9225" y="8737"/>
                    <a:pt x="8828" y="8500"/>
                  </a:cubicBezTo>
                  <a:cubicBezTo>
                    <a:pt x="9803" y="7099"/>
                    <a:pt x="11321" y="4504"/>
                    <a:pt x="10919" y="2408"/>
                  </a:cubicBezTo>
                  <a:cubicBezTo>
                    <a:pt x="10751" y="1530"/>
                    <a:pt x="10260" y="820"/>
                    <a:pt x="9461" y="297"/>
                  </a:cubicBezTo>
                  <a:cubicBezTo>
                    <a:pt x="9157" y="99"/>
                    <a:pt x="8900" y="1"/>
                    <a:pt x="86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9"/>
            <p:cNvSpPr/>
            <p:nvPr/>
          </p:nvSpPr>
          <p:spPr>
            <a:xfrm>
              <a:off x="6772948" y="2798182"/>
              <a:ext cx="346568" cy="319292"/>
            </a:xfrm>
            <a:custGeom>
              <a:avLst/>
              <a:gdLst/>
              <a:ahLst/>
              <a:cxnLst/>
              <a:rect l="l" t="t" r="r" b="b"/>
              <a:pathLst>
                <a:path w="3456" h="3184" extrusionOk="0">
                  <a:moveTo>
                    <a:pt x="831" y="1"/>
                  </a:moveTo>
                  <a:cubicBezTo>
                    <a:pt x="805" y="1"/>
                    <a:pt x="779" y="15"/>
                    <a:pt x="767" y="47"/>
                  </a:cubicBezTo>
                  <a:cubicBezTo>
                    <a:pt x="736" y="144"/>
                    <a:pt x="1" y="2387"/>
                    <a:pt x="776" y="3055"/>
                  </a:cubicBezTo>
                  <a:cubicBezTo>
                    <a:pt x="871" y="3138"/>
                    <a:pt x="994" y="3184"/>
                    <a:pt x="1120" y="3184"/>
                  </a:cubicBezTo>
                  <a:cubicBezTo>
                    <a:pt x="1123" y="3184"/>
                    <a:pt x="1127" y="3184"/>
                    <a:pt x="1130" y="3183"/>
                  </a:cubicBezTo>
                  <a:cubicBezTo>
                    <a:pt x="1156" y="3183"/>
                    <a:pt x="1180" y="3182"/>
                    <a:pt x="1205" y="3179"/>
                  </a:cubicBezTo>
                  <a:cubicBezTo>
                    <a:pt x="2072" y="3087"/>
                    <a:pt x="3360" y="1391"/>
                    <a:pt x="3415" y="1319"/>
                  </a:cubicBezTo>
                  <a:cubicBezTo>
                    <a:pt x="3456" y="1264"/>
                    <a:pt x="3407" y="1205"/>
                    <a:pt x="3356" y="1205"/>
                  </a:cubicBezTo>
                  <a:cubicBezTo>
                    <a:pt x="3337" y="1205"/>
                    <a:pt x="3317" y="1213"/>
                    <a:pt x="3301" y="1234"/>
                  </a:cubicBezTo>
                  <a:cubicBezTo>
                    <a:pt x="3288" y="1250"/>
                    <a:pt x="1995" y="2954"/>
                    <a:pt x="1189" y="3039"/>
                  </a:cubicBezTo>
                  <a:cubicBezTo>
                    <a:pt x="1169" y="3041"/>
                    <a:pt x="1150" y="3042"/>
                    <a:pt x="1131" y="3042"/>
                  </a:cubicBezTo>
                  <a:cubicBezTo>
                    <a:pt x="1029" y="3042"/>
                    <a:pt x="942" y="3011"/>
                    <a:pt x="868" y="2948"/>
                  </a:cubicBezTo>
                  <a:cubicBezTo>
                    <a:pt x="165" y="2340"/>
                    <a:pt x="894" y="114"/>
                    <a:pt x="902" y="93"/>
                  </a:cubicBezTo>
                  <a:cubicBezTo>
                    <a:pt x="918" y="38"/>
                    <a:pt x="874" y="1"/>
                    <a:pt x="83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9"/>
            <p:cNvSpPr/>
            <p:nvPr/>
          </p:nvSpPr>
          <p:spPr>
            <a:xfrm>
              <a:off x="6847255" y="2821648"/>
              <a:ext cx="139088" cy="284695"/>
            </a:xfrm>
            <a:custGeom>
              <a:avLst/>
              <a:gdLst/>
              <a:ahLst/>
              <a:cxnLst/>
              <a:rect l="l" t="t" r="r" b="b"/>
              <a:pathLst>
                <a:path w="1387" h="2839" extrusionOk="0">
                  <a:moveTo>
                    <a:pt x="1294" y="0"/>
                  </a:moveTo>
                  <a:cubicBezTo>
                    <a:pt x="1270" y="0"/>
                    <a:pt x="1245" y="13"/>
                    <a:pt x="1232" y="43"/>
                  </a:cubicBezTo>
                  <a:lnTo>
                    <a:pt x="16" y="2738"/>
                  </a:lnTo>
                  <a:cubicBezTo>
                    <a:pt x="0" y="2774"/>
                    <a:pt x="16" y="2816"/>
                    <a:pt x="51" y="2832"/>
                  </a:cubicBezTo>
                  <a:cubicBezTo>
                    <a:pt x="61" y="2836"/>
                    <a:pt x="71" y="2839"/>
                    <a:pt x="81" y="2839"/>
                  </a:cubicBezTo>
                  <a:cubicBezTo>
                    <a:pt x="109" y="2839"/>
                    <a:pt x="134" y="2822"/>
                    <a:pt x="146" y="2797"/>
                  </a:cubicBezTo>
                  <a:lnTo>
                    <a:pt x="1361" y="101"/>
                  </a:lnTo>
                  <a:cubicBezTo>
                    <a:pt x="1387" y="45"/>
                    <a:pt x="1340" y="0"/>
                    <a:pt x="129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9"/>
            <p:cNvSpPr/>
            <p:nvPr/>
          </p:nvSpPr>
          <p:spPr>
            <a:xfrm>
              <a:off x="7205455" y="2765892"/>
              <a:ext cx="239368" cy="222922"/>
            </a:xfrm>
            <a:custGeom>
              <a:avLst/>
              <a:gdLst/>
              <a:ahLst/>
              <a:cxnLst/>
              <a:rect l="l" t="t" r="r" b="b"/>
              <a:pathLst>
                <a:path w="2387" h="2223" extrusionOk="0">
                  <a:moveTo>
                    <a:pt x="1065" y="0"/>
                  </a:moveTo>
                  <a:cubicBezTo>
                    <a:pt x="1046" y="0"/>
                    <a:pt x="1025" y="9"/>
                    <a:pt x="1010" y="31"/>
                  </a:cubicBezTo>
                  <a:cubicBezTo>
                    <a:pt x="905" y="175"/>
                    <a:pt x="0" y="1463"/>
                    <a:pt x="151" y="1983"/>
                  </a:cubicBezTo>
                  <a:cubicBezTo>
                    <a:pt x="174" y="2074"/>
                    <a:pt x="240" y="2147"/>
                    <a:pt x="327" y="2182"/>
                  </a:cubicBezTo>
                  <a:cubicBezTo>
                    <a:pt x="393" y="2209"/>
                    <a:pt x="464" y="2222"/>
                    <a:pt x="536" y="2222"/>
                  </a:cubicBezTo>
                  <a:cubicBezTo>
                    <a:pt x="539" y="2222"/>
                    <a:pt x="542" y="2222"/>
                    <a:pt x="546" y="2222"/>
                  </a:cubicBezTo>
                  <a:cubicBezTo>
                    <a:pt x="1209" y="2222"/>
                    <a:pt x="2280" y="1393"/>
                    <a:pt x="2330" y="1353"/>
                  </a:cubicBezTo>
                  <a:cubicBezTo>
                    <a:pt x="2387" y="1306"/>
                    <a:pt x="2343" y="1228"/>
                    <a:pt x="2286" y="1228"/>
                  </a:cubicBezTo>
                  <a:cubicBezTo>
                    <a:pt x="2272" y="1228"/>
                    <a:pt x="2258" y="1232"/>
                    <a:pt x="2244" y="1242"/>
                  </a:cubicBezTo>
                  <a:cubicBezTo>
                    <a:pt x="1917" y="1496"/>
                    <a:pt x="1050" y="2082"/>
                    <a:pt x="550" y="2082"/>
                  </a:cubicBezTo>
                  <a:cubicBezTo>
                    <a:pt x="487" y="2082"/>
                    <a:pt x="430" y="2073"/>
                    <a:pt x="380" y="2052"/>
                  </a:cubicBezTo>
                  <a:cubicBezTo>
                    <a:pt x="333" y="2034"/>
                    <a:pt x="298" y="1994"/>
                    <a:pt x="288" y="1944"/>
                  </a:cubicBezTo>
                  <a:cubicBezTo>
                    <a:pt x="177" y="1559"/>
                    <a:pt x="855" y="492"/>
                    <a:pt x="1125" y="114"/>
                  </a:cubicBezTo>
                  <a:cubicBezTo>
                    <a:pt x="1164" y="58"/>
                    <a:pt x="1116" y="0"/>
                    <a:pt x="106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9"/>
            <p:cNvSpPr/>
            <p:nvPr/>
          </p:nvSpPr>
          <p:spPr>
            <a:xfrm>
              <a:off x="6749282" y="2469065"/>
              <a:ext cx="226934" cy="214599"/>
            </a:xfrm>
            <a:custGeom>
              <a:avLst/>
              <a:gdLst/>
              <a:ahLst/>
              <a:cxnLst/>
              <a:rect l="l" t="t" r="r" b="b"/>
              <a:pathLst>
                <a:path w="2263" h="2140" extrusionOk="0">
                  <a:moveTo>
                    <a:pt x="700" y="1"/>
                  </a:moveTo>
                  <a:cubicBezTo>
                    <a:pt x="675" y="1"/>
                    <a:pt x="650" y="14"/>
                    <a:pt x="637" y="45"/>
                  </a:cubicBezTo>
                  <a:cubicBezTo>
                    <a:pt x="571" y="209"/>
                    <a:pt x="0" y="1668"/>
                    <a:pt x="313" y="2043"/>
                  </a:cubicBezTo>
                  <a:cubicBezTo>
                    <a:pt x="365" y="2104"/>
                    <a:pt x="440" y="2140"/>
                    <a:pt x="520" y="2140"/>
                  </a:cubicBezTo>
                  <a:cubicBezTo>
                    <a:pt x="523" y="2140"/>
                    <a:pt x="525" y="2140"/>
                    <a:pt x="528" y="2140"/>
                  </a:cubicBezTo>
                  <a:cubicBezTo>
                    <a:pt x="558" y="2138"/>
                    <a:pt x="586" y="2136"/>
                    <a:pt x="614" y="2130"/>
                  </a:cubicBezTo>
                  <a:cubicBezTo>
                    <a:pt x="1389" y="1974"/>
                    <a:pt x="2198" y="638"/>
                    <a:pt x="2231" y="582"/>
                  </a:cubicBezTo>
                  <a:cubicBezTo>
                    <a:pt x="2263" y="526"/>
                    <a:pt x="2216" y="475"/>
                    <a:pt x="2167" y="475"/>
                  </a:cubicBezTo>
                  <a:cubicBezTo>
                    <a:pt x="2146" y="475"/>
                    <a:pt x="2125" y="485"/>
                    <a:pt x="2110" y="509"/>
                  </a:cubicBezTo>
                  <a:cubicBezTo>
                    <a:pt x="2102" y="522"/>
                    <a:pt x="1301" y="1847"/>
                    <a:pt x="586" y="1991"/>
                  </a:cubicBezTo>
                  <a:cubicBezTo>
                    <a:pt x="564" y="1996"/>
                    <a:pt x="545" y="1997"/>
                    <a:pt x="528" y="1997"/>
                  </a:cubicBezTo>
                  <a:cubicBezTo>
                    <a:pt x="468" y="1997"/>
                    <a:pt x="439" y="1973"/>
                    <a:pt x="423" y="1952"/>
                  </a:cubicBezTo>
                  <a:cubicBezTo>
                    <a:pt x="227" y="1718"/>
                    <a:pt x="531" y="690"/>
                    <a:pt x="769" y="97"/>
                  </a:cubicBezTo>
                  <a:cubicBezTo>
                    <a:pt x="789" y="41"/>
                    <a:pt x="744" y="1"/>
                    <a:pt x="70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9"/>
            <p:cNvSpPr/>
            <p:nvPr/>
          </p:nvSpPr>
          <p:spPr>
            <a:xfrm>
              <a:off x="7531866" y="2213854"/>
              <a:ext cx="715297" cy="293820"/>
            </a:xfrm>
            <a:custGeom>
              <a:avLst/>
              <a:gdLst/>
              <a:ahLst/>
              <a:cxnLst/>
              <a:rect l="l" t="t" r="r" b="b"/>
              <a:pathLst>
                <a:path w="7133" h="2930" extrusionOk="0">
                  <a:moveTo>
                    <a:pt x="3495" y="0"/>
                  </a:moveTo>
                  <a:cubicBezTo>
                    <a:pt x="1382" y="0"/>
                    <a:pt x="0" y="2498"/>
                    <a:pt x="0" y="2498"/>
                  </a:cubicBezTo>
                  <a:lnTo>
                    <a:pt x="292" y="2929"/>
                  </a:lnTo>
                  <a:cubicBezTo>
                    <a:pt x="1028" y="2101"/>
                    <a:pt x="7132" y="1150"/>
                    <a:pt x="4476" y="180"/>
                  </a:cubicBezTo>
                  <a:cubicBezTo>
                    <a:pt x="4135" y="55"/>
                    <a:pt x="3807" y="0"/>
                    <a:pt x="3495" y="0"/>
                  </a:cubicBezTo>
                  <a:close/>
                </a:path>
              </a:pathLst>
            </a:custGeom>
            <a:solidFill>
              <a:srgbClr val="FFB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9"/>
            <p:cNvSpPr/>
            <p:nvPr/>
          </p:nvSpPr>
          <p:spPr>
            <a:xfrm>
              <a:off x="7240051" y="1820358"/>
              <a:ext cx="321799" cy="470012"/>
            </a:xfrm>
            <a:custGeom>
              <a:avLst/>
              <a:gdLst/>
              <a:ahLst/>
              <a:cxnLst/>
              <a:rect l="l" t="t" r="r" b="b"/>
              <a:pathLst>
                <a:path w="3209" h="4687" extrusionOk="0">
                  <a:moveTo>
                    <a:pt x="1021" y="1"/>
                  </a:moveTo>
                  <a:cubicBezTo>
                    <a:pt x="115" y="1"/>
                    <a:pt x="886" y="3041"/>
                    <a:pt x="0" y="4328"/>
                  </a:cubicBezTo>
                  <a:lnTo>
                    <a:pt x="555" y="4686"/>
                  </a:lnTo>
                  <a:cubicBezTo>
                    <a:pt x="555" y="4686"/>
                    <a:pt x="3209" y="1336"/>
                    <a:pt x="1532" y="208"/>
                  </a:cubicBezTo>
                  <a:cubicBezTo>
                    <a:pt x="1320" y="65"/>
                    <a:pt x="1152" y="1"/>
                    <a:pt x="1021" y="1"/>
                  </a:cubicBezTo>
                  <a:close/>
                </a:path>
              </a:pathLst>
            </a:custGeom>
            <a:solidFill>
              <a:srgbClr val="FFB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9"/>
            <p:cNvSpPr/>
            <p:nvPr/>
          </p:nvSpPr>
          <p:spPr>
            <a:xfrm>
              <a:off x="6917852" y="2700009"/>
              <a:ext cx="217708" cy="170476"/>
            </a:xfrm>
            <a:custGeom>
              <a:avLst/>
              <a:gdLst/>
              <a:ahLst/>
              <a:cxnLst/>
              <a:rect l="l" t="t" r="r" b="b"/>
              <a:pathLst>
                <a:path w="2171" h="1700" extrusionOk="0">
                  <a:moveTo>
                    <a:pt x="631" y="1"/>
                  </a:moveTo>
                  <a:cubicBezTo>
                    <a:pt x="0" y="1"/>
                    <a:pt x="132" y="1204"/>
                    <a:pt x="398" y="1628"/>
                  </a:cubicBezTo>
                  <a:cubicBezTo>
                    <a:pt x="429" y="1678"/>
                    <a:pt x="496" y="1700"/>
                    <a:pt x="586" y="1700"/>
                  </a:cubicBezTo>
                  <a:cubicBezTo>
                    <a:pt x="975" y="1700"/>
                    <a:pt x="1790" y="1292"/>
                    <a:pt x="1961" y="992"/>
                  </a:cubicBezTo>
                  <a:cubicBezTo>
                    <a:pt x="2171" y="620"/>
                    <a:pt x="767" y="17"/>
                    <a:pt x="767" y="17"/>
                  </a:cubicBezTo>
                  <a:cubicBezTo>
                    <a:pt x="718" y="6"/>
                    <a:pt x="673" y="1"/>
                    <a:pt x="631" y="1"/>
                  </a:cubicBezTo>
                  <a:close/>
                </a:path>
              </a:pathLst>
            </a:custGeom>
            <a:solidFill>
              <a:srgbClr val="F58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9"/>
            <p:cNvSpPr/>
            <p:nvPr/>
          </p:nvSpPr>
          <p:spPr>
            <a:xfrm>
              <a:off x="7157421" y="3000446"/>
              <a:ext cx="260728" cy="260628"/>
            </a:xfrm>
            <a:custGeom>
              <a:avLst/>
              <a:gdLst/>
              <a:ahLst/>
              <a:cxnLst/>
              <a:rect l="l" t="t" r="r" b="b"/>
              <a:pathLst>
                <a:path w="2600" h="2599" extrusionOk="0">
                  <a:moveTo>
                    <a:pt x="1300" y="1"/>
                  </a:moveTo>
                  <a:cubicBezTo>
                    <a:pt x="582" y="1"/>
                    <a:pt x="1" y="582"/>
                    <a:pt x="1" y="1300"/>
                  </a:cubicBezTo>
                  <a:cubicBezTo>
                    <a:pt x="1" y="2017"/>
                    <a:pt x="582" y="2598"/>
                    <a:pt x="1300" y="2598"/>
                  </a:cubicBezTo>
                  <a:cubicBezTo>
                    <a:pt x="2018" y="2598"/>
                    <a:pt x="2600" y="2017"/>
                    <a:pt x="2600" y="1300"/>
                  </a:cubicBezTo>
                  <a:cubicBezTo>
                    <a:pt x="2600" y="582"/>
                    <a:pt x="2018" y="1"/>
                    <a:pt x="1300" y="1"/>
                  </a:cubicBezTo>
                  <a:close/>
                </a:path>
              </a:pathLst>
            </a:custGeom>
            <a:solidFill>
              <a:srgbClr val="FFB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9"/>
            <p:cNvSpPr/>
            <p:nvPr/>
          </p:nvSpPr>
          <p:spPr>
            <a:xfrm>
              <a:off x="6555241" y="2658493"/>
              <a:ext cx="260728" cy="260728"/>
            </a:xfrm>
            <a:custGeom>
              <a:avLst/>
              <a:gdLst/>
              <a:ahLst/>
              <a:cxnLst/>
              <a:rect l="l" t="t" r="r" b="b"/>
              <a:pathLst>
                <a:path w="2600" h="2600" extrusionOk="0">
                  <a:moveTo>
                    <a:pt x="1300" y="1"/>
                  </a:moveTo>
                  <a:cubicBezTo>
                    <a:pt x="582" y="1"/>
                    <a:pt x="1" y="582"/>
                    <a:pt x="1" y="1300"/>
                  </a:cubicBezTo>
                  <a:cubicBezTo>
                    <a:pt x="1" y="2018"/>
                    <a:pt x="582" y="2599"/>
                    <a:pt x="1300" y="2599"/>
                  </a:cubicBezTo>
                  <a:cubicBezTo>
                    <a:pt x="2018" y="2599"/>
                    <a:pt x="2600" y="2018"/>
                    <a:pt x="2600" y="1300"/>
                  </a:cubicBezTo>
                  <a:cubicBezTo>
                    <a:pt x="2600" y="582"/>
                    <a:pt x="2018" y="1"/>
                    <a:pt x="1300" y="1"/>
                  </a:cubicBezTo>
                  <a:close/>
                </a:path>
              </a:pathLst>
            </a:custGeom>
            <a:solidFill>
              <a:srgbClr val="FFB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9"/>
            <p:cNvSpPr/>
            <p:nvPr/>
          </p:nvSpPr>
          <p:spPr>
            <a:xfrm>
              <a:off x="7637861" y="3112157"/>
              <a:ext cx="26273" cy="57360"/>
            </a:xfrm>
            <a:custGeom>
              <a:avLst/>
              <a:gdLst/>
              <a:ahLst/>
              <a:cxnLst/>
              <a:rect l="l" t="t" r="r" b="b"/>
              <a:pathLst>
                <a:path w="262" h="572" extrusionOk="0">
                  <a:moveTo>
                    <a:pt x="251" y="0"/>
                  </a:moveTo>
                  <a:lnTo>
                    <a:pt x="1" y="571"/>
                  </a:lnTo>
                  <a:cubicBezTo>
                    <a:pt x="262" y="482"/>
                    <a:pt x="251" y="1"/>
                    <a:pt x="251"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9"/>
            <p:cNvSpPr/>
            <p:nvPr/>
          </p:nvSpPr>
          <p:spPr>
            <a:xfrm>
              <a:off x="7627934" y="3105138"/>
              <a:ext cx="43020" cy="71399"/>
            </a:xfrm>
            <a:custGeom>
              <a:avLst/>
              <a:gdLst/>
              <a:ahLst/>
              <a:cxnLst/>
              <a:rect l="l" t="t" r="r" b="b"/>
              <a:pathLst>
                <a:path w="429" h="712" extrusionOk="0">
                  <a:moveTo>
                    <a:pt x="353" y="1"/>
                  </a:moveTo>
                  <a:cubicBezTo>
                    <a:pt x="352" y="1"/>
                    <a:pt x="350" y="1"/>
                    <a:pt x="349" y="1"/>
                  </a:cubicBezTo>
                  <a:cubicBezTo>
                    <a:pt x="310" y="1"/>
                    <a:pt x="279" y="34"/>
                    <a:pt x="279" y="73"/>
                  </a:cubicBezTo>
                  <a:cubicBezTo>
                    <a:pt x="282" y="192"/>
                    <a:pt x="250" y="514"/>
                    <a:pt x="77" y="574"/>
                  </a:cubicBezTo>
                  <a:cubicBezTo>
                    <a:pt x="1" y="600"/>
                    <a:pt x="20" y="712"/>
                    <a:pt x="100" y="712"/>
                  </a:cubicBezTo>
                  <a:cubicBezTo>
                    <a:pt x="108" y="712"/>
                    <a:pt x="116" y="711"/>
                    <a:pt x="124" y="709"/>
                  </a:cubicBezTo>
                  <a:cubicBezTo>
                    <a:pt x="429" y="604"/>
                    <a:pt x="421" y="92"/>
                    <a:pt x="421" y="70"/>
                  </a:cubicBezTo>
                  <a:cubicBezTo>
                    <a:pt x="422" y="32"/>
                    <a:pt x="391" y="1"/>
                    <a:pt x="35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9"/>
            <p:cNvSpPr/>
            <p:nvPr/>
          </p:nvSpPr>
          <p:spPr>
            <a:xfrm>
              <a:off x="7556534" y="3136124"/>
              <a:ext cx="26273" cy="57360"/>
            </a:xfrm>
            <a:custGeom>
              <a:avLst/>
              <a:gdLst/>
              <a:ahLst/>
              <a:cxnLst/>
              <a:rect l="l" t="t" r="r" b="b"/>
              <a:pathLst>
                <a:path w="262" h="572" extrusionOk="0">
                  <a:moveTo>
                    <a:pt x="252" y="1"/>
                  </a:moveTo>
                  <a:lnTo>
                    <a:pt x="0" y="571"/>
                  </a:lnTo>
                  <a:cubicBezTo>
                    <a:pt x="261" y="482"/>
                    <a:pt x="252" y="1"/>
                    <a:pt x="252"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9"/>
            <p:cNvSpPr/>
            <p:nvPr/>
          </p:nvSpPr>
          <p:spPr>
            <a:xfrm>
              <a:off x="7546707" y="3129205"/>
              <a:ext cx="42920" cy="71399"/>
            </a:xfrm>
            <a:custGeom>
              <a:avLst/>
              <a:gdLst/>
              <a:ahLst/>
              <a:cxnLst/>
              <a:rect l="l" t="t" r="r" b="b"/>
              <a:pathLst>
                <a:path w="428" h="712" extrusionOk="0">
                  <a:moveTo>
                    <a:pt x="348" y="0"/>
                  </a:moveTo>
                  <a:cubicBezTo>
                    <a:pt x="310" y="1"/>
                    <a:pt x="278" y="34"/>
                    <a:pt x="279" y="72"/>
                  </a:cubicBezTo>
                  <a:cubicBezTo>
                    <a:pt x="280" y="191"/>
                    <a:pt x="248" y="513"/>
                    <a:pt x="76" y="574"/>
                  </a:cubicBezTo>
                  <a:cubicBezTo>
                    <a:pt x="1" y="599"/>
                    <a:pt x="20" y="711"/>
                    <a:pt x="100" y="711"/>
                  </a:cubicBezTo>
                  <a:cubicBezTo>
                    <a:pt x="108" y="711"/>
                    <a:pt x="115" y="711"/>
                    <a:pt x="123" y="709"/>
                  </a:cubicBezTo>
                  <a:cubicBezTo>
                    <a:pt x="427" y="603"/>
                    <a:pt x="421" y="91"/>
                    <a:pt x="421" y="70"/>
                  </a:cubicBezTo>
                  <a:cubicBezTo>
                    <a:pt x="419" y="31"/>
                    <a:pt x="389" y="0"/>
                    <a:pt x="35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9"/>
            <p:cNvSpPr/>
            <p:nvPr/>
          </p:nvSpPr>
          <p:spPr>
            <a:xfrm>
              <a:off x="7496768" y="3237908"/>
              <a:ext cx="40914" cy="47432"/>
            </a:xfrm>
            <a:custGeom>
              <a:avLst/>
              <a:gdLst/>
              <a:ahLst/>
              <a:cxnLst/>
              <a:rect l="l" t="t" r="r" b="b"/>
              <a:pathLst>
                <a:path w="408" h="473" extrusionOk="0">
                  <a:moveTo>
                    <a:pt x="408" y="0"/>
                  </a:moveTo>
                  <a:lnTo>
                    <a:pt x="0" y="472"/>
                  </a:lnTo>
                  <a:cubicBezTo>
                    <a:pt x="276" y="463"/>
                    <a:pt x="408" y="0"/>
                    <a:pt x="408"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9"/>
            <p:cNvSpPr/>
            <p:nvPr/>
          </p:nvSpPr>
          <p:spPr>
            <a:xfrm>
              <a:off x="7487041" y="3230687"/>
              <a:ext cx="59165" cy="61772"/>
            </a:xfrm>
            <a:custGeom>
              <a:avLst/>
              <a:gdLst/>
              <a:ahLst/>
              <a:cxnLst/>
              <a:rect l="l" t="t" r="r" b="b"/>
              <a:pathLst>
                <a:path w="590" h="616" extrusionOk="0">
                  <a:moveTo>
                    <a:pt x="503" y="1"/>
                  </a:moveTo>
                  <a:cubicBezTo>
                    <a:pt x="475" y="1"/>
                    <a:pt x="447" y="17"/>
                    <a:pt x="437" y="54"/>
                  </a:cubicBezTo>
                  <a:cubicBezTo>
                    <a:pt x="403" y="167"/>
                    <a:pt x="279" y="467"/>
                    <a:pt x="95" y="473"/>
                  </a:cubicBezTo>
                  <a:cubicBezTo>
                    <a:pt x="0" y="475"/>
                    <a:pt x="2" y="615"/>
                    <a:pt x="96" y="615"/>
                  </a:cubicBezTo>
                  <a:cubicBezTo>
                    <a:pt x="96" y="615"/>
                    <a:pt x="97" y="615"/>
                    <a:pt x="97" y="615"/>
                  </a:cubicBezTo>
                  <a:lnTo>
                    <a:pt x="100" y="615"/>
                  </a:lnTo>
                  <a:cubicBezTo>
                    <a:pt x="422" y="603"/>
                    <a:pt x="566" y="114"/>
                    <a:pt x="573" y="92"/>
                  </a:cubicBezTo>
                  <a:cubicBezTo>
                    <a:pt x="589" y="37"/>
                    <a:pt x="546" y="1"/>
                    <a:pt x="50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9"/>
            <p:cNvSpPr/>
            <p:nvPr/>
          </p:nvSpPr>
          <p:spPr>
            <a:xfrm>
              <a:off x="7693116" y="2992524"/>
              <a:ext cx="22663" cy="61973"/>
            </a:xfrm>
            <a:custGeom>
              <a:avLst/>
              <a:gdLst/>
              <a:ahLst/>
              <a:cxnLst/>
              <a:rect l="l" t="t" r="r" b="b"/>
              <a:pathLst>
                <a:path w="226" h="618" extrusionOk="0">
                  <a:moveTo>
                    <a:pt x="84" y="1"/>
                  </a:moveTo>
                  <a:lnTo>
                    <a:pt x="1" y="617"/>
                  </a:lnTo>
                  <a:cubicBezTo>
                    <a:pt x="225" y="459"/>
                    <a:pt x="84" y="1"/>
                    <a:pt x="84"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9"/>
            <p:cNvSpPr/>
            <p:nvPr/>
          </p:nvSpPr>
          <p:spPr>
            <a:xfrm>
              <a:off x="7683388" y="2985304"/>
              <a:ext cx="40413" cy="76313"/>
            </a:xfrm>
            <a:custGeom>
              <a:avLst/>
              <a:gdLst/>
              <a:ahLst/>
              <a:cxnLst/>
              <a:rect l="l" t="t" r="r" b="b"/>
              <a:pathLst>
                <a:path w="403" h="761" extrusionOk="0">
                  <a:moveTo>
                    <a:pt x="182" y="1"/>
                  </a:moveTo>
                  <a:cubicBezTo>
                    <a:pt x="139" y="1"/>
                    <a:pt x="95" y="38"/>
                    <a:pt x="112" y="93"/>
                  </a:cubicBezTo>
                  <a:cubicBezTo>
                    <a:pt x="147" y="208"/>
                    <a:pt x="206" y="526"/>
                    <a:pt x="58" y="632"/>
                  </a:cubicBezTo>
                  <a:cubicBezTo>
                    <a:pt x="0" y="672"/>
                    <a:pt x="28" y="760"/>
                    <a:pt x="98" y="760"/>
                  </a:cubicBezTo>
                  <a:cubicBezTo>
                    <a:pt x="112" y="760"/>
                    <a:pt x="127" y="756"/>
                    <a:pt x="139" y="748"/>
                  </a:cubicBezTo>
                  <a:cubicBezTo>
                    <a:pt x="402" y="561"/>
                    <a:pt x="254" y="72"/>
                    <a:pt x="247" y="52"/>
                  </a:cubicBezTo>
                  <a:cubicBezTo>
                    <a:pt x="236" y="16"/>
                    <a:pt x="209" y="1"/>
                    <a:pt x="18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9"/>
            <p:cNvSpPr/>
            <p:nvPr/>
          </p:nvSpPr>
          <p:spPr>
            <a:xfrm>
              <a:off x="7623822" y="3019499"/>
              <a:ext cx="26073" cy="57260"/>
            </a:xfrm>
            <a:custGeom>
              <a:avLst/>
              <a:gdLst/>
              <a:ahLst/>
              <a:cxnLst/>
              <a:rect l="l" t="t" r="r" b="b"/>
              <a:pathLst>
                <a:path w="260" h="571" extrusionOk="0">
                  <a:moveTo>
                    <a:pt x="251" y="1"/>
                  </a:moveTo>
                  <a:lnTo>
                    <a:pt x="1" y="570"/>
                  </a:lnTo>
                  <a:cubicBezTo>
                    <a:pt x="260" y="481"/>
                    <a:pt x="251" y="1"/>
                    <a:pt x="251"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9"/>
            <p:cNvSpPr/>
            <p:nvPr/>
          </p:nvSpPr>
          <p:spPr>
            <a:xfrm>
              <a:off x="7613894" y="3012379"/>
              <a:ext cx="42920" cy="71399"/>
            </a:xfrm>
            <a:custGeom>
              <a:avLst/>
              <a:gdLst/>
              <a:ahLst/>
              <a:cxnLst/>
              <a:rect l="l" t="t" r="r" b="b"/>
              <a:pathLst>
                <a:path w="428" h="712" extrusionOk="0">
                  <a:moveTo>
                    <a:pt x="348" y="1"/>
                  </a:moveTo>
                  <a:cubicBezTo>
                    <a:pt x="309" y="2"/>
                    <a:pt x="277" y="34"/>
                    <a:pt x="279" y="73"/>
                  </a:cubicBezTo>
                  <a:cubicBezTo>
                    <a:pt x="281" y="192"/>
                    <a:pt x="249" y="514"/>
                    <a:pt x="77" y="574"/>
                  </a:cubicBezTo>
                  <a:cubicBezTo>
                    <a:pt x="1" y="601"/>
                    <a:pt x="19" y="712"/>
                    <a:pt x="100" y="712"/>
                  </a:cubicBezTo>
                  <a:cubicBezTo>
                    <a:pt x="108" y="712"/>
                    <a:pt x="116" y="712"/>
                    <a:pt x="122" y="709"/>
                  </a:cubicBezTo>
                  <a:cubicBezTo>
                    <a:pt x="427" y="604"/>
                    <a:pt x="420" y="92"/>
                    <a:pt x="420" y="70"/>
                  </a:cubicBezTo>
                  <a:cubicBezTo>
                    <a:pt x="419" y="31"/>
                    <a:pt x="387" y="1"/>
                    <a:pt x="34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9"/>
            <p:cNvSpPr/>
            <p:nvPr/>
          </p:nvSpPr>
          <p:spPr>
            <a:xfrm>
              <a:off x="7583710" y="3201707"/>
              <a:ext cx="33694" cy="52747"/>
            </a:xfrm>
            <a:custGeom>
              <a:avLst/>
              <a:gdLst/>
              <a:ahLst/>
              <a:cxnLst/>
              <a:rect l="l" t="t" r="r" b="b"/>
              <a:pathLst>
                <a:path w="336" h="526" extrusionOk="0">
                  <a:moveTo>
                    <a:pt x="335" y="0"/>
                  </a:moveTo>
                  <a:lnTo>
                    <a:pt x="1" y="526"/>
                  </a:lnTo>
                  <a:cubicBezTo>
                    <a:pt x="272" y="476"/>
                    <a:pt x="335" y="0"/>
                    <a:pt x="335"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9"/>
            <p:cNvSpPr/>
            <p:nvPr/>
          </p:nvSpPr>
          <p:spPr>
            <a:xfrm>
              <a:off x="7574083" y="3194587"/>
              <a:ext cx="51043" cy="67087"/>
            </a:xfrm>
            <a:custGeom>
              <a:avLst/>
              <a:gdLst/>
              <a:ahLst/>
              <a:cxnLst/>
              <a:rect l="l" t="t" r="r" b="b"/>
              <a:pathLst>
                <a:path w="509" h="669" extrusionOk="0">
                  <a:moveTo>
                    <a:pt x="431" y="1"/>
                  </a:moveTo>
                  <a:cubicBezTo>
                    <a:pt x="399" y="1"/>
                    <a:pt x="367" y="20"/>
                    <a:pt x="362" y="63"/>
                  </a:cubicBezTo>
                  <a:cubicBezTo>
                    <a:pt x="345" y="181"/>
                    <a:pt x="264" y="495"/>
                    <a:pt x="85" y="529"/>
                  </a:cubicBezTo>
                  <a:cubicBezTo>
                    <a:pt x="1" y="545"/>
                    <a:pt x="13" y="668"/>
                    <a:pt x="98" y="669"/>
                  </a:cubicBezTo>
                  <a:cubicBezTo>
                    <a:pt x="102" y="669"/>
                    <a:pt x="106" y="669"/>
                    <a:pt x="110" y="668"/>
                  </a:cubicBezTo>
                  <a:cubicBezTo>
                    <a:pt x="428" y="610"/>
                    <a:pt x="499" y="103"/>
                    <a:pt x="502" y="81"/>
                  </a:cubicBezTo>
                  <a:cubicBezTo>
                    <a:pt x="508" y="29"/>
                    <a:pt x="469" y="1"/>
                    <a:pt x="43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9"/>
            <p:cNvSpPr/>
            <p:nvPr/>
          </p:nvSpPr>
          <p:spPr>
            <a:xfrm>
              <a:off x="7079503" y="2367683"/>
              <a:ext cx="435215" cy="299436"/>
            </a:xfrm>
            <a:custGeom>
              <a:avLst/>
              <a:gdLst/>
              <a:ahLst/>
              <a:cxnLst/>
              <a:rect l="l" t="t" r="r" b="b"/>
              <a:pathLst>
                <a:path w="4340" h="2986" extrusionOk="0">
                  <a:moveTo>
                    <a:pt x="935" y="1"/>
                  </a:moveTo>
                  <a:cubicBezTo>
                    <a:pt x="584" y="1"/>
                    <a:pt x="173" y="117"/>
                    <a:pt x="75" y="633"/>
                  </a:cubicBezTo>
                  <a:cubicBezTo>
                    <a:pt x="0" y="1025"/>
                    <a:pt x="212" y="1267"/>
                    <a:pt x="458" y="1369"/>
                  </a:cubicBezTo>
                  <a:lnTo>
                    <a:pt x="458" y="1369"/>
                  </a:lnTo>
                  <a:cubicBezTo>
                    <a:pt x="288" y="1756"/>
                    <a:pt x="295" y="2294"/>
                    <a:pt x="940" y="2576"/>
                  </a:cubicBezTo>
                  <a:cubicBezTo>
                    <a:pt x="1065" y="2630"/>
                    <a:pt x="1194" y="2654"/>
                    <a:pt x="1323" y="2654"/>
                  </a:cubicBezTo>
                  <a:cubicBezTo>
                    <a:pt x="1536" y="2654"/>
                    <a:pt x="1747" y="2589"/>
                    <a:pt x="1930" y="2493"/>
                  </a:cubicBezTo>
                  <a:lnTo>
                    <a:pt x="1930" y="2493"/>
                  </a:lnTo>
                  <a:cubicBezTo>
                    <a:pt x="2045" y="2758"/>
                    <a:pt x="2320" y="2985"/>
                    <a:pt x="2793" y="2985"/>
                  </a:cubicBezTo>
                  <a:cubicBezTo>
                    <a:pt x="2856" y="2985"/>
                    <a:pt x="2923" y="2981"/>
                    <a:pt x="2993" y="2973"/>
                  </a:cubicBezTo>
                  <a:cubicBezTo>
                    <a:pt x="4339" y="2808"/>
                    <a:pt x="3816" y="1599"/>
                    <a:pt x="3139" y="1224"/>
                  </a:cubicBezTo>
                  <a:lnTo>
                    <a:pt x="1473" y="80"/>
                  </a:lnTo>
                  <a:cubicBezTo>
                    <a:pt x="1473" y="80"/>
                    <a:pt x="1224" y="1"/>
                    <a:pt x="935"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9"/>
            <p:cNvSpPr/>
            <p:nvPr/>
          </p:nvSpPr>
          <p:spPr>
            <a:xfrm>
              <a:off x="7073386" y="2360563"/>
              <a:ext cx="405131" cy="313576"/>
            </a:xfrm>
            <a:custGeom>
              <a:avLst/>
              <a:gdLst/>
              <a:ahLst/>
              <a:cxnLst/>
              <a:rect l="l" t="t" r="r" b="b"/>
              <a:pathLst>
                <a:path w="4040" h="3127" extrusionOk="0">
                  <a:moveTo>
                    <a:pt x="958" y="1061"/>
                  </a:moveTo>
                  <a:cubicBezTo>
                    <a:pt x="981" y="1061"/>
                    <a:pt x="995" y="1072"/>
                    <a:pt x="1009" y="1096"/>
                  </a:cubicBezTo>
                  <a:cubicBezTo>
                    <a:pt x="1051" y="1175"/>
                    <a:pt x="1085" y="1285"/>
                    <a:pt x="1017" y="1354"/>
                  </a:cubicBezTo>
                  <a:cubicBezTo>
                    <a:pt x="973" y="1399"/>
                    <a:pt x="890" y="1425"/>
                    <a:pt x="792" y="1425"/>
                  </a:cubicBezTo>
                  <a:cubicBezTo>
                    <a:pt x="737" y="1425"/>
                    <a:pt x="677" y="1417"/>
                    <a:pt x="617" y="1399"/>
                  </a:cubicBezTo>
                  <a:cubicBezTo>
                    <a:pt x="714" y="1214"/>
                    <a:pt x="851" y="1083"/>
                    <a:pt x="942" y="1063"/>
                  </a:cubicBezTo>
                  <a:cubicBezTo>
                    <a:pt x="948" y="1062"/>
                    <a:pt x="953" y="1061"/>
                    <a:pt x="958" y="1061"/>
                  </a:cubicBezTo>
                  <a:close/>
                  <a:moveTo>
                    <a:pt x="2335" y="1829"/>
                  </a:moveTo>
                  <a:cubicBezTo>
                    <a:pt x="2343" y="1829"/>
                    <a:pt x="2352" y="1830"/>
                    <a:pt x="2360" y="1830"/>
                  </a:cubicBezTo>
                  <a:cubicBezTo>
                    <a:pt x="2414" y="1834"/>
                    <a:pt x="2480" y="1847"/>
                    <a:pt x="2496" y="1893"/>
                  </a:cubicBezTo>
                  <a:cubicBezTo>
                    <a:pt x="2519" y="1957"/>
                    <a:pt x="2462" y="2104"/>
                    <a:pt x="2280" y="2274"/>
                  </a:cubicBezTo>
                  <a:cubicBezTo>
                    <a:pt x="2202" y="2345"/>
                    <a:pt x="2118" y="2409"/>
                    <a:pt x="2029" y="2462"/>
                  </a:cubicBezTo>
                  <a:cubicBezTo>
                    <a:pt x="1978" y="2298"/>
                    <a:pt x="1987" y="2120"/>
                    <a:pt x="2065" y="1990"/>
                  </a:cubicBezTo>
                  <a:cubicBezTo>
                    <a:pt x="2107" y="1915"/>
                    <a:pt x="2189" y="1829"/>
                    <a:pt x="2335" y="1829"/>
                  </a:cubicBezTo>
                  <a:close/>
                  <a:moveTo>
                    <a:pt x="995" y="0"/>
                  </a:moveTo>
                  <a:cubicBezTo>
                    <a:pt x="808" y="0"/>
                    <a:pt x="604" y="32"/>
                    <a:pt x="431" y="135"/>
                  </a:cubicBezTo>
                  <a:cubicBezTo>
                    <a:pt x="236" y="251"/>
                    <a:pt x="114" y="438"/>
                    <a:pt x="66" y="691"/>
                  </a:cubicBezTo>
                  <a:cubicBezTo>
                    <a:pt x="1" y="1029"/>
                    <a:pt x="136" y="1322"/>
                    <a:pt x="424" y="1474"/>
                  </a:cubicBezTo>
                  <a:lnTo>
                    <a:pt x="427" y="1476"/>
                  </a:lnTo>
                  <a:cubicBezTo>
                    <a:pt x="394" y="1565"/>
                    <a:pt x="371" y="1659"/>
                    <a:pt x="360" y="1755"/>
                  </a:cubicBezTo>
                  <a:cubicBezTo>
                    <a:pt x="333" y="2000"/>
                    <a:pt x="376" y="2452"/>
                    <a:pt x="971" y="2711"/>
                  </a:cubicBezTo>
                  <a:cubicBezTo>
                    <a:pt x="1105" y="2769"/>
                    <a:pt x="1245" y="2795"/>
                    <a:pt x="1384" y="2795"/>
                  </a:cubicBezTo>
                  <a:cubicBezTo>
                    <a:pt x="1582" y="2795"/>
                    <a:pt x="1780" y="2743"/>
                    <a:pt x="1959" y="2659"/>
                  </a:cubicBezTo>
                  <a:cubicBezTo>
                    <a:pt x="1970" y="2679"/>
                    <a:pt x="1982" y="2699"/>
                    <a:pt x="1994" y="2719"/>
                  </a:cubicBezTo>
                  <a:cubicBezTo>
                    <a:pt x="2099" y="2879"/>
                    <a:pt x="2345" y="3127"/>
                    <a:pt x="2851" y="3127"/>
                  </a:cubicBezTo>
                  <a:cubicBezTo>
                    <a:pt x="2922" y="3127"/>
                    <a:pt x="2991" y="3123"/>
                    <a:pt x="3062" y="3113"/>
                  </a:cubicBezTo>
                  <a:cubicBezTo>
                    <a:pt x="3710" y="3033"/>
                    <a:pt x="3903" y="2728"/>
                    <a:pt x="3950" y="2486"/>
                  </a:cubicBezTo>
                  <a:cubicBezTo>
                    <a:pt x="4039" y="2021"/>
                    <a:pt x="3650" y="1462"/>
                    <a:pt x="3233" y="1232"/>
                  </a:cubicBezTo>
                  <a:cubicBezTo>
                    <a:pt x="3221" y="1226"/>
                    <a:pt x="3208" y="1223"/>
                    <a:pt x="3197" y="1223"/>
                  </a:cubicBezTo>
                  <a:cubicBezTo>
                    <a:pt x="3133" y="1223"/>
                    <a:pt x="3093" y="1318"/>
                    <a:pt x="3164" y="1357"/>
                  </a:cubicBezTo>
                  <a:cubicBezTo>
                    <a:pt x="3531" y="1560"/>
                    <a:pt x="3887" y="2061"/>
                    <a:pt x="3809" y="2460"/>
                  </a:cubicBezTo>
                  <a:cubicBezTo>
                    <a:pt x="3756" y="2740"/>
                    <a:pt x="3491" y="2918"/>
                    <a:pt x="3045" y="2973"/>
                  </a:cubicBezTo>
                  <a:cubicBezTo>
                    <a:pt x="2976" y="2981"/>
                    <a:pt x="2912" y="2985"/>
                    <a:pt x="2852" y="2985"/>
                  </a:cubicBezTo>
                  <a:cubicBezTo>
                    <a:pt x="2410" y="2985"/>
                    <a:pt x="2201" y="2777"/>
                    <a:pt x="2111" y="2640"/>
                  </a:cubicBezTo>
                  <a:cubicBezTo>
                    <a:pt x="2102" y="2625"/>
                    <a:pt x="2093" y="2611"/>
                    <a:pt x="2083" y="2593"/>
                  </a:cubicBezTo>
                  <a:cubicBezTo>
                    <a:pt x="2189" y="2533"/>
                    <a:pt x="2287" y="2460"/>
                    <a:pt x="2376" y="2378"/>
                  </a:cubicBezTo>
                  <a:cubicBezTo>
                    <a:pt x="2585" y="2183"/>
                    <a:pt x="2681" y="1984"/>
                    <a:pt x="2630" y="1846"/>
                  </a:cubicBezTo>
                  <a:cubicBezTo>
                    <a:pt x="2607" y="1780"/>
                    <a:pt x="2543" y="1700"/>
                    <a:pt x="2369" y="1688"/>
                  </a:cubicBezTo>
                  <a:cubicBezTo>
                    <a:pt x="2358" y="1687"/>
                    <a:pt x="2346" y="1687"/>
                    <a:pt x="2335" y="1687"/>
                  </a:cubicBezTo>
                  <a:cubicBezTo>
                    <a:pt x="2173" y="1687"/>
                    <a:pt x="2020" y="1775"/>
                    <a:pt x="1940" y="1918"/>
                  </a:cubicBezTo>
                  <a:cubicBezTo>
                    <a:pt x="1841" y="2089"/>
                    <a:pt x="1829" y="2321"/>
                    <a:pt x="1902" y="2530"/>
                  </a:cubicBezTo>
                  <a:cubicBezTo>
                    <a:pt x="1740" y="2607"/>
                    <a:pt x="1562" y="2654"/>
                    <a:pt x="1385" y="2654"/>
                  </a:cubicBezTo>
                  <a:cubicBezTo>
                    <a:pt x="1264" y="2654"/>
                    <a:pt x="1143" y="2632"/>
                    <a:pt x="1027" y="2581"/>
                  </a:cubicBezTo>
                  <a:cubicBezTo>
                    <a:pt x="541" y="2369"/>
                    <a:pt x="473" y="2022"/>
                    <a:pt x="501" y="1770"/>
                  </a:cubicBezTo>
                  <a:cubicBezTo>
                    <a:pt x="510" y="1688"/>
                    <a:pt x="529" y="1607"/>
                    <a:pt x="558" y="1530"/>
                  </a:cubicBezTo>
                  <a:cubicBezTo>
                    <a:pt x="636" y="1555"/>
                    <a:pt x="715" y="1566"/>
                    <a:pt x="789" y="1566"/>
                  </a:cubicBezTo>
                  <a:cubicBezTo>
                    <a:pt x="923" y="1566"/>
                    <a:pt x="1042" y="1529"/>
                    <a:pt x="1117" y="1454"/>
                  </a:cubicBezTo>
                  <a:cubicBezTo>
                    <a:pt x="1176" y="1394"/>
                    <a:pt x="1257" y="1259"/>
                    <a:pt x="1133" y="1029"/>
                  </a:cubicBezTo>
                  <a:cubicBezTo>
                    <a:pt x="1101" y="961"/>
                    <a:pt x="1032" y="920"/>
                    <a:pt x="959" y="920"/>
                  </a:cubicBezTo>
                  <a:cubicBezTo>
                    <a:pt x="944" y="920"/>
                    <a:pt x="930" y="922"/>
                    <a:pt x="915" y="925"/>
                  </a:cubicBezTo>
                  <a:cubicBezTo>
                    <a:pt x="772" y="953"/>
                    <a:pt x="601" y="1119"/>
                    <a:pt x="485" y="1346"/>
                  </a:cubicBezTo>
                  <a:cubicBezTo>
                    <a:pt x="371" y="1283"/>
                    <a:pt x="132" y="1104"/>
                    <a:pt x="205" y="716"/>
                  </a:cubicBezTo>
                  <a:cubicBezTo>
                    <a:pt x="245" y="506"/>
                    <a:pt x="346" y="351"/>
                    <a:pt x="503" y="258"/>
                  </a:cubicBezTo>
                  <a:cubicBezTo>
                    <a:pt x="650" y="171"/>
                    <a:pt x="828" y="143"/>
                    <a:pt x="995" y="143"/>
                  </a:cubicBezTo>
                  <a:cubicBezTo>
                    <a:pt x="1269" y="143"/>
                    <a:pt x="1508" y="217"/>
                    <a:pt x="1513" y="219"/>
                  </a:cubicBezTo>
                  <a:cubicBezTo>
                    <a:pt x="1521" y="222"/>
                    <a:pt x="1528" y="223"/>
                    <a:pt x="1535" y="223"/>
                  </a:cubicBezTo>
                  <a:cubicBezTo>
                    <a:pt x="1607" y="223"/>
                    <a:pt x="1636" y="111"/>
                    <a:pt x="1555" y="84"/>
                  </a:cubicBezTo>
                  <a:cubicBezTo>
                    <a:pt x="1538" y="78"/>
                    <a:pt x="1288" y="0"/>
                    <a:pt x="99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9"/>
            <p:cNvSpPr/>
            <p:nvPr/>
          </p:nvSpPr>
          <p:spPr>
            <a:xfrm>
              <a:off x="6916850" y="3305396"/>
              <a:ext cx="618627" cy="526671"/>
            </a:xfrm>
            <a:custGeom>
              <a:avLst/>
              <a:gdLst/>
              <a:ahLst/>
              <a:cxnLst/>
              <a:rect l="l" t="t" r="r" b="b"/>
              <a:pathLst>
                <a:path w="6169" h="5252" extrusionOk="0">
                  <a:moveTo>
                    <a:pt x="4860" y="0"/>
                  </a:moveTo>
                  <a:cubicBezTo>
                    <a:pt x="4534" y="0"/>
                    <a:pt x="3253" y="1414"/>
                    <a:pt x="3253" y="1414"/>
                  </a:cubicBezTo>
                  <a:cubicBezTo>
                    <a:pt x="3253" y="1414"/>
                    <a:pt x="1733" y="519"/>
                    <a:pt x="973" y="519"/>
                  </a:cubicBezTo>
                  <a:cubicBezTo>
                    <a:pt x="830" y="519"/>
                    <a:pt x="713" y="551"/>
                    <a:pt x="639" y="628"/>
                  </a:cubicBezTo>
                  <a:cubicBezTo>
                    <a:pt x="193" y="1091"/>
                    <a:pt x="1" y="3325"/>
                    <a:pt x="674" y="3325"/>
                  </a:cubicBezTo>
                  <a:cubicBezTo>
                    <a:pt x="699" y="3325"/>
                    <a:pt x="725" y="3321"/>
                    <a:pt x="753" y="3315"/>
                  </a:cubicBezTo>
                  <a:cubicBezTo>
                    <a:pt x="1519" y="3137"/>
                    <a:pt x="2715" y="2492"/>
                    <a:pt x="2715" y="2491"/>
                  </a:cubicBezTo>
                  <a:lnTo>
                    <a:pt x="2715" y="2491"/>
                  </a:lnTo>
                  <a:cubicBezTo>
                    <a:pt x="2715" y="2492"/>
                    <a:pt x="1203" y="4395"/>
                    <a:pt x="1483" y="4630"/>
                  </a:cubicBezTo>
                  <a:cubicBezTo>
                    <a:pt x="1762" y="4866"/>
                    <a:pt x="2198" y="5082"/>
                    <a:pt x="2198" y="5082"/>
                  </a:cubicBezTo>
                  <a:lnTo>
                    <a:pt x="3052" y="2780"/>
                  </a:lnTo>
                  <a:cubicBezTo>
                    <a:pt x="3052" y="2780"/>
                    <a:pt x="3850" y="5252"/>
                    <a:pt x="4124" y="5252"/>
                  </a:cubicBezTo>
                  <a:cubicBezTo>
                    <a:pt x="4131" y="5252"/>
                    <a:pt x="4138" y="5250"/>
                    <a:pt x="4144" y="5247"/>
                  </a:cubicBezTo>
                  <a:cubicBezTo>
                    <a:pt x="4397" y="5113"/>
                    <a:pt x="4914" y="4751"/>
                    <a:pt x="4914" y="4751"/>
                  </a:cubicBezTo>
                  <a:lnTo>
                    <a:pt x="3461" y="2360"/>
                  </a:lnTo>
                  <a:lnTo>
                    <a:pt x="3461" y="2360"/>
                  </a:lnTo>
                  <a:cubicBezTo>
                    <a:pt x="3461" y="2361"/>
                    <a:pt x="4878" y="3156"/>
                    <a:pt x="5393" y="3156"/>
                  </a:cubicBezTo>
                  <a:cubicBezTo>
                    <a:pt x="5421" y="3156"/>
                    <a:pt x="5446" y="3154"/>
                    <a:pt x="5468" y="3149"/>
                  </a:cubicBezTo>
                  <a:cubicBezTo>
                    <a:pt x="6168" y="2995"/>
                    <a:pt x="5755" y="120"/>
                    <a:pt x="4874" y="1"/>
                  </a:cubicBezTo>
                  <a:cubicBezTo>
                    <a:pt x="4870" y="0"/>
                    <a:pt x="4865" y="0"/>
                    <a:pt x="4860" y="0"/>
                  </a:cubicBezTo>
                  <a:close/>
                </a:path>
              </a:pathLst>
            </a:custGeom>
            <a:solidFill>
              <a:srgbClr val="FFD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9"/>
            <p:cNvSpPr/>
            <p:nvPr/>
          </p:nvSpPr>
          <p:spPr>
            <a:xfrm>
              <a:off x="5985150" y="3013984"/>
              <a:ext cx="122743" cy="80725"/>
            </a:xfrm>
            <a:custGeom>
              <a:avLst/>
              <a:gdLst/>
              <a:ahLst/>
              <a:cxnLst/>
              <a:rect l="l" t="t" r="r" b="b"/>
              <a:pathLst>
                <a:path w="1224" h="805" extrusionOk="0">
                  <a:moveTo>
                    <a:pt x="101" y="1"/>
                  </a:moveTo>
                  <a:cubicBezTo>
                    <a:pt x="24" y="1"/>
                    <a:pt x="1" y="120"/>
                    <a:pt x="86" y="141"/>
                  </a:cubicBezTo>
                  <a:cubicBezTo>
                    <a:pt x="93" y="142"/>
                    <a:pt x="817" y="328"/>
                    <a:pt x="1082" y="771"/>
                  </a:cubicBezTo>
                  <a:cubicBezTo>
                    <a:pt x="1094" y="791"/>
                    <a:pt x="1118" y="804"/>
                    <a:pt x="1142" y="804"/>
                  </a:cubicBezTo>
                  <a:cubicBezTo>
                    <a:pt x="1155" y="804"/>
                    <a:pt x="1167" y="802"/>
                    <a:pt x="1178" y="795"/>
                  </a:cubicBezTo>
                  <a:cubicBezTo>
                    <a:pt x="1213" y="775"/>
                    <a:pt x="1224" y="731"/>
                    <a:pt x="1204" y="697"/>
                  </a:cubicBezTo>
                  <a:cubicBezTo>
                    <a:pt x="908" y="205"/>
                    <a:pt x="153" y="11"/>
                    <a:pt x="121" y="3"/>
                  </a:cubicBezTo>
                  <a:cubicBezTo>
                    <a:pt x="114" y="2"/>
                    <a:pt x="107" y="1"/>
                    <a:pt x="10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9"/>
            <p:cNvSpPr/>
            <p:nvPr/>
          </p:nvSpPr>
          <p:spPr>
            <a:xfrm>
              <a:off x="7080005" y="3452506"/>
              <a:ext cx="121539" cy="106497"/>
            </a:xfrm>
            <a:custGeom>
              <a:avLst/>
              <a:gdLst/>
              <a:ahLst/>
              <a:cxnLst/>
              <a:rect l="l" t="t" r="r" b="b"/>
              <a:pathLst>
                <a:path w="1212" h="1062" extrusionOk="0">
                  <a:moveTo>
                    <a:pt x="316" y="1"/>
                  </a:moveTo>
                  <a:cubicBezTo>
                    <a:pt x="245" y="1"/>
                    <a:pt x="216" y="104"/>
                    <a:pt x="288" y="137"/>
                  </a:cubicBezTo>
                  <a:cubicBezTo>
                    <a:pt x="682" y="271"/>
                    <a:pt x="1043" y="454"/>
                    <a:pt x="1064" y="515"/>
                  </a:cubicBezTo>
                  <a:cubicBezTo>
                    <a:pt x="952" y="627"/>
                    <a:pt x="412" y="821"/>
                    <a:pt x="78" y="923"/>
                  </a:cubicBezTo>
                  <a:cubicBezTo>
                    <a:pt x="0" y="947"/>
                    <a:pt x="16" y="1062"/>
                    <a:pt x="99" y="1062"/>
                  </a:cubicBezTo>
                  <a:cubicBezTo>
                    <a:pt x="106" y="1062"/>
                    <a:pt x="112" y="1061"/>
                    <a:pt x="119" y="1059"/>
                  </a:cubicBezTo>
                  <a:cubicBezTo>
                    <a:pt x="207" y="1032"/>
                    <a:pt x="991" y="789"/>
                    <a:pt x="1164" y="617"/>
                  </a:cubicBezTo>
                  <a:cubicBezTo>
                    <a:pt x="1197" y="585"/>
                    <a:pt x="1211" y="539"/>
                    <a:pt x="1201" y="495"/>
                  </a:cubicBezTo>
                  <a:cubicBezTo>
                    <a:pt x="1156" y="304"/>
                    <a:pt x="579" y="86"/>
                    <a:pt x="334" y="3"/>
                  </a:cubicBezTo>
                  <a:cubicBezTo>
                    <a:pt x="328" y="2"/>
                    <a:pt x="322" y="1"/>
                    <a:pt x="31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9"/>
            <p:cNvSpPr/>
            <p:nvPr/>
          </p:nvSpPr>
          <p:spPr>
            <a:xfrm>
              <a:off x="7263517" y="3440271"/>
              <a:ext cx="146710" cy="116325"/>
            </a:xfrm>
            <a:custGeom>
              <a:avLst/>
              <a:gdLst/>
              <a:ahLst/>
              <a:cxnLst/>
              <a:rect l="l" t="t" r="r" b="b"/>
              <a:pathLst>
                <a:path w="1463" h="1160" extrusionOk="0">
                  <a:moveTo>
                    <a:pt x="1038" y="1"/>
                  </a:moveTo>
                  <a:cubicBezTo>
                    <a:pt x="1027" y="1"/>
                    <a:pt x="1016" y="3"/>
                    <a:pt x="1004" y="9"/>
                  </a:cubicBezTo>
                  <a:cubicBezTo>
                    <a:pt x="0" y="461"/>
                    <a:pt x="23" y="528"/>
                    <a:pt x="44" y="592"/>
                  </a:cubicBezTo>
                  <a:cubicBezTo>
                    <a:pt x="56" y="628"/>
                    <a:pt x="79" y="695"/>
                    <a:pt x="1340" y="1156"/>
                  </a:cubicBezTo>
                  <a:cubicBezTo>
                    <a:pt x="1346" y="1159"/>
                    <a:pt x="1356" y="1160"/>
                    <a:pt x="1364" y="1160"/>
                  </a:cubicBezTo>
                  <a:cubicBezTo>
                    <a:pt x="1443" y="1160"/>
                    <a:pt x="1463" y="1049"/>
                    <a:pt x="1388" y="1022"/>
                  </a:cubicBezTo>
                  <a:cubicBezTo>
                    <a:pt x="912" y="848"/>
                    <a:pt x="396" y="647"/>
                    <a:pt x="222" y="558"/>
                  </a:cubicBezTo>
                  <a:cubicBezTo>
                    <a:pt x="357" y="471"/>
                    <a:pt x="725" y="290"/>
                    <a:pt x="1062" y="137"/>
                  </a:cubicBezTo>
                  <a:cubicBezTo>
                    <a:pt x="1139" y="105"/>
                    <a:pt x="1105" y="1"/>
                    <a:pt x="103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9"/>
            <p:cNvSpPr/>
            <p:nvPr/>
          </p:nvSpPr>
          <p:spPr>
            <a:xfrm>
              <a:off x="7928673" y="3173829"/>
              <a:ext cx="133874" cy="85439"/>
            </a:xfrm>
            <a:custGeom>
              <a:avLst/>
              <a:gdLst/>
              <a:ahLst/>
              <a:cxnLst/>
              <a:rect l="l" t="t" r="r" b="b"/>
              <a:pathLst>
                <a:path w="1335" h="852" extrusionOk="0">
                  <a:moveTo>
                    <a:pt x="1253" y="1"/>
                  </a:moveTo>
                  <a:cubicBezTo>
                    <a:pt x="1244" y="1"/>
                    <a:pt x="1235" y="2"/>
                    <a:pt x="1226" y="6"/>
                  </a:cubicBezTo>
                  <a:cubicBezTo>
                    <a:pt x="1118" y="43"/>
                    <a:pt x="164" y="381"/>
                    <a:pt x="15" y="756"/>
                  </a:cubicBezTo>
                  <a:cubicBezTo>
                    <a:pt x="0" y="792"/>
                    <a:pt x="18" y="833"/>
                    <a:pt x="54" y="848"/>
                  </a:cubicBezTo>
                  <a:cubicBezTo>
                    <a:pt x="63" y="850"/>
                    <a:pt x="71" y="852"/>
                    <a:pt x="81" y="852"/>
                  </a:cubicBezTo>
                  <a:cubicBezTo>
                    <a:pt x="110" y="852"/>
                    <a:pt x="135" y="834"/>
                    <a:pt x="146" y="808"/>
                  </a:cubicBezTo>
                  <a:cubicBezTo>
                    <a:pt x="253" y="542"/>
                    <a:pt x="996" y="236"/>
                    <a:pt x="1273" y="139"/>
                  </a:cubicBezTo>
                  <a:cubicBezTo>
                    <a:pt x="1312" y="129"/>
                    <a:pt x="1335" y="87"/>
                    <a:pt x="1321" y="48"/>
                  </a:cubicBezTo>
                  <a:cubicBezTo>
                    <a:pt x="1311" y="19"/>
                    <a:pt x="1283" y="1"/>
                    <a:pt x="125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9"/>
            <p:cNvSpPr/>
            <p:nvPr/>
          </p:nvSpPr>
          <p:spPr>
            <a:xfrm>
              <a:off x="7965977" y="3227278"/>
              <a:ext cx="144002" cy="67589"/>
            </a:xfrm>
            <a:custGeom>
              <a:avLst/>
              <a:gdLst/>
              <a:ahLst/>
              <a:cxnLst/>
              <a:rect l="l" t="t" r="r" b="b"/>
              <a:pathLst>
                <a:path w="1436" h="674" extrusionOk="0">
                  <a:moveTo>
                    <a:pt x="1336" y="1"/>
                  </a:moveTo>
                  <a:cubicBezTo>
                    <a:pt x="1319" y="1"/>
                    <a:pt x="1302" y="7"/>
                    <a:pt x="1286" y="23"/>
                  </a:cubicBezTo>
                  <a:cubicBezTo>
                    <a:pt x="953" y="391"/>
                    <a:pt x="96" y="531"/>
                    <a:pt x="87" y="533"/>
                  </a:cubicBezTo>
                  <a:cubicBezTo>
                    <a:pt x="1" y="546"/>
                    <a:pt x="11" y="673"/>
                    <a:pt x="96" y="673"/>
                  </a:cubicBezTo>
                  <a:cubicBezTo>
                    <a:pt x="97" y="673"/>
                    <a:pt x="97" y="673"/>
                    <a:pt x="98" y="673"/>
                  </a:cubicBezTo>
                  <a:lnTo>
                    <a:pt x="110" y="673"/>
                  </a:lnTo>
                  <a:cubicBezTo>
                    <a:pt x="147" y="666"/>
                    <a:pt x="1024" y="522"/>
                    <a:pt x="1392" y="118"/>
                  </a:cubicBezTo>
                  <a:cubicBezTo>
                    <a:pt x="1435" y="66"/>
                    <a:pt x="1389" y="1"/>
                    <a:pt x="133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9"/>
            <p:cNvSpPr/>
            <p:nvPr/>
          </p:nvSpPr>
          <p:spPr>
            <a:xfrm>
              <a:off x="5771454" y="3692374"/>
              <a:ext cx="2327900" cy="1149409"/>
            </a:xfrm>
            <a:custGeom>
              <a:avLst/>
              <a:gdLst/>
              <a:ahLst/>
              <a:cxnLst/>
              <a:rect l="l" t="t" r="r" b="b"/>
              <a:pathLst>
                <a:path w="23214" h="11462" extrusionOk="0">
                  <a:moveTo>
                    <a:pt x="10887" y="0"/>
                  </a:moveTo>
                  <a:cubicBezTo>
                    <a:pt x="10023" y="0"/>
                    <a:pt x="8957" y="2342"/>
                    <a:pt x="8957" y="2342"/>
                  </a:cubicBezTo>
                  <a:cubicBezTo>
                    <a:pt x="8957" y="2342"/>
                    <a:pt x="8048" y="489"/>
                    <a:pt x="7500" y="194"/>
                  </a:cubicBezTo>
                  <a:cubicBezTo>
                    <a:pt x="7473" y="179"/>
                    <a:pt x="7443" y="172"/>
                    <a:pt x="7412" y="172"/>
                  </a:cubicBezTo>
                  <a:cubicBezTo>
                    <a:pt x="6814" y="172"/>
                    <a:pt x="5522" y="2691"/>
                    <a:pt x="5522" y="2691"/>
                  </a:cubicBezTo>
                  <a:cubicBezTo>
                    <a:pt x="5522" y="2691"/>
                    <a:pt x="4520" y="139"/>
                    <a:pt x="3884" y="139"/>
                  </a:cubicBezTo>
                  <a:cubicBezTo>
                    <a:pt x="3778" y="139"/>
                    <a:pt x="3682" y="209"/>
                    <a:pt x="3603" y="373"/>
                  </a:cubicBezTo>
                  <a:cubicBezTo>
                    <a:pt x="3047" y="1525"/>
                    <a:pt x="1" y="11174"/>
                    <a:pt x="12849" y="11458"/>
                  </a:cubicBezTo>
                  <a:cubicBezTo>
                    <a:pt x="12961" y="11460"/>
                    <a:pt x="13072" y="11462"/>
                    <a:pt x="13182" y="11462"/>
                  </a:cubicBezTo>
                  <a:cubicBezTo>
                    <a:pt x="23214" y="11462"/>
                    <a:pt x="22291" y="1252"/>
                    <a:pt x="21769" y="709"/>
                  </a:cubicBezTo>
                  <a:cubicBezTo>
                    <a:pt x="21712" y="650"/>
                    <a:pt x="21647" y="623"/>
                    <a:pt x="21575" y="623"/>
                  </a:cubicBezTo>
                  <a:cubicBezTo>
                    <a:pt x="20976" y="623"/>
                    <a:pt x="19938" y="2450"/>
                    <a:pt x="19938" y="2450"/>
                  </a:cubicBezTo>
                  <a:cubicBezTo>
                    <a:pt x="19938" y="2450"/>
                    <a:pt x="19086" y="1112"/>
                    <a:pt x="18563" y="479"/>
                  </a:cubicBezTo>
                  <a:cubicBezTo>
                    <a:pt x="18509" y="413"/>
                    <a:pt x="18448" y="383"/>
                    <a:pt x="18382" y="383"/>
                  </a:cubicBezTo>
                  <a:cubicBezTo>
                    <a:pt x="17815" y="383"/>
                    <a:pt x="16898" y="2573"/>
                    <a:pt x="16898" y="2573"/>
                  </a:cubicBezTo>
                  <a:cubicBezTo>
                    <a:pt x="16898" y="2573"/>
                    <a:pt x="15536" y="432"/>
                    <a:pt x="15089" y="59"/>
                  </a:cubicBezTo>
                  <a:cubicBezTo>
                    <a:pt x="15061" y="35"/>
                    <a:pt x="15028" y="24"/>
                    <a:pt x="14990" y="24"/>
                  </a:cubicBezTo>
                  <a:cubicBezTo>
                    <a:pt x="14433" y="24"/>
                    <a:pt x="12927" y="2458"/>
                    <a:pt x="12927" y="2458"/>
                  </a:cubicBezTo>
                  <a:cubicBezTo>
                    <a:pt x="12927" y="2458"/>
                    <a:pt x="12095" y="866"/>
                    <a:pt x="11200" y="120"/>
                  </a:cubicBezTo>
                  <a:cubicBezTo>
                    <a:pt x="11101" y="37"/>
                    <a:pt x="10995" y="0"/>
                    <a:pt x="10887" y="0"/>
                  </a:cubicBezTo>
                  <a:close/>
                </a:path>
              </a:pathLst>
            </a:custGeom>
            <a:solidFill>
              <a:srgbClr val="BCC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9"/>
            <p:cNvSpPr/>
            <p:nvPr/>
          </p:nvSpPr>
          <p:spPr>
            <a:xfrm>
              <a:off x="6242568" y="4461016"/>
              <a:ext cx="1573895" cy="84636"/>
            </a:xfrm>
            <a:custGeom>
              <a:avLst/>
              <a:gdLst/>
              <a:ahLst/>
              <a:cxnLst/>
              <a:rect l="l" t="t" r="r" b="b"/>
              <a:pathLst>
                <a:path w="15695" h="844" extrusionOk="0">
                  <a:moveTo>
                    <a:pt x="7684" y="0"/>
                  </a:moveTo>
                  <a:cubicBezTo>
                    <a:pt x="5291" y="0"/>
                    <a:pt x="2625" y="173"/>
                    <a:pt x="83" y="703"/>
                  </a:cubicBezTo>
                  <a:cubicBezTo>
                    <a:pt x="0" y="721"/>
                    <a:pt x="13" y="844"/>
                    <a:pt x="98" y="844"/>
                  </a:cubicBezTo>
                  <a:cubicBezTo>
                    <a:pt x="103" y="844"/>
                    <a:pt x="108" y="842"/>
                    <a:pt x="112" y="842"/>
                  </a:cubicBezTo>
                  <a:cubicBezTo>
                    <a:pt x="2644" y="314"/>
                    <a:pt x="5301" y="142"/>
                    <a:pt x="7684" y="142"/>
                  </a:cubicBezTo>
                  <a:cubicBezTo>
                    <a:pt x="12082" y="142"/>
                    <a:pt x="15553" y="727"/>
                    <a:pt x="15606" y="736"/>
                  </a:cubicBezTo>
                  <a:cubicBezTo>
                    <a:pt x="15610" y="736"/>
                    <a:pt x="15614" y="737"/>
                    <a:pt x="15618" y="737"/>
                  </a:cubicBezTo>
                  <a:cubicBezTo>
                    <a:pt x="15652" y="737"/>
                    <a:pt x="15682" y="713"/>
                    <a:pt x="15688" y="678"/>
                  </a:cubicBezTo>
                  <a:cubicBezTo>
                    <a:pt x="15694" y="639"/>
                    <a:pt x="15669" y="603"/>
                    <a:pt x="15630" y="597"/>
                  </a:cubicBezTo>
                  <a:cubicBezTo>
                    <a:pt x="15577" y="587"/>
                    <a:pt x="12096" y="0"/>
                    <a:pt x="768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9"/>
            <p:cNvSpPr/>
            <p:nvPr/>
          </p:nvSpPr>
          <p:spPr>
            <a:xfrm>
              <a:off x="6053140" y="4052377"/>
              <a:ext cx="1921966" cy="84737"/>
            </a:xfrm>
            <a:custGeom>
              <a:avLst/>
              <a:gdLst/>
              <a:ahLst/>
              <a:cxnLst/>
              <a:rect l="l" t="t" r="r" b="b"/>
              <a:pathLst>
                <a:path w="19166" h="845" extrusionOk="0">
                  <a:moveTo>
                    <a:pt x="10669" y="1"/>
                  </a:moveTo>
                  <a:cubicBezTo>
                    <a:pt x="5376" y="1"/>
                    <a:pt x="152" y="482"/>
                    <a:pt x="68" y="490"/>
                  </a:cubicBezTo>
                  <a:cubicBezTo>
                    <a:pt x="30" y="493"/>
                    <a:pt x="0" y="527"/>
                    <a:pt x="4" y="566"/>
                  </a:cubicBezTo>
                  <a:cubicBezTo>
                    <a:pt x="8" y="603"/>
                    <a:pt x="39" y="631"/>
                    <a:pt x="75" y="631"/>
                  </a:cubicBezTo>
                  <a:cubicBezTo>
                    <a:pt x="77" y="631"/>
                    <a:pt x="79" y="631"/>
                    <a:pt x="82" y="630"/>
                  </a:cubicBezTo>
                  <a:cubicBezTo>
                    <a:pt x="165" y="623"/>
                    <a:pt x="5389" y="142"/>
                    <a:pt x="10673" y="142"/>
                  </a:cubicBezTo>
                  <a:cubicBezTo>
                    <a:pt x="13793" y="142"/>
                    <a:pt x="16934" y="309"/>
                    <a:pt x="19050" y="842"/>
                  </a:cubicBezTo>
                  <a:cubicBezTo>
                    <a:pt x="19056" y="843"/>
                    <a:pt x="19062" y="843"/>
                    <a:pt x="19067" y="844"/>
                  </a:cubicBezTo>
                  <a:cubicBezTo>
                    <a:pt x="19151" y="843"/>
                    <a:pt x="19166" y="724"/>
                    <a:pt x="19084" y="704"/>
                  </a:cubicBezTo>
                  <a:cubicBezTo>
                    <a:pt x="16957" y="169"/>
                    <a:pt x="13801" y="1"/>
                    <a:pt x="1066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6109296" y="4135007"/>
              <a:ext cx="1789196" cy="261330"/>
            </a:xfrm>
            <a:custGeom>
              <a:avLst/>
              <a:gdLst/>
              <a:ahLst/>
              <a:cxnLst/>
              <a:rect l="l" t="t" r="r" b="b"/>
              <a:pathLst>
                <a:path w="17842" h="2606" extrusionOk="0">
                  <a:moveTo>
                    <a:pt x="12975" y="0"/>
                  </a:moveTo>
                  <a:cubicBezTo>
                    <a:pt x="12653" y="0"/>
                    <a:pt x="12084" y="646"/>
                    <a:pt x="11374" y="1489"/>
                  </a:cubicBezTo>
                  <a:cubicBezTo>
                    <a:pt x="11084" y="1836"/>
                    <a:pt x="10754" y="2227"/>
                    <a:pt x="10680" y="2251"/>
                  </a:cubicBezTo>
                  <a:cubicBezTo>
                    <a:pt x="10585" y="2226"/>
                    <a:pt x="10296" y="1726"/>
                    <a:pt x="10087" y="1361"/>
                  </a:cubicBezTo>
                  <a:cubicBezTo>
                    <a:pt x="9762" y="798"/>
                    <a:pt x="9426" y="218"/>
                    <a:pt x="9184" y="96"/>
                  </a:cubicBezTo>
                  <a:cubicBezTo>
                    <a:pt x="9156" y="82"/>
                    <a:pt x="9126" y="76"/>
                    <a:pt x="9094" y="76"/>
                  </a:cubicBezTo>
                  <a:cubicBezTo>
                    <a:pt x="8778" y="76"/>
                    <a:pt x="8284" y="735"/>
                    <a:pt x="7682" y="1586"/>
                  </a:cubicBezTo>
                  <a:cubicBezTo>
                    <a:pt x="7509" y="1828"/>
                    <a:pt x="7317" y="2100"/>
                    <a:pt x="7242" y="2170"/>
                  </a:cubicBezTo>
                  <a:cubicBezTo>
                    <a:pt x="7152" y="2096"/>
                    <a:pt x="6893" y="1793"/>
                    <a:pt x="6660" y="1523"/>
                  </a:cubicBezTo>
                  <a:cubicBezTo>
                    <a:pt x="6206" y="992"/>
                    <a:pt x="5688" y="391"/>
                    <a:pt x="5432" y="241"/>
                  </a:cubicBezTo>
                  <a:cubicBezTo>
                    <a:pt x="5396" y="220"/>
                    <a:pt x="5359" y="210"/>
                    <a:pt x="5320" y="210"/>
                  </a:cubicBezTo>
                  <a:cubicBezTo>
                    <a:pt x="5024" y="210"/>
                    <a:pt x="4641" y="801"/>
                    <a:pt x="4150" y="1611"/>
                  </a:cubicBezTo>
                  <a:cubicBezTo>
                    <a:pt x="3951" y="1940"/>
                    <a:pt x="3745" y="2279"/>
                    <a:pt x="3658" y="2333"/>
                  </a:cubicBezTo>
                  <a:cubicBezTo>
                    <a:pt x="3653" y="2335"/>
                    <a:pt x="3648" y="2336"/>
                    <a:pt x="3642" y="2336"/>
                  </a:cubicBezTo>
                  <a:cubicBezTo>
                    <a:pt x="3464" y="2336"/>
                    <a:pt x="2745" y="1453"/>
                    <a:pt x="2432" y="1070"/>
                  </a:cubicBezTo>
                  <a:cubicBezTo>
                    <a:pt x="2107" y="670"/>
                    <a:pt x="1933" y="459"/>
                    <a:pt x="1849" y="416"/>
                  </a:cubicBezTo>
                  <a:cubicBezTo>
                    <a:pt x="1836" y="410"/>
                    <a:pt x="1819" y="402"/>
                    <a:pt x="1792" y="402"/>
                  </a:cubicBezTo>
                  <a:cubicBezTo>
                    <a:pt x="1699" y="402"/>
                    <a:pt x="1483" y="496"/>
                    <a:pt x="848" y="1075"/>
                  </a:cubicBezTo>
                  <a:cubicBezTo>
                    <a:pt x="462" y="1427"/>
                    <a:pt x="66" y="1828"/>
                    <a:pt x="22" y="1893"/>
                  </a:cubicBezTo>
                  <a:cubicBezTo>
                    <a:pt x="0" y="1925"/>
                    <a:pt x="10" y="1969"/>
                    <a:pt x="42" y="1991"/>
                  </a:cubicBezTo>
                  <a:cubicBezTo>
                    <a:pt x="54" y="1999"/>
                    <a:pt x="68" y="2003"/>
                    <a:pt x="81" y="2003"/>
                  </a:cubicBezTo>
                  <a:cubicBezTo>
                    <a:pt x="104" y="2003"/>
                    <a:pt x="126" y="1992"/>
                    <a:pt x="139" y="1972"/>
                  </a:cubicBezTo>
                  <a:cubicBezTo>
                    <a:pt x="244" y="1820"/>
                    <a:pt x="1568" y="543"/>
                    <a:pt x="1781" y="543"/>
                  </a:cubicBezTo>
                  <a:lnTo>
                    <a:pt x="1785" y="543"/>
                  </a:lnTo>
                  <a:cubicBezTo>
                    <a:pt x="1846" y="574"/>
                    <a:pt x="2099" y="884"/>
                    <a:pt x="2322" y="1158"/>
                  </a:cubicBezTo>
                  <a:cubicBezTo>
                    <a:pt x="3041" y="2041"/>
                    <a:pt x="3433" y="2475"/>
                    <a:pt x="3655" y="2475"/>
                  </a:cubicBezTo>
                  <a:cubicBezTo>
                    <a:pt x="3684" y="2475"/>
                    <a:pt x="3709" y="2468"/>
                    <a:pt x="3733" y="2453"/>
                  </a:cubicBezTo>
                  <a:cubicBezTo>
                    <a:pt x="3842" y="2385"/>
                    <a:pt x="4001" y="2130"/>
                    <a:pt x="4270" y="1685"/>
                  </a:cubicBezTo>
                  <a:cubicBezTo>
                    <a:pt x="4559" y="1210"/>
                    <a:pt x="5080" y="353"/>
                    <a:pt x="5319" y="353"/>
                  </a:cubicBezTo>
                  <a:cubicBezTo>
                    <a:pt x="5334" y="353"/>
                    <a:pt x="5348" y="356"/>
                    <a:pt x="5361" y="364"/>
                  </a:cubicBezTo>
                  <a:cubicBezTo>
                    <a:pt x="5596" y="501"/>
                    <a:pt x="6127" y="1120"/>
                    <a:pt x="6553" y="1616"/>
                  </a:cubicBezTo>
                  <a:cubicBezTo>
                    <a:pt x="7023" y="2163"/>
                    <a:pt x="7150" y="2302"/>
                    <a:pt x="7222" y="2321"/>
                  </a:cubicBezTo>
                  <a:cubicBezTo>
                    <a:pt x="7229" y="2323"/>
                    <a:pt x="7236" y="2323"/>
                    <a:pt x="7243" y="2323"/>
                  </a:cubicBezTo>
                  <a:cubicBezTo>
                    <a:pt x="7327" y="2323"/>
                    <a:pt x="7422" y="2197"/>
                    <a:pt x="7797" y="1669"/>
                  </a:cubicBezTo>
                  <a:cubicBezTo>
                    <a:pt x="8137" y="1188"/>
                    <a:pt x="8830" y="217"/>
                    <a:pt x="9084" y="217"/>
                  </a:cubicBezTo>
                  <a:cubicBezTo>
                    <a:pt x="9097" y="217"/>
                    <a:pt x="9109" y="219"/>
                    <a:pt x="9120" y="225"/>
                  </a:cubicBezTo>
                  <a:cubicBezTo>
                    <a:pt x="9325" y="326"/>
                    <a:pt x="9679" y="940"/>
                    <a:pt x="9964" y="1433"/>
                  </a:cubicBezTo>
                  <a:cubicBezTo>
                    <a:pt x="10365" y="2130"/>
                    <a:pt x="10530" y="2393"/>
                    <a:pt x="10676" y="2393"/>
                  </a:cubicBezTo>
                  <a:cubicBezTo>
                    <a:pt x="10790" y="2393"/>
                    <a:pt x="10977" y="2183"/>
                    <a:pt x="11482" y="1582"/>
                  </a:cubicBezTo>
                  <a:cubicBezTo>
                    <a:pt x="11965" y="1008"/>
                    <a:pt x="12693" y="143"/>
                    <a:pt x="12974" y="143"/>
                  </a:cubicBezTo>
                  <a:lnTo>
                    <a:pt x="12977" y="143"/>
                  </a:lnTo>
                  <a:cubicBezTo>
                    <a:pt x="12978" y="143"/>
                    <a:pt x="12979" y="143"/>
                    <a:pt x="12980" y="143"/>
                  </a:cubicBezTo>
                  <a:cubicBezTo>
                    <a:pt x="13000" y="143"/>
                    <a:pt x="13017" y="153"/>
                    <a:pt x="13029" y="169"/>
                  </a:cubicBezTo>
                  <a:cubicBezTo>
                    <a:pt x="13156" y="334"/>
                    <a:pt x="13350" y="697"/>
                    <a:pt x="13554" y="1082"/>
                  </a:cubicBezTo>
                  <a:cubicBezTo>
                    <a:pt x="14037" y="1987"/>
                    <a:pt x="14347" y="2535"/>
                    <a:pt x="14574" y="2535"/>
                  </a:cubicBezTo>
                  <a:cubicBezTo>
                    <a:pt x="14739" y="2535"/>
                    <a:pt x="15087" y="2211"/>
                    <a:pt x="15689" y="1638"/>
                  </a:cubicBezTo>
                  <a:cubicBezTo>
                    <a:pt x="16096" y="1249"/>
                    <a:pt x="16765" y="609"/>
                    <a:pt x="16931" y="609"/>
                  </a:cubicBezTo>
                  <a:cubicBezTo>
                    <a:pt x="16936" y="609"/>
                    <a:pt x="16941" y="610"/>
                    <a:pt x="16946" y="611"/>
                  </a:cubicBezTo>
                  <a:cubicBezTo>
                    <a:pt x="17135" y="730"/>
                    <a:pt x="17506" y="1866"/>
                    <a:pt x="17694" y="2555"/>
                  </a:cubicBezTo>
                  <a:cubicBezTo>
                    <a:pt x="17704" y="2584"/>
                    <a:pt x="17732" y="2606"/>
                    <a:pt x="17762" y="2606"/>
                  </a:cubicBezTo>
                  <a:cubicBezTo>
                    <a:pt x="17769" y="2606"/>
                    <a:pt x="17776" y="2604"/>
                    <a:pt x="17781" y="2603"/>
                  </a:cubicBezTo>
                  <a:cubicBezTo>
                    <a:pt x="17819" y="2592"/>
                    <a:pt x="17841" y="2553"/>
                    <a:pt x="17832" y="2515"/>
                  </a:cubicBezTo>
                  <a:cubicBezTo>
                    <a:pt x="17780" y="2328"/>
                    <a:pt x="17320" y="677"/>
                    <a:pt x="17021" y="489"/>
                  </a:cubicBezTo>
                  <a:cubicBezTo>
                    <a:pt x="16998" y="475"/>
                    <a:pt x="16972" y="468"/>
                    <a:pt x="16942" y="468"/>
                  </a:cubicBezTo>
                  <a:cubicBezTo>
                    <a:pt x="16733" y="468"/>
                    <a:pt x="16338" y="821"/>
                    <a:pt x="15591" y="1533"/>
                  </a:cubicBezTo>
                  <a:cubicBezTo>
                    <a:pt x="15210" y="1896"/>
                    <a:pt x="14689" y="2392"/>
                    <a:pt x="14574" y="2392"/>
                  </a:cubicBezTo>
                  <a:cubicBezTo>
                    <a:pt x="14415" y="2392"/>
                    <a:pt x="13955" y="1529"/>
                    <a:pt x="13680" y="1013"/>
                  </a:cubicBezTo>
                  <a:cubicBezTo>
                    <a:pt x="13473" y="624"/>
                    <a:pt x="13276" y="256"/>
                    <a:pt x="13142" y="82"/>
                  </a:cubicBezTo>
                  <a:cubicBezTo>
                    <a:pt x="13104" y="31"/>
                    <a:pt x="13044" y="0"/>
                    <a:pt x="1298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6537993" y="4540036"/>
              <a:ext cx="1078311" cy="222421"/>
            </a:xfrm>
            <a:custGeom>
              <a:avLst/>
              <a:gdLst/>
              <a:ahLst/>
              <a:cxnLst/>
              <a:rect l="l" t="t" r="r" b="b"/>
              <a:pathLst>
                <a:path w="10753" h="2218" extrusionOk="0">
                  <a:moveTo>
                    <a:pt x="5191" y="1"/>
                  </a:moveTo>
                  <a:cubicBezTo>
                    <a:pt x="5190" y="1"/>
                    <a:pt x="5189" y="1"/>
                    <a:pt x="5187" y="1"/>
                  </a:cubicBezTo>
                  <a:cubicBezTo>
                    <a:pt x="4972" y="2"/>
                    <a:pt x="4515" y="520"/>
                    <a:pt x="3840" y="1308"/>
                  </a:cubicBezTo>
                  <a:cubicBezTo>
                    <a:pt x="3591" y="1600"/>
                    <a:pt x="3312" y="1927"/>
                    <a:pt x="3219" y="1997"/>
                  </a:cubicBezTo>
                  <a:cubicBezTo>
                    <a:pt x="3135" y="1925"/>
                    <a:pt x="2889" y="1617"/>
                    <a:pt x="2673" y="1343"/>
                  </a:cubicBezTo>
                  <a:cubicBezTo>
                    <a:pt x="2167" y="707"/>
                    <a:pt x="1794" y="250"/>
                    <a:pt x="1611" y="168"/>
                  </a:cubicBezTo>
                  <a:cubicBezTo>
                    <a:pt x="1592" y="160"/>
                    <a:pt x="1570" y="155"/>
                    <a:pt x="1547" y="155"/>
                  </a:cubicBezTo>
                  <a:cubicBezTo>
                    <a:pt x="1161" y="155"/>
                    <a:pt x="303" y="1281"/>
                    <a:pt x="37" y="1644"/>
                  </a:cubicBezTo>
                  <a:cubicBezTo>
                    <a:pt x="1" y="1698"/>
                    <a:pt x="48" y="1755"/>
                    <a:pt x="98" y="1755"/>
                  </a:cubicBezTo>
                  <a:cubicBezTo>
                    <a:pt x="117" y="1755"/>
                    <a:pt x="136" y="1746"/>
                    <a:pt x="152" y="1727"/>
                  </a:cubicBezTo>
                  <a:cubicBezTo>
                    <a:pt x="675" y="1013"/>
                    <a:pt x="1332" y="293"/>
                    <a:pt x="1529" y="293"/>
                  </a:cubicBezTo>
                  <a:cubicBezTo>
                    <a:pt x="1538" y="293"/>
                    <a:pt x="1547" y="295"/>
                    <a:pt x="1554" y="298"/>
                  </a:cubicBezTo>
                  <a:cubicBezTo>
                    <a:pt x="1721" y="371"/>
                    <a:pt x="2206" y="984"/>
                    <a:pt x="2562" y="1430"/>
                  </a:cubicBezTo>
                  <a:cubicBezTo>
                    <a:pt x="3000" y="1983"/>
                    <a:pt x="3121" y="2125"/>
                    <a:pt x="3195" y="2144"/>
                  </a:cubicBezTo>
                  <a:cubicBezTo>
                    <a:pt x="3202" y="2145"/>
                    <a:pt x="3209" y="2146"/>
                    <a:pt x="3216" y="2146"/>
                  </a:cubicBezTo>
                  <a:cubicBezTo>
                    <a:pt x="3298" y="2146"/>
                    <a:pt x="3418" y="2022"/>
                    <a:pt x="3948" y="1401"/>
                  </a:cubicBezTo>
                  <a:cubicBezTo>
                    <a:pt x="4325" y="958"/>
                    <a:pt x="5027" y="137"/>
                    <a:pt x="5175" y="137"/>
                  </a:cubicBezTo>
                  <a:lnTo>
                    <a:pt x="5178" y="137"/>
                  </a:lnTo>
                  <a:cubicBezTo>
                    <a:pt x="5197" y="157"/>
                    <a:pt x="7041" y="2217"/>
                    <a:pt x="7287" y="2217"/>
                  </a:cubicBezTo>
                  <a:cubicBezTo>
                    <a:pt x="7385" y="2217"/>
                    <a:pt x="7524" y="2048"/>
                    <a:pt x="8027" y="1375"/>
                  </a:cubicBezTo>
                  <a:cubicBezTo>
                    <a:pt x="8354" y="937"/>
                    <a:pt x="8902" y="203"/>
                    <a:pt x="9031" y="192"/>
                  </a:cubicBezTo>
                  <a:cubicBezTo>
                    <a:pt x="9200" y="266"/>
                    <a:pt x="10083" y="1263"/>
                    <a:pt x="10600" y="1874"/>
                  </a:cubicBezTo>
                  <a:cubicBezTo>
                    <a:pt x="10616" y="1893"/>
                    <a:pt x="10634" y="1900"/>
                    <a:pt x="10653" y="1900"/>
                  </a:cubicBezTo>
                  <a:cubicBezTo>
                    <a:pt x="10705" y="1900"/>
                    <a:pt x="10753" y="1836"/>
                    <a:pt x="10708" y="1783"/>
                  </a:cubicBezTo>
                  <a:cubicBezTo>
                    <a:pt x="10568" y="1617"/>
                    <a:pt x="9343" y="171"/>
                    <a:pt x="9087" y="61"/>
                  </a:cubicBezTo>
                  <a:cubicBezTo>
                    <a:pt x="9072" y="55"/>
                    <a:pt x="9057" y="52"/>
                    <a:pt x="9040" y="52"/>
                  </a:cubicBezTo>
                  <a:cubicBezTo>
                    <a:pt x="8870" y="52"/>
                    <a:pt x="8584" y="392"/>
                    <a:pt x="7913" y="1290"/>
                  </a:cubicBezTo>
                  <a:cubicBezTo>
                    <a:pt x="7672" y="1613"/>
                    <a:pt x="7374" y="2012"/>
                    <a:pt x="7283" y="2072"/>
                  </a:cubicBezTo>
                  <a:cubicBezTo>
                    <a:pt x="7052" y="1963"/>
                    <a:pt x="5584" y="393"/>
                    <a:pt x="5286" y="45"/>
                  </a:cubicBezTo>
                  <a:cubicBezTo>
                    <a:pt x="5262" y="18"/>
                    <a:pt x="5227" y="1"/>
                    <a:pt x="519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39"/>
          <p:cNvGrpSpPr/>
          <p:nvPr/>
        </p:nvGrpSpPr>
        <p:grpSpPr>
          <a:xfrm>
            <a:off x="6550805" y="707538"/>
            <a:ext cx="612938" cy="1111318"/>
            <a:chOff x="6550805" y="707538"/>
            <a:chExt cx="612938" cy="1111318"/>
          </a:xfrm>
        </p:grpSpPr>
        <p:sp>
          <p:nvSpPr>
            <p:cNvPr id="1111" name="Google Shape;1111;p39"/>
            <p:cNvSpPr/>
            <p:nvPr/>
          </p:nvSpPr>
          <p:spPr>
            <a:xfrm rot="-1200180">
              <a:off x="7113751" y="1772132"/>
              <a:ext cx="47532" cy="22763"/>
            </a:xfrm>
            <a:custGeom>
              <a:avLst/>
              <a:gdLst/>
              <a:ahLst/>
              <a:cxnLst/>
              <a:rect l="l" t="t" r="r" b="b"/>
              <a:pathLst>
                <a:path w="474" h="227" extrusionOk="0">
                  <a:moveTo>
                    <a:pt x="373" y="1"/>
                  </a:moveTo>
                  <a:cubicBezTo>
                    <a:pt x="363" y="1"/>
                    <a:pt x="352" y="3"/>
                    <a:pt x="341" y="8"/>
                  </a:cubicBezTo>
                  <a:cubicBezTo>
                    <a:pt x="258" y="42"/>
                    <a:pt x="171" y="69"/>
                    <a:pt x="83" y="86"/>
                  </a:cubicBezTo>
                  <a:cubicBezTo>
                    <a:pt x="0" y="102"/>
                    <a:pt x="11" y="226"/>
                    <a:pt x="96" y="226"/>
                  </a:cubicBezTo>
                  <a:lnTo>
                    <a:pt x="98" y="226"/>
                  </a:lnTo>
                  <a:cubicBezTo>
                    <a:pt x="102" y="226"/>
                    <a:pt x="107" y="226"/>
                    <a:pt x="111" y="225"/>
                  </a:cubicBezTo>
                  <a:cubicBezTo>
                    <a:pt x="209" y="206"/>
                    <a:pt x="304" y="177"/>
                    <a:pt x="396" y="139"/>
                  </a:cubicBezTo>
                  <a:cubicBezTo>
                    <a:pt x="474" y="108"/>
                    <a:pt x="441" y="1"/>
                    <a:pt x="373"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9"/>
            <p:cNvSpPr/>
            <p:nvPr/>
          </p:nvSpPr>
          <p:spPr>
            <a:xfrm>
              <a:off x="6846828" y="1408107"/>
              <a:ext cx="33092" cy="38909"/>
            </a:xfrm>
            <a:custGeom>
              <a:avLst/>
              <a:gdLst/>
              <a:ahLst/>
              <a:cxnLst/>
              <a:rect l="l" t="t" r="r" b="b"/>
              <a:pathLst>
                <a:path w="330" h="388" extrusionOk="0">
                  <a:moveTo>
                    <a:pt x="94" y="1"/>
                  </a:moveTo>
                  <a:cubicBezTo>
                    <a:pt x="48" y="1"/>
                    <a:pt x="1" y="46"/>
                    <a:pt x="26" y="102"/>
                  </a:cubicBezTo>
                  <a:cubicBezTo>
                    <a:pt x="69" y="191"/>
                    <a:pt x="119" y="276"/>
                    <a:pt x="175" y="356"/>
                  </a:cubicBezTo>
                  <a:cubicBezTo>
                    <a:pt x="190" y="379"/>
                    <a:pt x="211" y="388"/>
                    <a:pt x="231" y="388"/>
                  </a:cubicBezTo>
                  <a:cubicBezTo>
                    <a:pt x="282" y="388"/>
                    <a:pt x="330" y="331"/>
                    <a:pt x="291" y="276"/>
                  </a:cubicBezTo>
                  <a:cubicBezTo>
                    <a:pt x="240" y="201"/>
                    <a:pt x="195" y="124"/>
                    <a:pt x="155" y="42"/>
                  </a:cubicBezTo>
                  <a:cubicBezTo>
                    <a:pt x="141" y="13"/>
                    <a:pt x="118" y="1"/>
                    <a:pt x="94"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9"/>
            <p:cNvSpPr/>
            <p:nvPr/>
          </p:nvSpPr>
          <p:spPr>
            <a:xfrm>
              <a:off x="6795083" y="1210356"/>
              <a:ext cx="24368" cy="41416"/>
            </a:xfrm>
            <a:custGeom>
              <a:avLst/>
              <a:gdLst/>
              <a:ahLst/>
              <a:cxnLst/>
              <a:rect l="l" t="t" r="r" b="b"/>
              <a:pathLst>
                <a:path w="243" h="413" extrusionOk="0">
                  <a:moveTo>
                    <a:pt x="78" y="1"/>
                  </a:moveTo>
                  <a:cubicBezTo>
                    <a:pt x="73" y="1"/>
                    <a:pt x="69" y="1"/>
                    <a:pt x="64" y="2"/>
                  </a:cubicBezTo>
                  <a:cubicBezTo>
                    <a:pt x="26" y="10"/>
                    <a:pt x="1" y="48"/>
                    <a:pt x="9" y="86"/>
                  </a:cubicBezTo>
                  <a:cubicBezTo>
                    <a:pt x="29" y="183"/>
                    <a:pt x="58" y="279"/>
                    <a:pt x="97" y="370"/>
                  </a:cubicBezTo>
                  <a:cubicBezTo>
                    <a:pt x="108" y="397"/>
                    <a:pt x="133" y="413"/>
                    <a:pt x="163" y="413"/>
                  </a:cubicBezTo>
                  <a:cubicBezTo>
                    <a:pt x="164" y="413"/>
                    <a:pt x="166" y="413"/>
                    <a:pt x="168" y="413"/>
                  </a:cubicBezTo>
                  <a:cubicBezTo>
                    <a:pt x="175" y="413"/>
                    <a:pt x="183" y="411"/>
                    <a:pt x="189" y="407"/>
                  </a:cubicBezTo>
                  <a:cubicBezTo>
                    <a:pt x="225" y="393"/>
                    <a:pt x="243" y="351"/>
                    <a:pt x="228" y="315"/>
                  </a:cubicBezTo>
                  <a:cubicBezTo>
                    <a:pt x="192" y="232"/>
                    <a:pt x="165" y="147"/>
                    <a:pt x="148" y="58"/>
                  </a:cubicBezTo>
                  <a:cubicBezTo>
                    <a:pt x="141" y="24"/>
                    <a:pt x="111" y="1"/>
                    <a:pt x="7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6961046" y="1272630"/>
              <a:ext cx="35700" cy="36402"/>
            </a:xfrm>
            <a:custGeom>
              <a:avLst/>
              <a:gdLst/>
              <a:ahLst/>
              <a:cxnLst/>
              <a:rect l="l" t="t" r="r" b="b"/>
              <a:pathLst>
                <a:path w="356" h="363" extrusionOk="0">
                  <a:moveTo>
                    <a:pt x="277" y="1"/>
                  </a:moveTo>
                  <a:cubicBezTo>
                    <a:pt x="244" y="1"/>
                    <a:pt x="215" y="23"/>
                    <a:pt x="208" y="56"/>
                  </a:cubicBezTo>
                  <a:cubicBezTo>
                    <a:pt x="199" y="95"/>
                    <a:pt x="156" y="162"/>
                    <a:pt x="62" y="234"/>
                  </a:cubicBezTo>
                  <a:cubicBezTo>
                    <a:pt x="1" y="279"/>
                    <a:pt x="45" y="362"/>
                    <a:pt x="103" y="362"/>
                  </a:cubicBezTo>
                  <a:cubicBezTo>
                    <a:pt x="117" y="362"/>
                    <a:pt x="132" y="357"/>
                    <a:pt x="147" y="346"/>
                  </a:cubicBezTo>
                  <a:cubicBezTo>
                    <a:pt x="256" y="265"/>
                    <a:pt x="327" y="173"/>
                    <a:pt x="346" y="88"/>
                  </a:cubicBezTo>
                  <a:cubicBezTo>
                    <a:pt x="355" y="50"/>
                    <a:pt x="331" y="12"/>
                    <a:pt x="294" y="3"/>
                  </a:cubicBezTo>
                  <a:cubicBezTo>
                    <a:pt x="288" y="1"/>
                    <a:pt x="282" y="1"/>
                    <a:pt x="277"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9"/>
            <p:cNvSpPr/>
            <p:nvPr/>
          </p:nvSpPr>
          <p:spPr>
            <a:xfrm>
              <a:off x="6837903" y="1352954"/>
              <a:ext cx="16847" cy="42519"/>
            </a:xfrm>
            <a:custGeom>
              <a:avLst/>
              <a:gdLst/>
              <a:ahLst/>
              <a:cxnLst/>
              <a:rect l="l" t="t" r="r" b="b"/>
              <a:pathLst>
                <a:path w="168" h="424" extrusionOk="0">
                  <a:moveTo>
                    <a:pt x="78" y="1"/>
                  </a:moveTo>
                  <a:cubicBezTo>
                    <a:pt x="43" y="1"/>
                    <a:pt x="12" y="27"/>
                    <a:pt x="7" y="63"/>
                  </a:cubicBezTo>
                  <a:cubicBezTo>
                    <a:pt x="3" y="99"/>
                    <a:pt x="2" y="134"/>
                    <a:pt x="0" y="170"/>
                  </a:cubicBezTo>
                  <a:cubicBezTo>
                    <a:pt x="2" y="237"/>
                    <a:pt x="8" y="302"/>
                    <a:pt x="20" y="366"/>
                  </a:cubicBezTo>
                  <a:cubicBezTo>
                    <a:pt x="27" y="400"/>
                    <a:pt x="56" y="424"/>
                    <a:pt x="90" y="424"/>
                  </a:cubicBezTo>
                  <a:cubicBezTo>
                    <a:pt x="94" y="424"/>
                    <a:pt x="99" y="424"/>
                    <a:pt x="103" y="422"/>
                  </a:cubicBezTo>
                  <a:cubicBezTo>
                    <a:pt x="142" y="416"/>
                    <a:pt x="167" y="378"/>
                    <a:pt x="159" y="339"/>
                  </a:cubicBezTo>
                  <a:cubicBezTo>
                    <a:pt x="149" y="283"/>
                    <a:pt x="143" y="227"/>
                    <a:pt x="143" y="170"/>
                  </a:cubicBezTo>
                  <a:cubicBezTo>
                    <a:pt x="142" y="140"/>
                    <a:pt x="145" y="110"/>
                    <a:pt x="149" y="79"/>
                  </a:cubicBezTo>
                  <a:cubicBezTo>
                    <a:pt x="153" y="40"/>
                    <a:pt x="125" y="5"/>
                    <a:pt x="86" y="1"/>
                  </a:cubicBezTo>
                  <a:cubicBezTo>
                    <a:pt x="83" y="1"/>
                    <a:pt x="81" y="1"/>
                    <a:pt x="7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9"/>
            <p:cNvSpPr/>
            <p:nvPr/>
          </p:nvSpPr>
          <p:spPr>
            <a:xfrm>
              <a:off x="6845424" y="1300507"/>
              <a:ext cx="53048" cy="39711"/>
            </a:xfrm>
            <a:custGeom>
              <a:avLst/>
              <a:gdLst/>
              <a:ahLst/>
              <a:cxnLst/>
              <a:rect l="l" t="t" r="r" b="b"/>
              <a:pathLst>
                <a:path w="529" h="396" extrusionOk="0">
                  <a:moveTo>
                    <a:pt x="214" y="0"/>
                  </a:moveTo>
                  <a:cubicBezTo>
                    <a:pt x="157" y="0"/>
                    <a:pt x="103" y="52"/>
                    <a:pt x="123" y="121"/>
                  </a:cubicBezTo>
                  <a:cubicBezTo>
                    <a:pt x="83" y="175"/>
                    <a:pt x="47" y="233"/>
                    <a:pt x="18" y="294"/>
                  </a:cubicBezTo>
                  <a:cubicBezTo>
                    <a:pt x="0" y="329"/>
                    <a:pt x="15" y="372"/>
                    <a:pt x="51" y="389"/>
                  </a:cubicBezTo>
                  <a:cubicBezTo>
                    <a:pt x="60" y="393"/>
                    <a:pt x="71" y="396"/>
                    <a:pt x="82" y="396"/>
                  </a:cubicBezTo>
                  <a:cubicBezTo>
                    <a:pt x="108" y="396"/>
                    <a:pt x="134" y="380"/>
                    <a:pt x="146" y="356"/>
                  </a:cubicBezTo>
                  <a:cubicBezTo>
                    <a:pt x="173" y="300"/>
                    <a:pt x="205" y="248"/>
                    <a:pt x="242" y="199"/>
                  </a:cubicBezTo>
                  <a:cubicBezTo>
                    <a:pt x="305" y="227"/>
                    <a:pt x="370" y="249"/>
                    <a:pt x="437" y="264"/>
                  </a:cubicBezTo>
                  <a:cubicBezTo>
                    <a:pt x="442" y="265"/>
                    <a:pt x="447" y="265"/>
                    <a:pt x="452" y="265"/>
                  </a:cubicBezTo>
                  <a:cubicBezTo>
                    <a:pt x="484" y="265"/>
                    <a:pt x="515" y="243"/>
                    <a:pt x="522" y="209"/>
                  </a:cubicBezTo>
                  <a:cubicBezTo>
                    <a:pt x="528" y="171"/>
                    <a:pt x="504" y="134"/>
                    <a:pt x="467" y="126"/>
                  </a:cubicBezTo>
                  <a:cubicBezTo>
                    <a:pt x="412" y="114"/>
                    <a:pt x="360" y="96"/>
                    <a:pt x="309" y="74"/>
                  </a:cubicBezTo>
                  <a:cubicBezTo>
                    <a:pt x="305" y="60"/>
                    <a:pt x="297" y="47"/>
                    <a:pt x="288" y="39"/>
                  </a:cubicBezTo>
                  <a:cubicBezTo>
                    <a:pt x="267" y="12"/>
                    <a:pt x="240" y="0"/>
                    <a:pt x="214"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9"/>
            <p:cNvSpPr/>
            <p:nvPr/>
          </p:nvSpPr>
          <p:spPr>
            <a:xfrm>
              <a:off x="6833390" y="1059335"/>
              <a:ext cx="40914" cy="34797"/>
            </a:xfrm>
            <a:custGeom>
              <a:avLst/>
              <a:gdLst/>
              <a:ahLst/>
              <a:cxnLst/>
              <a:rect l="l" t="t" r="r" b="b"/>
              <a:pathLst>
                <a:path w="408" h="347" extrusionOk="0">
                  <a:moveTo>
                    <a:pt x="305" y="1"/>
                  </a:moveTo>
                  <a:cubicBezTo>
                    <a:pt x="291" y="1"/>
                    <a:pt x="275" y="6"/>
                    <a:pt x="261" y="18"/>
                  </a:cubicBezTo>
                  <a:cubicBezTo>
                    <a:pt x="184" y="81"/>
                    <a:pt x="113" y="151"/>
                    <a:pt x="49" y="226"/>
                  </a:cubicBezTo>
                  <a:cubicBezTo>
                    <a:pt x="1" y="280"/>
                    <a:pt x="50" y="346"/>
                    <a:pt x="103" y="346"/>
                  </a:cubicBezTo>
                  <a:cubicBezTo>
                    <a:pt x="122" y="346"/>
                    <a:pt x="141" y="339"/>
                    <a:pt x="156" y="320"/>
                  </a:cubicBezTo>
                  <a:cubicBezTo>
                    <a:pt x="215" y="250"/>
                    <a:pt x="279" y="186"/>
                    <a:pt x="349" y="129"/>
                  </a:cubicBezTo>
                  <a:cubicBezTo>
                    <a:pt x="408" y="81"/>
                    <a:pt x="363" y="1"/>
                    <a:pt x="30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6880221" y="1269421"/>
              <a:ext cx="45226" cy="28580"/>
            </a:xfrm>
            <a:custGeom>
              <a:avLst/>
              <a:gdLst/>
              <a:ahLst/>
              <a:cxnLst/>
              <a:rect l="l" t="t" r="r" b="b"/>
              <a:pathLst>
                <a:path w="451" h="285" extrusionOk="0">
                  <a:moveTo>
                    <a:pt x="350" y="1"/>
                  </a:moveTo>
                  <a:cubicBezTo>
                    <a:pt x="340" y="1"/>
                    <a:pt x="331" y="3"/>
                    <a:pt x="320" y="7"/>
                  </a:cubicBezTo>
                  <a:cubicBezTo>
                    <a:pt x="231" y="48"/>
                    <a:pt x="144" y="98"/>
                    <a:pt x="64" y="155"/>
                  </a:cubicBezTo>
                  <a:cubicBezTo>
                    <a:pt x="0" y="199"/>
                    <a:pt x="44" y="284"/>
                    <a:pt x="104" y="284"/>
                  </a:cubicBezTo>
                  <a:cubicBezTo>
                    <a:pt x="118" y="284"/>
                    <a:pt x="132" y="280"/>
                    <a:pt x="146" y="270"/>
                  </a:cubicBezTo>
                  <a:cubicBezTo>
                    <a:pt x="220" y="218"/>
                    <a:pt x="298" y="173"/>
                    <a:pt x="380" y="135"/>
                  </a:cubicBezTo>
                  <a:cubicBezTo>
                    <a:pt x="451" y="99"/>
                    <a:pt x="416" y="1"/>
                    <a:pt x="35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6815039" y="1262502"/>
              <a:ext cx="34897" cy="36702"/>
            </a:xfrm>
            <a:custGeom>
              <a:avLst/>
              <a:gdLst/>
              <a:ahLst/>
              <a:cxnLst/>
              <a:rect l="l" t="t" r="r" b="b"/>
              <a:pathLst>
                <a:path w="348" h="366" extrusionOk="0">
                  <a:moveTo>
                    <a:pt x="97" y="0"/>
                  </a:moveTo>
                  <a:cubicBezTo>
                    <a:pt x="48" y="0"/>
                    <a:pt x="0" y="54"/>
                    <a:pt x="36" y="111"/>
                  </a:cubicBezTo>
                  <a:cubicBezTo>
                    <a:pt x="88" y="195"/>
                    <a:pt x="149" y="274"/>
                    <a:pt x="219" y="344"/>
                  </a:cubicBezTo>
                  <a:cubicBezTo>
                    <a:pt x="232" y="358"/>
                    <a:pt x="250" y="366"/>
                    <a:pt x="268" y="366"/>
                  </a:cubicBezTo>
                  <a:cubicBezTo>
                    <a:pt x="288" y="366"/>
                    <a:pt x="306" y="359"/>
                    <a:pt x="319" y="346"/>
                  </a:cubicBezTo>
                  <a:cubicBezTo>
                    <a:pt x="347" y="319"/>
                    <a:pt x="347" y="274"/>
                    <a:pt x="321" y="246"/>
                  </a:cubicBezTo>
                  <a:cubicBezTo>
                    <a:pt x="258" y="181"/>
                    <a:pt x="203" y="111"/>
                    <a:pt x="155" y="34"/>
                  </a:cubicBezTo>
                  <a:cubicBezTo>
                    <a:pt x="140" y="10"/>
                    <a:pt x="118" y="0"/>
                    <a:pt x="97"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6878616" y="1573969"/>
              <a:ext cx="21961" cy="42017"/>
            </a:xfrm>
            <a:custGeom>
              <a:avLst/>
              <a:gdLst/>
              <a:ahLst/>
              <a:cxnLst/>
              <a:rect l="l" t="t" r="r" b="b"/>
              <a:pathLst>
                <a:path w="219" h="419" extrusionOk="0">
                  <a:moveTo>
                    <a:pt x="131" y="0"/>
                  </a:moveTo>
                  <a:cubicBezTo>
                    <a:pt x="104" y="0"/>
                    <a:pt x="77" y="15"/>
                    <a:pt x="66" y="50"/>
                  </a:cubicBezTo>
                  <a:cubicBezTo>
                    <a:pt x="37" y="145"/>
                    <a:pt x="15" y="242"/>
                    <a:pt x="5" y="340"/>
                  </a:cubicBezTo>
                  <a:cubicBezTo>
                    <a:pt x="1" y="379"/>
                    <a:pt x="29" y="415"/>
                    <a:pt x="68" y="419"/>
                  </a:cubicBezTo>
                  <a:lnTo>
                    <a:pt x="76" y="419"/>
                  </a:lnTo>
                  <a:cubicBezTo>
                    <a:pt x="112" y="419"/>
                    <a:pt x="141" y="392"/>
                    <a:pt x="145" y="356"/>
                  </a:cubicBezTo>
                  <a:cubicBezTo>
                    <a:pt x="156" y="266"/>
                    <a:pt x="174" y="178"/>
                    <a:pt x="201" y="93"/>
                  </a:cubicBezTo>
                  <a:cubicBezTo>
                    <a:pt x="218" y="38"/>
                    <a:pt x="174" y="0"/>
                    <a:pt x="131"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6878115" y="1630126"/>
              <a:ext cx="19655" cy="42318"/>
            </a:xfrm>
            <a:custGeom>
              <a:avLst/>
              <a:gdLst/>
              <a:ahLst/>
              <a:cxnLst/>
              <a:rect l="l" t="t" r="r" b="b"/>
              <a:pathLst>
                <a:path w="196" h="422" extrusionOk="0">
                  <a:moveTo>
                    <a:pt x="76" y="0"/>
                  </a:moveTo>
                  <a:cubicBezTo>
                    <a:pt x="38" y="0"/>
                    <a:pt x="1" y="27"/>
                    <a:pt x="4" y="77"/>
                  </a:cubicBezTo>
                  <a:cubicBezTo>
                    <a:pt x="11" y="174"/>
                    <a:pt x="26" y="272"/>
                    <a:pt x="48" y="368"/>
                  </a:cubicBezTo>
                  <a:cubicBezTo>
                    <a:pt x="56" y="399"/>
                    <a:pt x="85" y="422"/>
                    <a:pt x="117" y="422"/>
                  </a:cubicBezTo>
                  <a:cubicBezTo>
                    <a:pt x="123" y="422"/>
                    <a:pt x="129" y="422"/>
                    <a:pt x="134" y="420"/>
                  </a:cubicBezTo>
                  <a:cubicBezTo>
                    <a:pt x="171" y="411"/>
                    <a:pt x="196" y="373"/>
                    <a:pt x="186" y="335"/>
                  </a:cubicBezTo>
                  <a:cubicBezTo>
                    <a:pt x="166" y="246"/>
                    <a:pt x="151" y="157"/>
                    <a:pt x="145" y="66"/>
                  </a:cubicBezTo>
                  <a:cubicBezTo>
                    <a:pt x="142" y="22"/>
                    <a:pt x="109" y="0"/>
                    <a:pt x="76"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9"/>
            <p:cNvSpPr/>
            <p:nvPr/>
          </p:nvSpPr>
          <p:spPr>
            <a:xfrm>
              <a:off x="6804811" y="1102355"/>
              <a:ext cx="30987" cy="39009"/>
            </a:xfrm>
            <a:custGeom>
              <a:avLst/>
              <a:gdLst/>
              <a:ahLst/>
              <a:cxnLst/>
              <a:rect l="l" t="t" r="r" b="b"/>
              <a:pathLst>
                <a:path w="309" h="389" extrusionOk="0">
                  <a:moveTo>
                    <a:pt x="214" y="1"/>
                  </a:moveTo>
                  <a:cubicBezTo>
                    <a:pt x="194" y="1"/>
                    <a:pt x="173" y="10"/>
                    <a:pt x="158" y="31"/>
                  </a:cubicBezTo>
                  <a:cubicBezTo>
                    <a:pt x="103" y="113"/>
                    <a:pt x="56" y="200"/>
                    <a:pt x="16" y="289"/>
                  </a:cubicBezTo>
                  <a:cubicBezTo>
                    <a:pt x="0" y="325"/>
                    <a:pt x="16" y="367"/>
                    <a:pt x="52" y="383"/>
                  </a:cubicBezTo>
                  <a:cubicBezTo>
                    <a:pt x="62" y="387"/>
                    <a:pt x="72" y="389"/>
                    <a:pt x="81" y="389"/>
                  </a:cubicBezTo>
                  <a:cubicBezTo>
                    <a:pt x="108" y="389"/>
                    <a:pt x="134" y="373"/>
                    <a:pt x="146" y="347"/>
                  </a:cubicBezTo>
                  <a:cubicBezTo>
                    <a:pt x="183" y="264"/>
                    <a:pt x="226" y="184"/>
                    <a:pt x="277" y="109"/>
                  </a:cubicBezTo>
                  <a:cubicBezTo>
                    <a:pt x="309" y="53"/>
                    <a:pt x="262" y="1"/>
                    <a:pt x="214"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9"/>
            <p:cNvSpPr/>
            <p:nvPr/>
          </p:nvSpPr>
          <p:spPr>
            <a:xfrm>
              <a:off x="7027331" y="1507284"/>
              <a:ext cx="43321" cy="26273"/>
            </a:xfrm>
            <a:custGeom>
              <a:avLst/>
              <a:gdLst/>
              <a:ahLst/>
              <a:cxnLst/>
              <a:rect l="l" t="t" r="r" b="b"/>
              <a:pathLst>
                <a:path w="432" h="262" extrusionOk="0">
                  <a:moveTo>
                    <a:pt x="353" y="0"/>
                  </a:moveTo>
                  <a:cubicBezTo>
                    <a:pt x="336" y="0"/>
                    <a:pt x="320" y="6"/>
                    <a:pt x="306" y="18"/>
                  </a:cubicBezTo>
                  <a:cubicBezTo>
                    <a:pt x="254" y="64"/>
                    <a:pt x="174" y="100"/>
                    <a:pt x="82" y="123"/>
                  </a:cubicBezTo>
                  <a:cubicBezTo>
                    <a:pt x="0" y="141"/>
                    <a:pt x="15" y="262"/>
                    <a:pt x="98" y="262"/>
                  </a:cubicBezTo>
                  <a:cubicBezTo>
                    <a:pt x="104" y="262"/>
                    <a:pt x="110" y="262"/>
                    <a:pt x="115" y="260"/>
                  </a:cubicBezTo>
                  <a:cubicBezTo>
                    <a:pt x="230" y="232"/>
                    <a:pt x="329" y="185"/>
                    <a:pt x="399" y="127"/>
                  </a:cubicBezTo>
                  <a:cubicBezTo>
                    <a:pt x="429" y="100"/>
                    <a:pt x="432" y="56"/>
                    <a:pt x="407" y="25"/>
                  </a:cubicBezTo>
                  <a:cubicBezTo>
                    <a:pt x="393" y="9"/>
                    <a:pt x="373" y="0"/>
                    <a:pt x="353"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9"/>
            <p:cNvSpPr/>
            <p:nvPr/>
          </p:nvSpPr>
          <p:spPr>
            <a:xfrm>
              <a:off x="6932166" y="1256786"/>
              <a:ext cx="45527" cy="17348"/>
            </a:xfrm>
            <a:custGeom>
              <a:avLst/>
              <a:gdLst/>
              <a:ahLst/>
              <a:cxnLst/>
              <a:rect l="l" t="t" r="r" b="b"/>
              <a:pathLst>
                <a:path w="454" h="173" extrusionOk="0">
                  <a:moveTo>
                    <a:pt x="334" y="0"/>
                  </a:moveTo>
                  <a:cubicBezTo>
                    <a:pt x="248" y="0"/>
                    <a:pt x="164" y="12"/>
                    <a:pt x="82" y="34"/>
                  </a:cubicBezTo>
                  <a:cubicBezTo>
                    <a:pt x="0" y="53"/>
                    <a:pt x="15" y="173"/>
                    <a:pt x="99" y="173"/>
                  </a:cubicBezTo>
                  <a:cubicBezTo>
                    <a:pt x="104" y="173"/>
                    <a:pt x="110" y="173"/>
                    <a:pt x="115" y="170"/>
                  </a:cubicBezTo>
                  <a:cubicBezTo>
                    <a:pt x="187" y="152"/>
                    <a:pt x="261" y="143"/>
                    <a:pt x="335" y="143"/>
                  </a:cubicBezTo>
                  <a:cubicBezTo>
                    <a:pt x="348" y="143"/>
                    <a:pt x="361" y="143"/>
                    <a:pt x="374" y="143"/>
                  </a:cubicBezTo>
                  <a:cubicBezTo>
                    <a:pt x="376" y="144"/>
                    <a:pt x="378" y="144"/>
                    <a:pt x="379" y="144"/>
                  </a:cubicBezTo>
                  <a:cubicBezTo>
                    <a:pt x="416" y="144"/>
                    <a:pt x="447" y="115"/>
                    <a:pt x="451" y="78"/>
                  </a:cubicBezTo>
                  <a:cubicBezTo>
                    <a:pt x="453" y="39"/>
                    <a:pt x="424" y="4"/>
                    <a:pt x="385" y="2"/>
                  </a:cubicBezTo>
                  <a:cubicBezTo>
                    <a:pt x="368" y="1"/>
                    <a:pt x="351" y="0"/>
                    <a:pt x="334"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9"/>
            <p:cNvSpPr/>
            <p:nvPr/>
          </p:nvSpPr>
          <p:spPr>
            <a:xfrm>
              <a:off x="7006674" y="1801002"/>
              <a:ext cx="45627" cy="17850"/>
            </a:xfrm>
            <a:custGeom>
              <a:avLst/>
              <a:gdLst/>
              <a:ahLst/>
              <a:cxnLst/>
              <a:rect l="l" t="t" r="r" b="b"/>
              <a:pathLst>
                <a:path w="455" h="178" extrusionOk="0">
                  <a:moveTo>
                    <a:pt x="78" y="0"/>
                  </a:moveTo>
                  <a:cubicBezTo>
                    <a:pt x="46" y="0"/>
                    <a:pt x="17" y="23"/>
                    <a:pt x="10" y="56"/>
                  </a:cubicBezTo>
                  <a:cubicBezTo>
                    <a:pt x="0" y="93"/>
                    <a:pt x="24" y="131"/>
                    <a:pt x="62" y="140"/>
                  </a:cubicBezTo>
                  <a:cubicBezTo>
                    <a:pt x="158" y="163"/>
                    <a:pt x="257" y="176"/>
                    <a:pt x="357" y="177"/>
                  </a:cubicBezTo>
                  <a:lnTo>
                    <a:pt x="359" y="177"/>
                  </a:lnTo>
                  <a:cubicBezTo>
                    <a:pt x="359" y="177"/>
                    <a:pt x="359" y="177"/>
                    <a:pt x="360" y="177"/>
                  </a:cubicBezTo>
                  <a:cubicBezTo>
                    <a:pt x="454" y="177"/>
                    <a:pt x="454" y="37"/>
                    <a:pt x="360" y="36"/>
                  </a:cubicBezTo>
                  <a:cubicBezTo>
                    <a:pt x="270" y="34"/>
                    <a:pt x="182" y="24"/>
                    <a:pt x="95" y="2"/>
                  </a:cubicBezTo>
                  <a:cubicBezTo>
                    <a:pt x="90" y="1"/>
                    <a:pt x="84" y="0"/>
                    <a:pt x="7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9"/>
            <p:cNvSpPr/>
            <p:nvPr/>
          </p:nvSpPr>
          <p:spPr>
            <a:xfrm>
              <a:off x="6979197" y="1468375"/>
              <a:ext cx="43221" cy="20959"/>
            </a:xfrm>
            <a:custGeom>
              <a:avLst/>
              <a:gdLst/>
              <a:ahLst/>
              <a:cxnLst/>
              <a:rect l="l" t="t" r="r" b="b"/>
              <a:pathLst>
                <a:path w="431" h="209" extrusionOk="0">
                  <a:moveTo>
                    <a:pt x="355" y="1"/>
                  </a:moveTo>
                  <a:cubicBezTo>
                    <a:pt x="353" y="1"/>
                    <a:pt x="350" y="1"/>
                    <a:pt x="348" y="1"/>
                  </a:cubicBezTo>
                  <a:cubicBezTo>
                    <a:pt x="248" y="13"/>
                    <a:pt x="150" y="36"/>
                    <a:pt x="56" y="71"/>
                  </a:cubicBezTo>
                  <a:cubicBezTo>
                    <a:pt x="19" y="84"/>
                    <a:pt x="0" y="124"/>
                    <a:pt x="14" y="162"/>
                  </a:cubicBezTo>
                  <a:cubicBezTo>
                    <a:pt x="23" y="190"/>
                    <a:pt x="50" y="208"/>
                    <a:pt x="81" y="208"/>
                  </a:cubicBezTo>
                  <a:cubicBezTo>
                    <a:pt x="89" y="208"/>
                    <a:pt x="97" y="207"/>
                    <a:pt x="105" y="203"/>
                  </a:cubicBezTo>
                  <a:cubicBezTo>
                    <a:pt x="187" y="174"/>
                    <a:pt x="274" y="152"/>
                    <a:pt x="364" y="142"/>
                  </a:cubicBezTo>
                  <a:cubicBezTo>
                    <a:pt x="403" y="138"/>
                    <a:pt x="431" y="103"/>
                    <a:pt x="425" y="63"/>
                  </a:cubicBezTo>
                  <a:cubicBezTo>
                    <a:pt x="422" y="28"/>
                    <a:pt x="391" y="1"/>
                    <a:pt x="35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9"/>
            <p:cNvSpPr/>
            <p:nvPr/>
          </p:nvSpPr>
          <p:spPr>
            <a:xfrm>
              <a:off x="6877714" y="1454837"/>
              <a:ext cx="39611" cy="34597"/>
            </a:xfrm>
            <a:custGeom>
              <a:avLst/>
              <a:gdLst/>
              <a:ahLst/>
              <a:cxnLst/>
              <a:rect l="l" t="t" r="r" b="b"/>
              <a:pathLst>
                <a:path w="395" h="345" extrusionOk="0">
                  <a:moveTo>
                    <a:pt x="102" y="0"/>
                  </a:moveTo>
                  <a:cubicBezTo>
                    <a:pt x="48" y="0"/>
                    <a:pt x="0" y="66"/>
                    <a:pt x="47" y="119"/>
                  </a:cubicBezTo>
                  <a:cubicBezTo>
                    <a:pt x="111" y="192"/>
                    <a:pt x="179" y="262"/>
                    <a:pt x="252" y="327"/>
                  </a:cubicBezTo>
                  <a:cubicBezTo>
                    <a:pt x="264" y="339"/>
                    <a:pt x="281" y="345"/>
                    <a:pt x="298" y="345"/>
                  </a:cubicBezTo>
                  <a:cubicBezTo>
                    <a:pt x="364" y="345"/>
                    <a:pt x="395" y="266"/>
                    <a:pt x="347" y="222"/>
                  </a:cubicBezTo>
                  <a:cubicBezTo>
                    <a:pt x="278" y="160"/>
                    <a:pt x="214" y="95"/>
                    <a:pt x="154" y="25"/>
                  </a:cubicBezTo>
                  <a:cubicBezTo>
                    <a:pt x="138" y="7"/>
                    <a:pt x="120" y="0"/>
                    <a:pt x="102"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9"/>
            <p:cNvSpPr/>
            <p:nvPr/>
          </p:nvSpPr>
          <p:spPr>
            <a:xfrm>
              <a:off x="6911508" y="1308028"/>
              <a:ext cx="45527" cy="20658"/>
            </a:xfrm>
            <a:custGeom>
              <a:avLst/>
              <a:gdLst/>
              <a:ahLst/>
              <a:cxnLst/>
              <a:rect l="l" t="t" r="r" b="b"/>
              <a:pathLst>
                <a:path w="454" h="206" extrusionOk="0">
                  <a:moveTo>
                    <a:pt x="353" y="0"/>
                  </a:moveTo>
                  <a:cubicBezTo>
                    <a:pt x="344" y="0"/>
                    <a:pt x="335" y="2"/>
                    <a:pt x="325" y="5"/>
                  </a:cubicBezTo>
                  <a:cubicBezTo>
                    <a:pt x="242" y="38"/>
                    <a:pt x="155" y="58"/>
                    <a:pt x="67" y="66"/>
                  </a:cubicBezTo>
                  <a:cubicBezTo>
                    <a:pt x="28" y="68"/>
                    <a:pt x="0" y="103"/>
                    <a:pt x="3" y="142"/>
                  </a:cubicBezTo>
                  <a:cubicBezTo>
                    <a:pt x="7" y="178"/>
                    <a:pt x="38" y="206"/>
                    <a:pt x="74" y="206"/>
                  </a:cubicBezTo>
                  <a:lnTo>
                    <a:pt x="80" y="206"/>
                  </a:lnTo>
                  <a:cubicBezTo>
                    <a:pt x="181" y="197"/>
                    <a:pt x="280" y="174"/>
                    <a:pt x="375" y="139"/>
                  </a:cubicBezTo>
                  <a:cubicBezTo>
                    <a:pt x="453" y="109"/>
                    <a:pt x="422" y="0"/>
                    <a:pt x="353"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9"/>
            <p:cNvSpPr/>
            <p:nvPr/>
          </p:nvSpPr>
          <p:spPr>
            <a:xfrm>
              <a:off x="6970573" y="1517111"/>
              <a:ext cx="48134" cy="18853"/>
            </a:xfrm>
            <a:custGeom>
              <a:avLst/>
              <a:gdLst/>
              <a:ahLst/>
              <a:cxnLst/>
              <a:rect l="l" t="t" r="r" b="b"/>
              <a:pathLst>
                <a:path w="480" h="188" extrusionOk="0">
                  <a:moveTo>
                    <a:pt x="98" y="1"/>
                  </a:moveTo>
                  <a:cubicBezTo>
                    <a:pt x="24" y="1"/>
                    <a:pt x="0" y="120"/>
                    <a:pt x="86" y="141"/>
                  </a:cubicBezTo>
                  <a:cubicBezTo>
                    <a:pt x="183" y="168"/>
                    <a:pt x="280" y="182"/>
                    <a:pt x="380" y="188"/>
                  </a:cubicBezTo>
                  <a:lnTo>
                    <a:pt x="383" y="188"/>
                  </a:lnTo>
                  <a:cubicBezTo>
                    <a:pt x="384" y="188"/>
                    <a:pt x="385" y="188"/>
                    <a:pt x="386" y="188"/>
                  </a:cubicBezTo>
                  <a:cubicBezTo>
                    <a:pt x="478" y="188"/>
                    <a:pt x="480" y="49"/>
                    <a:pt x="387" y="46"/>
                  </a:cubicBezTo>
                  <a:cubicBezTo>
                    <a:pt x="298" y="42"/>
                    <a:pt x="209" y="27"/>
                    <a:pt x="122" y="5"/>
                  </a:cubicBezTo>
                  <a:cubicBezTo>
                    <a:pt x="114" y="2"/>
                    <a:pt x="106" y="1"/>
                    <a:pt x="9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9"/>
            <p:cNvSpPr/>
            <p:nvPr/>
          </p:nvSpPr>
          <p:spPr>
            <a:xfrm>
              <a:off x="7061126" y="1793682"/>
              <a:ext cx="47533" cy="22764"/>
            </a:xfrm>
            <a:custGeom>
              <a:avLst/>
              <a:gdLst/>
              <a:ahLst/>
              <a:cxnLst/>
              <a:rect l="l" t="t" r="r" b="b"/>
              <a:pathLst>
                <a:path w="474" h="227" extrusionOk="0">
                  <a:moveTo>
                    <a:pt x="373" y="1"/>
                  </a:moveTo>
                  <a:cubicBezTo>
                    <a:pt x="363" y="1"/>
                    <a:pt x="352" y="3"/>
                    <a:pt x="341" y="8"/>
                  </a:cubicBezTo>
                  <a:cubicBezTo>
                    <a:pt x="258" y="42"/>
                    <a:pt x="171" y="69"/>
                    <a:pt x="83" y="86"/>
                  </a:cubicBezTo>
                  <a:cubicBezTo>
                    <a:pt x="0" y="102"/>
                    <a:pt x="11" y="226"/>
                    <a:pt x="96" y="226"/>
                  </a:cubicBezTo>
                  <a:lnTo>
                    <a:pt x="98" y="226"/>
                  </a:lnTo>
                  <a:cubicBezTo>
                    <a:pt x="102" y="226"/>
                    <a:pt x="107" y="226"/>
                    <a:pt x="111" y="225"/>
                  </a:cubicBezTo>
                  <a:cubicBezTo>
                    <a:pt x="209" y="206"/>
                    <a:pt x="304" y="177"/>
                    <a:pt x="396" y="139"/>
                  </a:cubicBezTo>
                  <a:cubicBezTo>
                    <a:pt x="474" y="108"/>
                    <a:pt x="441" y="1"/>
                    <a:pt x="373"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9"/>
            <p:cNvSpPr/>
            <p:nvPr/>
          </p:nvSpPr>
          <p:spPr>
            <a:xfrm>
              <a:off x="6793078" y="1153999"/>
              <a:ext cx="18953" cy="42418"/>
            </a:xfrm>
            <a:custGeom>
              <a:avLst/>
              <a:gdLst/>
              <a:ahLst/>
              <a:cxnLst/>
              <a:rect l="l" t="t" r="r" b="b"/>
              <a:pathLst>
                <a:path w="189" h="423" extrusionOk="0">
                  <a:moveTo>
                    <a:pt x="105" y="1"/>
                  </a:moveTo>
                  <a:cubicBezTo>
                    <a:pt x="76" y="1"/>
                    <a:pt x="47" y="17"/>
                    <a:pt x="38" y="55"/>
                  </a:cubicBezTo>
                  <a:cubicBezTo>
                    <a:pt x="16" y="152"/>
                    <a:pt x="3" y="251"/>
                    <a:pt x="1" y="350"/>
                  </a:cubicBezTo>
                  <a:cubicBezTo>
                    <a:pt x="1" y="390"/>
                    <a:pt x="32" y="423"/>
                    <a:pt x="70" y="423"/>
                  </a:cubicBezTo>
                  <a:lnTo>
                    <a:pt x="72" y="423"/>
                  </a:lnTo>
                  <a:cubicBezTo>
                    <a:pt x="110" y="423"/>
                    <a:pt x="143" y="392"/>
                    <a:pt x="143" y="353"/>
                  </a:cubicBezTo>
                  <a:cubicBezTo>
                    <a:pt x="144" y="263"/>
                    <a:pt x="156" y="175"/>
                    <a:pt x="176" y="88"/>
                  </a:cubicBezTo>
                  <a:cubicBezTo>
                    <a:pt x="188" y="34"/>
                    <a:pt x="146" y="1"/>
                    <a:pt x="10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9"/>
            <p:cNvSpPr/>
            <p:nvPr/>
          </p:nvSpPr>
          <p:spPr>
            <a:xfrm>
              <a:off x="7032947" y="1469579"/>
              <a:ext cx="44725" cy="27276"/>
            </a:xfrm>
            <a:custGeom>
              <a:avLst/>
              <a:gdLst/>
              <a:ahLst/>
              <a:cxnLst/>
              <a:rect l="l" t="t" r="r" b="b"/>
              <a:pathLst>
                <a:path w="446" h="272" extrusionOk="0">
                  <a:moveTo>
                    <a:pt x="98" y="0"/>
                  </a:moveTo>
                  <a:cubicBezTo>
                    <a:pt x="21" y="0"/>
                    <a:pt x="0" y="122"/>
                    <a:pt x="86" y="140"/>
                  </a:cubicBezTo>
                  <a:cubicBezTo>
                    <a:pt x="109" y="146"/>
                    <a:pt x="130" y="151"/>
                    <a:pt x="151" y="159"/>
                  </a:cubicBezTo>
                  <a:cubicBezTo>
                    <a:pt x="236" y="188"/>
                    <a:pt x="274" y="222"/>
                    <a:pt x="292" y="243"/>
                  </a:cubicBezTo>
                  <a:cubicBezTo>
                    <a:pt x="308" y="264"/>
                    <a:pt x="327" y="272"/>
                    <a:pt x="347" y="272"/>
                  </a:cubicBezTo>
                  <a:cubicBezTo>
                    <a:pt x="398" y="272"/>
                    <a:pt x="446" y="211"/>
                    <a:pt x="404" y="156"/>
                  </a:cubicBezTo>
                  <a:cubicBezTo>
                    <a:pt x="360" y="102"/>
                    <a:pt x="292" y="57"/>
                    <a:pt x="198" y="25"/>
                  </a:cubicBezTo>
                  <a:cubicBezTo>
                    <a:pt x="171" y="16"/>
                    <a:pt x="145" y="8"/>
                    <a:pt x="117" y="3"/>
                  </a:cubicBezTo>
                  <a:cubicBezTo>
                    <a:pt x="110" y="1"/>
                    <a:pt x="104" y="0"/>
                    <a:pt x="9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9"/>
            <p:cNvSpPr/>
            <p:nvPr/>
          </p:nvSpPr>
          <p:spPr>
            <a:xfrm>
              <a:off x="6893358" y="1524231"/>
              <a:ext cx="33494" cy="38207"/>
            </a:xfrm>
            <a:custGeom>
              <a:avLst/>
              <a:gdLst/>
              <a:ahLst/>
              <a:cxnLst/>
              <a:rect l="l" t="t" r="r" b="b"/>
              <a:pathLst>
                <a:path w="334" h="381" extrusionOk="0">
                  <a:moveTo>
                    <a:pt x="254" y="0"/>
                  </a:moveTo>
                  <a:cubicBezTo>
                    <a:pt x="233" y="0"/>
                    <a:pt x="212" y="10"/>
                    <a:pt x="199" y="27"/>
                  </a:cubicBezTo>
                  <a:cubicBezTo>
                    <a:pt x="136" y="103"/>
                    <a:pt x="81" y="186"/>
                    <a:pt x="34" y="273"/>
                  </a:cubicBezTo>
                  <a:cubicBezTo>
                    <a:pt x="1" y="330"/>
                    <a:pt x="49" y="381"/>
                    <a:pt x="98" y="381"/>
                  </a:cubicBezTo>
                  <a:cubicBezTo>
                    <a:pt x="121" y="381"/>
                    <a:pt x="145" y="369"/>
                    <a:pt x="158" y="340"/>
                  </a:cubicBezTo>
                  <a:cubicBezTo>
                    <a:pt x="203" y="261"/>
                    <a:pt x="252" y="186"/>
                    <a:pt x="310" y="115"/>
                  </a:cubicBezTo>
                  <a:cubicBezTo>
                    <a:pt x="334" y="85"/>
                    <a:pt x="330" y="40"/>
                    <a:pt x="299" y="16"/>
                  </a:cubicBezTo>
                  <a:cubicBezTo>
                    <a:pt x="286" y="5"/>
                    <a:pt x="270" y="0"/>
                    <a:pt x="254"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9"/>
            <p:cNvSpPr/>
            <p:nvPr/>
          </p:nvSpPr>
          <p:spPr>
            <a:xfrm>
              <a:off x="6953626" y="1776734"/>
              <a:ext cx="44123" cy="28981"/>
            </a:xfrm>
            <a:custGeom>
              <a:avLst/>
              <a:gdLst/>
              <a:ahLst/>
              <a:cxnLst/>
              <a:rect l="l" t="t" r="r" b="b"/>
              <a:pathLst>
                <a:path w="440" h="289" extrusionOk="0">
                  <a:moveTo>
                    <a:pt x="101" y="1"/>
                  </a:moveTo>
                  <a:cubicBezTo>
                    <a:pt x="43" y="1"/>
                    <a:pt x="1" y="80"/>
                    <a:pt x="56" y="127"/>
                  </a:cubicBezTo>
                  <a:cubicBezTo>
                    <a:pt x="136" y="187"/>
                    <a:pt x="221" y="239"/>
                    <a:pt x="310" y="282"/>
                  </a:cubicBezTo>
                  <a:cubicBezTo>
                    <a:pt x="319" y="287"/>
                    <a:pt x="330" y="288"/>
                    <a:pt x="341" y="288"/>
                  </a:cubicBezTo>
                  <a:cubicBezTo>
                    <a:pt x="341" y="288"/>
                    <a:pt x="342" y="288"/>
                    <a:pt x="342" y="288"/>
                  </a:cubicBezTo>
                  <a:cubicBezTo>
                    <a:pt x="417" y="288"/>
                    <a:pt x="439" y="187"/>
                    <a:pt x="372" y="153"/>
                  </a:cubicBezTo>
                  <a:cubicBezTo>
                    <a:pt x="290" y="115"/>
                    <a:pt x="214" y="68"/>
                    <a:pt x="142" y="14"/>
                  </a:cubicBezTo>
                  <a:cubicBezTo>
                    <a:pt x="128" y="5"/>
                    <a:pt x="114" y="1"/>
                    <a:pt x="101"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9"/>
            <p:cNvSpPr/>
            <p:nvPr/>
          </p:nvSpPr>
          <p:spPr>
            <a:xfrm>
              <a:off x="6915018" y="1735419"/>
              <a:ext cx="37605" cy="36702"/>
            </a:xfrm>
            <a:custGeom>
              <a:avLst/>
              <a:gdLst/>
              <a:ahLst/>
              <a:cxnLst/>
              <a:rect l="l" t="t" r="r" b="b"/>
              <a:pathLst>
                <a:path w="375" h="366" extrusionOk="0">
                  <a:moveTo>
                    <a:pt x="99" y="0"/>
                  </a:moveTo>
                  <a:cubicBezTo>
                    <a:pt x="49" y="0"/>
                    <a:pt x="1" y="57"/>
                    <a:pt x="39" y="112"/>
                  </a:cubicBezTo>
                  <a:cubicBezTo>
                    <a:pt x="94" y="194"/>
                    <a:pt x="155" y="270"/>
                    <a:pt x="223" y="342"/>
                  </a:cubicBezTo>
                  <a:cubicBezTo>
                    <a:pt x="239" y="358"/>
                    <a:pt x="256" y="365"/>
                    <a:pt x="274" y="365"/>
                  </a:cubicBezTo>
                  <a:cubicBezTo>
                    <a:pt x="327" y="365"/>
                    <a:pt x="375" y="297"/>
                    <a:pt x="326" y="244"/>
                  </a:cubicBezTo>
                  <a:cubicBezTo>
                    <a:pt x="265" y="178"/>
                    <a:pt x="207" y="107"/>
                    <a:pt x="155" y="32"/>
                  </a:cubicBezTo>
                  <a:cubicBezTo>
                    <a:pt x="140" y="10"/>
                    <a:pt x="119" y="0"/>
                    <a:pt x="99"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9"/>
            <p:cNvSpPr/>
            <p:nvPr/>
          </p:nvSpPr>
          <p:spPr>
            <a:xfrm>
              <a:off x="6889246" y="1684878"/>
              <a:ext cx="29181" cy="40513"/>
            </a:xfrm>
            <a:custGeom>
              <a:avLst/>
              <a:gdLst/>
              <a:ahLst/>
              <a:cxnLst/>
              <a:rect l="l" t="t" r="r" b="b"/>
              <a:pathLst>
                <a:path w="291" h="404" extrusionOk="0">
                  <a:moveTo>
                    <a:pt x="94" y="1"/>
                  </a:moveTo>
                  <a:cubicBezTo>
                    <a:pt x="48" y="1"/>
                    <a:pt x="0" y="44"/>
                    <a:pt x="26" y="101"/>
                  </a:cubicBezTo>
                  <a:lnTo>
                    <a:pt x="38" y="134"/>
                  </a:lnTo>
                  <a:cubicBezTo>
                    <a:pt x="71" y="214"/>
                    <a:pt x="107" y="291"/>
                    <a:pt x="146" y="366"/>
                  </a:cubicBezTo>
                  <a:cubicBezTo>
                    <a:pt x="158" y="389"/>
                    <a:pt x="182" y="404"/>
                    <a:pt x="209" y="404"/>
                  </a:cubicBezTo>
                  <a:cubicBezTo>
                    <a:pt x="220" y="404"/>
                    <a:pt x="232" y="401"/>
                    <a:pt x="242" y="396"/>
                  </a:cubicBezTo>
                  <a:cubicBezTo>
                    <a:pt x="277" y="378"/>
                    <a:pt x="290" y="335"/>
                    <a:pt x="272" y="301"/>
                  </a:cubicBezTo>
                  <a:cubicBezTo>
                    <a:pt x="236" y="230"/>
                    <a:pt x="201" y="155"/>
                    <a:pt x="170" y="80"/>
                  </a:cubicBezTo>
                  <a:lnTo>
                    <a:pt x="158" y="49"/>
                  </a:lnTo>
                  <a:cubicBezTo>
                    <a:pt x="147" y="15"/>
                    <a:pt x="121" y="1"/>
                    <a:pt x="94"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9"/>
            <p:cNvSpPr/>
            <p:nvPr/>
          </p:nvSpPr>
          <p:spPr>
            <a:xfrm>
              <a:off x="6919330" y="1487027"/>
              <a:ext cx="52747" cy="34597"/>
            </a:xfrm>
            <a:custGeom>
              <a:avLst/>
              <a:gdLst/>
              <a:ahLst/>
              <a:cxnLst/>
              <a:rect l="l" t="t" r="r" b="b"/>
              <a:pathLst>
                <a:path w="526" h="345" extrusionOk="0">
                  <a:moveTo>
                    <a:pt x="423" y="1"/>
                  </a:moveTo>
                  <a:cubicBezTo>
                    <a:pt x="411" y="1"/>
                    <a:pt x="398" y="4"/>
                    <a:pt x="385" y="12"/>
                  </a:cubicBezTo>
                  <a:cubicBezTo>
                    <a:pt x="329" y="45"/>
                    <a:pt x="275" y="83"/>
                    <a:pt x="223" y="123"/>
                  </a:cubicBezTo>
                  <a:cubicBezTo>
                    <a:pt x="196" y="105"/>
                    <a:pt x="171" y="89"/>
                    <a:pt x="145" y="72"/>
                  </a:cubicBezTo>
                  <a:cubicBezTo>
                    <a:pt x="132" y="62"/>
                    <a:pt x="118" y="58"/>
                    <a:pt x="105" y="58"/>
                  </a:cubicBezTo>
                  <a:cubicBezTo>
                    <a:pt x="44" y="58"/>
                    <a:pt x="0" y="146"/>
                    <a:pt x="65" y="190"/>
                  </a:cubicBezTo>
                  <a:cubicBezTo>
                    <a:pt x="84" y="203"/>
                    <a:pt x="103" y="215"/>
                    <a:pt x="123" y="228"/>
                  </a:cubicBezTo>
                  <a:cubicBezTo>
                    <a:pt x="115" y="275"/>
                    <a:pt x="153" y="310"/>
                    <a:pt x="193" y="310"/>
                  </a:cubicBezTo>
                  <a:cubicBezTo>
                    <a:pt x="208" y="310"/>
                    <a:pt x="223" y="305"/>
                    <a:pt x="236" y="295"/>
                  </a:cubicBezTo>
                  <a:cubicBezTo>
                    <a:pt x="264" y="310"/>
                    <a:pt x="291" y="325"/>
                    <a:pt x="319" y="337"/>
                  </a:cubicBezTo>
                  <a:cubicBezTo>
                    <a:pt x="329" y="342"/>
                    <a:pt x="339" y="345"/>
                    <a:pt x="350" y="345"/>
                  </a:cubicBezTo>
                  <a:cubicBezTo>
                    <a:pt x="425" y="345"/>
                    <a:pt x="449" y="242"/>
                    <a:pt x="381" y="210"/>
                  </a:cubicBezTo>
                  <a:cubicBezTo>
                    <a:pt x="373" y="206"/>
                    <a:pt x="366" y="203"/>
                    <a:pt x="358" y="199"/>
                  </a:cubicBezTo>
                  <a:cubicBezTo>
                    <a:pt x="390" y="176"/>
                    <a:pt x="424" y="153"/>
                    <a:pt x="458" y="133"/>
                  </a:cubicBezTo>
                  <a:cubicBezTo>
                    <a:pt x="526" y="93"/>
                    <a:pt x="486" y="1"/>
                    <a:pt x="423"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8" name="Google Shape;1138;p39"/>
            <p:cNvGrpSpPr/>
            <p:nvPr/>
          </p:nvGrpSpPr>
          <p:grpSpPr>
            <a:xfrm>
              <a:off x="6550805" y="707538"/>
              <a:ext cx="401814" cy="343552"/>
              <a:chOff x="5804748" y="2250635"/>
              <a:chExt cx="344402" cy="294465"/>
            </a:xfrm>
          </p:grpSpPr>
          <p:sp>
            <p:nvSpPr>
              <p:cNvPr id="1139" name="Google Shape;1139;p39"/>
              <p:cNvSpPr/>
              <p:nvPr/>
            </p:nvSpPr>
            <p:spPr>
              <a:xfrm>
                <a:off x="5838699" y="2250635"/>
                <a:ext cx="310451" cy="294465"/>
              </a:xfrm>
              <a:custGeom>
                <a:avLst/>
                <a:gdLst/>
                <a:ahLst/>
                <a:cxnLst/>
                <a:rect l="l" t="t" r="r" b="b"/>
                <a:pathLst>
                  <a:path w="3612" h="3426" extrusionOk="0">
                    <a:moveTo>
                      <a:pt x="662" y="196"/>
                    </a:moveTo>
                    <a:cubicBezTo>
                      <a:pt x="753" y="251"/>
                      <a:pt x="888" y="341"/>
                      <a:pt x="1032" y="440"/>
                    </a:cubicBezTo>
                    <a:cubicBezTo>
                      <a:pt x="954" y="495"/>
                      <a:pt x="880" y="556"/>
                      <a:pt x="812" y="624"/>
                    </a:cubicBezTo>
                    <a:cubicBezTo>
                      <a:pt x="760" y="483"/>
                      <a:pt x="698" y="310"/>
                      <a:pt x="662" y="198"/>
                    </a:cubicBezTo>
                    <a:lnTo>
                      <a:pt x="662" y="196"/>
                    </a:lnTo>
                    <a:close/>
                    <a:moveTo>
                      <a:pt x="561" y="0"/>
                    </a:moveTo>
                    <a:cubicBezTo>
                      <a:pt x="536" y="0"/>
                      <a:pt x="525" y="13"/>
                      <a:pt x="512" y="28"/>
                    </a:cubicBezTo>
                    <a:cubicBezTo>
                      <a:pt x="459" y="92"/>
                      <a:pt x="607" y="496"/>
                      <a:pt x="705" y="741"/>
                    </a:cubicBezTo>
                    <a:cubicBezTo>
                      <a:pt x="222" y="1318"/>
                      <a:pt x="0" y="2289"/>
                      <a:pt x="785" y="2949"/>
                    </a:cubicBezTo>
                    <a:cubicBezTo>
                      <a:pt x="1213" y="3309"/>
                      <a:pt x="1614" y="3425"/>
                      <a:pt x="1954" y="3425"/>
                    </a:cubicBezTo>
                    <a:cubicBezTo>
                      <a:pt x="2569" y="3425"/>
                      <a:pt x="2982" y="3044"/>
                      <a:pt x="2982" y="3044"/>
                    </a:cubicBezTo>
                    <a:lnTo>
                      <a:pt x="2313" y="2549"/>
                    </a:lnTo>
                    <a:cubicBezTo>
                      <a:pt x="2313" y="2549"/>
                      <a:pt x="3054" y="2301"/>
                      <a:pt x="3175" y="1886"/>
                    </a:cubicBezTo>
                    <a:cubicBezTo>
                      <a:pt x="3243" y="1654"/>
                      <a:pt x="3096" y="1603"/>
                      <a:pt x="2953" y="1603"/>
                    </a:cubicBezTo>
                    <a:cubicBezTo>
                      <a:pt x="2840" y="1603"/>
                      <a:pt x="2730" y="1635"/>
                      <a:pt x="2730" y="1635"/>
                    </a:cubicBezTo>
                    <a:cubicBezTo>
                      <a:pt x="2730" y="1635"/>
                      <a:pt x="3611" y="941"/>
                      <a:pt x="3219" y="738"/>
                    </a:cubicBezTo>
                    <a:cubicBezTo>
                      <a:pt x="3176" y="716"/>
                      <a:pt x="3125" y="706"/>
                      <a:pt x="3069" y="706"/>
                    </a:cubicBezTo>
                    <a:cubicBezTo>
                      <a:pt x="2617" y="706"/>
                      <a:pt x="1814" y="1347"/>
                      <a:pt x="1814" y="1347"/>
                    </a:cubicBezTo>
                    <a:cubicBezTo>
                      <a:pt x="1814" y="1347"/>
                      <a:pt x="2194" y="309"/>
                      <a:pt x="1586" y="262"/>
                    </a:cubicBezTo>
                    <a:cubicBezTo>
                      <a:pt x="1570" y="261"/>
                      <a:pt x="1555" y="260"/>
                      <a:pt x="1539" y="260"/>
                    </a:cubicBezTo>
                    <a:cubicBezTo>
                      <a:pt x="1418" y="260"/>
                      <a:pt x="1292" y="296"/>
                      <a:pt x="1167" y="360"/>
                    </a:cubicBezTo>
                    <a:cubicBezTo>
                      <a:pt x="755" y="72"/>
                      <a:pt x="620" y="0"/>
                      <a:pt x="561"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9"/>
              <p:cNvSpPr/>
              <p:nvPr/>
            </p:nvSpPr>
            <p:spPr>
              <a:xfrm>
                <a:off x="5875915" y="2250721"/>
                <a:ext cx="86466" cy="82770"/>
              </a:xfrm>
              <a:custGeom>
                <a:avLst/>
                <a:gdLst/>
                <a:ahLst/>
                <a:cxnLst/>
                <a:rect l="l" t="t" r="r" b="b"/>
                <a:pathLst>
                  <a:path w="1006" h="963" extrusionOk="0">
                    <a:moveTo>
                      <a:pt x="128" y="1"/>
                    </a:moveTo>
                    <a:cubicBezTo>
                      <a:pt x="103" y="1"/>
                      <a:pt x="92" y="14"/>
                      <a:pt x="79" y="28"/>
                    </a:cubicBezTo>
                    <a:cubicBezTo>
                      <a:pt x="1" y="119"/>
                      <a:pt x="345" y="920"/>
                      <a:pt x="349" y="928"/>
                    </a:cubicBezTo>
                    <a:cubicBezTo>
                      <a:pt x="362" y="949"/>
                      <a:pt x="386" y="963"/>
                      <a:pt x="410" y="963"/>
                    </a:cubicBezTo>
                    <a:cubicBezTo>
                      <a:pt x="463" y="963"/>
                      <a:pt x="498" y="905"/>
                      <a:pt x="472" y="857"/>
                    </a:cubicBezTo>
                    <a:cubicBezTo>
                      <a:pt x="444" y="804"/>
                      <a:pt x="293" y="401"/>
                      <a:pt x="229" y="195"/>
                    </a:cubicBezTo>
                    <a:lnTo>
                      <a:pt x="229" y="195"/>
                    </a:lnTo>
                    <a:cubicBezTo>
                      <a:pt x="371" y="282"/>
                      <a:pt x="628" y="455"/>
                      <a:pt x="857" y="618"/>
                    </a:cubicBezTo>
                    <a:cubicBezTo>
                      <a:pt x="872" y="629"/>
                      <a:pt x="887" y="634"/>
                      <a:pt x="901" y="634"/>
                    </a:cubicBezTo>
                    <a:cubicBezTo>
                      <a:pt x="961" y="634"/>
                      <a:pt x="1005" y="546"/>
                      <a:pt x="939" y="503"/>
                    </a:cubicBezTo>
                    <a:cubicBezTo>
                      <a:pt x="365" y="95"/>
                      <a:pt x="196" y="1"/>
                      <a:pt x="12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9"/>
              <p:cNvSpPr/>
              <p:nvPr/>
            </p:nvSpPr>
            <p:spPr>
              <a:xfrm>
                <a:off x="5804748" y="2272982"/>
                <a:ext cx="344402" cy="272118"/>
              </a:xfrm>
              <a:custGeom>
                <a:avLst/>
                <a:gdLst/>
                <a:ahLst/>
                <a:cxnLst/>
                <a:rect l="l" t="t" r="r" b="b"/>
                <a:pathLst>
                  <a:path w="4007" h="3166" extrusionOk="0">
                    <a:moveTo>
                      <a:pt x="1935" y="0"/>
                    </a:moveTo>
                    <a:cubicBezTo>
                      <a:pt x="1096" y="0"/>
                      <a:pt x="0" y="1695"/>
                      <a:pt x="1180" y="2689"/>
                    </a:cubicBezTo>
                    <a:cubicBezTo>
                      <a:pt x="1607" y="3049"/>
                      <a:pt x="2009" y="3165"/>
                      <a:pt x="2348" y="3165"/>
                    </a:cubicBezTo>
                    <a:cubicBezTo>
                      <a:pt x="2963" y="3165"/>
                      <a:pt x="3377" y="2784"/>
                      <a:pt x="3377" y="2784"/>
                    </a:cubicBezTo>
                    <a:lnTo>
                      <a:pt x="2708" y="2289"/>
                    </a:lnTo>
                    <a:cubicBezTo>
                      <a:pt x="2708" y="2289"/>
                      <a:pt x="3449" y="2041"/>
                      <a:pt x="3570" y="1626"/>
                    </a:cubicBezTo>
                    <a:cubicBezTo>
                      <a:pt x="3638" y="1395"/>
                      <a:pt x="3492" y="1344"/>
                      <a:pt x="3350" y="1344"/>
                    </a:cubicBezTo>
                    <a:cubicBezTo>
                      <a:pt x="3237" y="1344"/>
                      <a:pt x="3127" y="1376"/>
                      <a:pt x="3127" y="1376"/>
                    </a:cubicBezTo>
                    <a:cubicBezTo>
                      <a:pt x="3127" y="1376"/>
                      <a:pt x="4006" y="681"/>
                      <a:pt x="3614" y="478"/>
                    </a:cubicBezTo>
                    <a:cubicBezTo>
                      <a:pt x="3571" y="456"/>
                      <a:pt x="3521" y="446"/>
                      <a:pt x="3464" y="446"/>
                    </a:cubicBezTo>
                    <a:cubicBezTo>
                      <a:pt x="3012" y="446"/>
                      <a:pt x="2209" y="1089"/>
                      <a:pt x="2209" y="1089"/>
                    </a:cubicBezTo>
                    <a:cubicBezTo>
                      <a:pt x="2209" y="1089"/>
                      <a:pt x="2589" y="49"/>
                      <a:pt x="1981" y="2"/>
                    </a:cubicBezTo>
                    <a:cubicBezTo>
                      <a:pt x="1966" y="1"/>
                      <a:pt x="1950" y="0"/>
                      <a:pt x="1935" y="0"/>
                    </a:cubicBezTo>
                    <a:close/>
                  </a:path>
                </a:pathLst>
              </a:custGeom>
              <a:solidFill>
                <a:srgbClr val="FFD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9"/>
              <p:cNvSpPr/>
              <p:nvPr/>
            </p:nvSpPr>
            <p:spPr>
              <a:xfrm>
                <a:off x="5937714" y="2293696"/>
                <a:ext cx="50453" cy="45897"/>
              </a:xfrm>
              <a:custGeom>
                <a:avLst/>
                <a:gdLst/>
                <a:ahLst/>
                <a:cxnLst/>
                <a:rect l="l" t="t" r="r" b="b"/>
                <a:pathLst>
                  <a:path w="587" h="534" extrusionOk="0">
                    <a:moveTo>
                      <a:pt x="333" y="0"/>
                    </a:moveTo>
                    <a:cubicBezTo>
                      <a:pt x="317" y="0"/>
                      <a:pt x="300" y="7"/>
                      <a:pt x="284" y="22"/>
                    </a:cubicBezTo>
                    <a:cubicBezTo>
                      <a:pt x="177" y="123"/>
                      <a:pt x="1" y="313"/>
                      <a:pt x="17" y="431"/>
                    </a:cubicBezTo>
                    <a:cubicBezTo>
                      <a:pt x="22" y="467"/>
                      <a:pt x="45" y="498"/>
                      <a:pt x="78" y="514"/>
                    </a:cubicBezTo>
                    <a:cubicBezTo>
                      <a:pt x="104" y="527"/>
                      <a:pt x="134" y="534"/>
                      <a:pt x="164" y="534"/>
                    </a:cubicBezTo>
                    <a:cubicBezTo>
                      <a:pt x="300" y="534"/>
                      <a:pt x="467" y="424"/>
                      <a:pt x="523" y="384"/>
                    </a:cubicBezTo>
                    <a:cubicBezTo>
                      <a:pt x="587" y="340"/>
                      <a:pt x="544" y="255"/>
                      <a:pt x="484" y="255"/>
                    </a:cubicBezTo>
                    <a:cubicBezTo>
                      <a:pt x="470" y="255"/>
                      <a:pt x="456" y="259"/>
                      <a:pt x="442" y="269"/>
                    </a:cubicBezTo>
                    <a:cubicBezTo>
                      <a:pt x="350" y="334"/>
                      <a:pt x="228" y="393"/>
                      <a:pt x="164" y="393"/>
                    </a:cubicBezTo>
                    <a:cubicBezTo>
                      <a:pt x="187" y="338"/>
                      <a:pt x="281" y="221"/>
                      <a:pt x="383" y="123"/>
                    </a:cubicBezTo>
                    <a:cubicBezTo>
                      <a:pt x="436" y="73"/>
                      <a:pt x="389" y="0"/>
                      <a:pt x="33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9"/>
              <p:cNvSpPr/>
              <p:nvPr/>
            </p:nvSpPr>
            <p:spPr>
              <a:xfrm>
                <a:off x="5973297" y="2372598"/>
                <a:ext cx="103226" cy="93514"/>
              </a:xfrm>
              <a:custGeom>
                <a:avLst/>
                <a:gdLst/>
                <a:ahLst/>
                <a:cxnLst/>
                <a:rect l="l" t="t" r="r" b="b"/>
                <a:pathLst>
                  <a:path w="1201" h="1088" extrusionOk="0">
                    <a:moveTo>
                      <a:pt x="852" y="0"/>
                    </a:moveTo>
                    <a:cubicBezTo>
                      <a:pt x="760" y="0"/>
                      <a:pt x="556" y="68"/>
                      <a:pt x="72" y="394"/>
                    </a:cubicBezTo>
                    <a:cubicBezTo>
                      <a:pt x="1" y="435"/>
                      <a:pt x="45" y="527"/>
                      <a:pt x="106" y="527"/>
                    </a:cubicBezTo>
                    <a:cubicBezTo>
                      <a:pt x="120" y="527"/>
                      <a:pt x="136" y="522"/>
                      <a:pt x="151" y="510"/>
                    </a:cubicBezTo>
                    <a:cubicBezTo>
                      <a:pt x="406" y="339"/>
                      <a:pt x="718" y="162"/>
                      <a:pt x="825" y="141"/>
                    </a:cubicBezTo>
                    <a:lnTo>
                      <a:pt x="825" y="141"/>
                    </a:lnTo>
                    <a:cubicBezTo>
                      <a:pt x="810" y="213"/>
                      <a:pt x="710" y="388"/>
                      <a:pt x="588" y="547"/>
                    </a:cubicBezTo>
                    <a:cubicBezTo>
                      <a:pt x="551" y="597"/>
                      <a:pt x="589" y="662"/>
                      <a:pt x="643" y="662"/>
                    </a:cubicBezTo>
                    <a:cubicBezTo>
                      <a:pt x="650" y="662"/>
                      <a:pt x="658" y="661"/>
                      <a:pt x="666" y="658"/>
                    </a:cubicBezTo>
                    <a:cubicBezTo>
                      <a:pt x="784" y="621"/>
                      <a:pt x="914" y="599"/>
                      <a:pt x="987" y="599"/>
                    </a:cubicBezTo>
                    <a:cubicBezTo>
                      <a:pt x="1014" y="599"/>
                      <a:pt x="1033" y="602"/>
                      <a:pt x="1041" y="609"/>
                    </a:cubicBezTo>
                    <a:cubicBezTo>
                      <a:pt x="1041" y="614"/>
                      <a:pt x="1040" y="621"/>
                      <a:pt x="1039" y="626"/>
                    </a:cubicBezTo>
                    <a:cubicBezTo>
                      <a:pt x="994" y="764"/>
                      <a:pt x="700" y="898"/>
                      <a:pt x="525" y="948"/>
                    </a:cubicBezTo>
                    <a:cubicBezTo>
                      <a:pt x="446" y="972"/>
                      <a:pt x="462" y="1087"/>
                      <a:pt x="545" y="1087"/>
                    </a:cubicBezTo>
                    <a:cubicBezTo>
                      <a:pt x="552" y="1087"/>
                      <a:pt x="559" y="1086"/>
                      <a:pt x="565" y="1085"/>
                    </a:cubicBezTo>
                    <a:cubicBezTo>
                      <a:pt x="619" y="1070"/>
                      <a:pt x="1093" y="923"/>
                      <a:pt x="1174" y="669"/>
                    </a:cubicBezTo>
                    <a:cubicBezTo>
                      <a:pt x="1200" y="585"/>
                      <a:pt x="1166" y="534"/>
                      <a:pt x="1144" y="513"/>
                    </a:cubicBezTo>
                    <a:cubicBezTo>
                      <a:pt x="1105" y="474"/>
                      <a:pt x="1040" y="460"/>
                      <a:pt x="967" y="460"/>
                    </a:cubicBezTo>
                    <a:cubicBezTo>
                      <a:pt x="918" y="460"/>
                      <a:pt x="865" y="466"/>
                      <a:pt x="814" y="475"/>
                    </a:cubicBezTo>
                    <a:cubicBezTo>
                      <a:pt x="966" y="245"/>
                      <a:pt x="1004" y="94"/>
                      <a:pt x="926" y="26"/>
                    </a:cubicBezTo>
                    <a:cubicBezTo>
                      <a:pt x="915" y="16"/>
                      <a:pt x="897" y="0"/>
                      <a:pt x="85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9"/>
              <p:cNvSpPr/>
              <p:nvPr/>
            </p:nvSpPr>
            <p:spPr>
              <a:xfrm>
                <a:off x="5871532" y="2363746"/>
                <a:ext cx="110532" cy="146459"/>
              </a:xfrm>
              <a:custGeom>
                <a:avLst/>
                <a:gdLst/>
                <a:ahLst/>
                <a:cxnLst/>
                <a:rect l="l" t="t" r="r" b="b"/>
                <a:pathLst>
                  <a:path w="1286" h="1704" extrusionOk="0">
                    <a:moveTo>
                      <a:pt x="181" y="1"/>
                    </a:moveTo>
                    <a:cubicBezTo>
                      <a:pt x="150" y="1"/>
                      <a:pt x="122" y="22"/>
                      <a:pt x="113" y="53"/>
                    </a:cubicBezTo>
                    <a:cubicBezTo>
                      <a:pt x="1" y="485"/>
                      <a:pt x="42" y="848"/>
                      <a:pt x="233" y="1136"/>
                    </a:cubicBezTo>
                    <a:cubicBezTo>
                      <a:pt x="549" y="1609"/>
                      <a:pt x="1153" y="1698"/>
                      <a:pt x="1180" y="1702"/>
                    </a:cubicBezTo>
                    <a:lnTo>
                      <a:pt x="1189" y="1702"/>
                    </a:lnTo>
                    <a:lnTo>
                      <a:pt x="1189" y="1704"/>
                    </a:lnTo>
                    <a:cubicBezTo>
                      <a:pt x="1277" y="1704"/>
                      <a:pt x="1285" y="1574"/>
                      <a:pt x="1199" y="1562"/>
                    </a:cubicBezTo>
                    <a:cubicBezTo>
                      <a:pt x="1193" y="1562"/>
                      <a:pt x="629" y="1477"/>
                      <a:pt x="350" y="1057"/>
                    </a:cubicBezTo>
                    <a:cubicBezTo>
                      <a:pt x="183" y="804"/>
                      <a:pt x="149" y="479"/>
                      <a:pt x="249" y="89"/>
                    </a:cubicBezTo>
                    <a:cubicBezTo>
                      <a:pt x="260" y="51"/>
                      <a:pt x="237" y="13"/>
                      <a:pt x="200" y="3"/>
                    </a:cubicBezTo>
                    <a:cubicBezTo>
                      <a:pt x="194" y="2"/>
                      <a:pt x="187" y="1"/>
                      <a:pt x="18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5" name="Google Shape;1145;p39"/>
            <p:cNvSpPr/>
            <p:nvPr/>
          </p:nvSpPr>
          <p:spPr>
            <a:xfrm>
              <a:off x="6793078" y="1059335"/>
              <a:ext cx="362612" cy="759521"/>
            </a:xfrm>
            <a:custGeom>
              <a:avLst/>
              <a:gdLst/>
              <a:ahLst/>
              <a:cxnLst/>
              <a:rect l="l" t="t" r="r" b="b"/>
              <a:pathLst>
                <a:path w="3616" h="7574" extrusionOk="0">
                  <a:moveTo>
                    <a:pt x="707" y="1"/>
                  </a:moveTo>
                  <a:cubicBezTo>
                    <a:pt x="693" y="1"/>
                    <a:pt x="677" y="6"/>
                    <a:pt x="663" y="18"/>
                  </a:cubicBezTo>
                  <a:cubicBezTo>
                    <a:pt x="586" y="82"/>
                    <a:pt x="517" y="151"/>
                    <a:pt x="453" y="226"/>
                  </a:cubicBezTo>
                  <a:cubicBezTo>
                    <a:pt x="413" y="273"/>
                    <a:pt x="444" y="343"/>
                    <a:pt x="505" y="344"/>
                  </a:cubicBezTo>
                  <a:lnTo>
                    <a:pt x="505" y="344"/>
                  </a:lnTo>
                  <a:cubicBezTo>
                    <a:pt x="527" y="344"/>
                    <a:pt x="545" y="334"/>
                    <a:pt x="560" y="320"/>
                  </a:cubicBezTo>
                  <a:cubicBezTo>
                    <a:pt x="618" y="250"/>
                    <a:pt x="683" y="186"/>
                    <a:pt x="752" y="129"/>
                  </a:cubicBezTo>
                  <a:cubicBezTo>
                    <a:pt x="811" y="81"/>
                    <a:pt x="765" y="1"/>
                    <a:pt x="707" y="1"/>
                  </a:cubicBezTo>
                  <a:close/>
                  <a:moveTo>
                    <a:pt x="505" y="344"/>
                  </a:moveTo>
                  <a:lnTo>
                    <a:pt x="505" y="344"/>
                  </a:lnTo>
                  <a:cubicBezTo>
                    <a:pt x="505" y="344"/>
                    <a:pt x="505" y="344"/>
                    <a:pt x="505" y="344"/>
                  </a:cubicBezTo>
                  <a:lnTo>
                    <a:pt x="506" y="344"/>
                  </a:lnTo>
                  <a:cubicBezTo>
                    <a:pt x="506" y="344"/>
                    <a:pt x="506" y="344"/>
                    <a:pt x="505" y="344"/>
                  </a:cubicBezTo>
                  <a:close/>
                  <a:moveTo>
                    <a:pt x="331" y="430"/>
                  </a:moveTo>
                  <a:cubicBezTo>
                    <a:pt x="311" y="430"/>
                    <a:pt x="290" y="439"/>
                    <a:pt x="275" y="460"/>
                  </a:cubicBezTo>
                  <a:cubicBezTo>
                    <a:pt x="221" y="542"/>
                    <a:pt x="175" y="629"/>
                    <a:pt x="134" y="718"/>
                  </a:cubicBezTo>
                  <a:cubicBezTo>
                    <a:pt x="118" y="754"/>
                    <a:pt x="134" y="796"/>
                    <a:pt x="171" y="812"/>
                  </a:cubicBezTo>
                  <a:cubicBezTo>
                    <a:pt x="179" y="816"/>
                    <a:pt x="189" y="818"/>
                    <a:pt x="199" y="818"/>
                  </a:cubicBezTo>
                  <a:cubicBezTo>
                    <a:pt x="227" y="818"/>
                    <a:pt x="252" y="802"/>
                    <a:pt x="263" y="776"/>
                  </a:cubicBezTo>
                  <a:cubicBezTo>
                    <a:pt x="300" y="693"/>
                    <a:pt x="344" y="614"/>
                    <a:pt x="394" y="538"/>
                  </a:cubicBezTo>
                  <a:cubicBezTo>
                    <a:pt x="426" y="483"/>
                    <a:pt x="380" y="430"/>
                    <a:pt x="331" y="430"/>
                  </a:cubicBezTo>
                  <a:close/>
                  <a:moveTo>
                    <a:pt x="106" y="944"/>
                  </a:moveTo>
                  <a:cubicBezTo>
                    <a:pt x="76" y="944"/>
                    <a:pt x="47" y="961"/>
                    <a:pt x="38" y="999"/>
                  </a:cubicBezTo>
                  <a:cubicBezTo>
                    <a:pt x="16" y="1096"/>
                    <a:pt x="3" y="1195"/>
                    <a:pt x="2" y="1294"/>
                  </a:cubicBezTo>
                  <a:cubicBezTo>
                    <a:pt x="1" y="1334"/>
                    <a:pt x="33" y="1367"/>
                    <a:pt x="72" y="1367"/>
                  </a:cubicBezTo>
                  <a:cubicBezTo>
                    <a:pt x="72" y="1367"/>
                    <a:pt x="73" y="1367"/>
                    <a:pt x="74" y="1367"/>
                  </a:cubicBezTo>
                  <a:cubicBezTo>
                    <a:pt x="112" y="1367"/>
                    <a:pt x="143" y="1335"/>
                    <a:pt x="144" y="1297"/>
                  </a:cubicBezTo>
                  <a:cubicBezTo>
                    <a:pt x="145" y="1207"/>
                    <a:pt x="156" y="1119"/>
                    <a:pt x="177" y="1031"/>
                  </a:cubicBezTo>
                  <a:cubicBezTo>
                    <a:pt x="190" y="977"/>
                    <a:pt x="147" y="944"/>
                    <a:pt x="106" y="944"/>
                  </a:cubicBezTo>
                  <a:close/>
                  <a:moveTo>
                    <a:pt x="100" y="1506"/>
                  </a:moveTo>
                  <a:cubicBezTo>
                    <a:pt x="60" y="1506"/>
                    <a:pt x="18" y="1538"/>
                    <a:pt x="29" y="1591"/>
                  </a:cubicBezTo>
                  <a:cubicBezTo>
                    <a:pt x="49" y="1689"/>
                    <a:pt x="78" y="1784"/>
                    <a:pt x="117" y="1875"/>
                  </a:cubicBezTo>
                  <a:cubicBezTo>
                    <a:pt x="129" y="1901"/>
                    <a:pt x="154" y="1918"/>
                    <a:pt x="182" y="1919"/>
                  </a:cubicBezTo>
                  <a:lnTo>
                    <a:pt x="182" y="1919"/>
                  </a:lnTo>
                  <a:cubicBezTo>
                    <a:pt x="192" y="1919"/>
                    <a:pt x="202" y="1916"/>
                    <a:pt x="211" y="1912"/>
                  </a:cubicBezTo>
                  <a:cubicBezTo>
                    <a:pt x="247" y="1897"/>
                    <a:pt x="263" y="1856"/>
                    <a:pt x="248" y="1820"/>
                  </a:cubicBezTo>
                  <a:cubicBezTo>
                    <a:pt x="213" y="1737"/>
                    <a:pt x="187" y="1651"/>
                    <a:pt x="168" y="1563"/>
                  </a:cubicBezTo>
                  <a:cubicBezTo>
                    <a:pt x="160" y="1523"/>
                    <a:pt x="130" y="1506"/>
                    <a:pt x="100" y="1506"/>
                  </a:cubicBezTo>
                  <a:close/>
                  <a:moveTo>
                    <a:pt x="182" y="1919"/>
                  </a:moveTo>
                  <a:cubicBezTo>
                    <a:pt x="182" y="1919"/>
                    <a:pt x="182" y="1919"/>
                    <a:pt x="181" y="1919"/>
                  </a:cubicBezTo>
                  <a:lnTo>
                    <a:pt x="183" y="1919"/>
                  </a:lnTo>
                  <a:cubicBezTo>
                    <a:pt x="182" y="1919"/>
                    <a:pt x="182" y="1919"/>
                    <a:pt x="182" y="1919"/>
                  </a:cubicBezTo>
                  <a:close/>
                  <a:moveTo>
                    <a:pt x="1721" y="1969"/>
                  </a:moveTo>
                  <a:cubicBezTo>
                    <a:pt x="1636" y="1969"/>
                    <a:pt x="1552" y="1980"/>
                    <a:pt x="1470" y="2002"/>
                  </a:cubicBezTo>
                  <a:cubicBezTo>
                    <a:pt x="1389" y="2021"/>
                    <a:pt x="1403" y="2141"/>
                    <a:pt x="1485" y="2142"/>
                  </a:cubicBezTo>
                  <a:lnTo>
                    <a:pt x="1485" y="2142"/>
                  </a:lnTo>
                  <a:cubicBezTo>
                    <a:pt x="1492" y="2142"/>
                    <a:pt x="1498" y="2140"/>
                    <a:pt x="1503" y="2139"/>
                  </a:cubicBezTo>
                  <a:cubicBezTo>
                    <a:pt x="1575" y="2121"/>
                    <a:pt x="1648" y="2112"/>
                    <a:pt x="1723" y="2112"/>
                  </a:cubicBezTo>
                  <a:cubicBezTo>
                    <a:pt x="1736" y="2112"/>
                    <a:pt x="1749" y="2112"/>
                    <a:pt x="1763" y="2112"/>
                  </a:cubicBezTo>
                  <a:cubicBezTo>
                    <a:pt x="1764" y="2112"/>
                    <a:pt x="1764" y="2113"/>
                    <a:pt x="1765" y="2113"/>
                  </a:cubicBezTo>
                  <a:cubicBezTo>
                    <a:pt x="1803" y="2113"/>
                    <a:pt x="1835" y="2084"/>
                    <a:pt x="1838" y="2047"/>
                  </a:cubicBezTo>
                  <a:cubicBezTo>
                    <a:pt x="1840" y="2007"/>
                    <a:pt x="1811" y="1973"/>
                    <a:pt x="1772" y="1971"/>
                  </a:cubicBezTo>
                  <a:cubicBezTo>
                    <a:pt x="1755" y="1970"/>
                    <a:pt x="1738" y="1969"/>
                    <a:pt x="1721" y="1969"/>
                  </a:cubicBezTo>
                  <a:close/>
                  <a:moveTo>
                    <a:pt x="1485" y="2142"/>
                  </a:moveTo>
                  <a:lnTo>
                    <a:pt x="1485" y="2142"/>
                  </a:lnTo>
                  <a:cubicBezTo>
                    <a:pt x="1485" y="2142"/>
                    <a:pt x="1485" y="2142"/>
                    <a:pt x="1485" y="2142"/>
                  </a:cubicBezTo>
                  <a:lnTo>
                    <a:pt x="1486" y="2142"/>
                  </a:lnTo>
                  <a:cubicBezTo>
                    <a:pt x="1486" y="2142"/>
                    <a:pt x="1486" y="2142"/>
                    <a:pt x="1485" y="2142"/>
                  </a:cubicBezTo>
                  <a:close/>
                  <a:moveTo>
                    <a:pt x="1219" y="2094"/>
                  </a:moveTo>
                  <a:cubicBezTo>
                    <a:pt x="1209" y="2094"/>
                    <a:pt x="1200" y="2096"/>
                    <a:pt x="1189" y="2100"/>
                  </a:cubicBezTo>
                  <a:cubicBezTo>
                    <a:pt x="1100" y="2142"/>
                    <a:pt x="1014" y="2191"/>
                    <a:pt x="934" y="2249"/>
                  </a:cubicBezTo>
                  <a:cubicBezTo>
                    <a:pt x="876" y="2289"/>
                    <a:pt x="906" y="2377"/>
                    <a:pt x="974" y="2377"/>
                  </a:cubicBezTo>
                  <a:lnTo>
                    <a:pt x="974" y="2378"/>
                  </a:lnTo>
                  <a:cubicBezTo>
                    <a:pt x="989" y="2378"/>
                    <a:pt x="1003" y="2373"/>
                    <a:pt x="1015" y="2365"/>
                  </a:cubicBezTo>
                  <a:cubicBezTo>
                    <a:pt x="1089" y="2312"/>
                    <a:pt x="1167" y="2268"/>
                    <a:pt x="1249" y="2230"/>
                  </a:cubicBezTo>
                  <a:cubicBezTo>
                    <a:pt x="1320" y="2193"/>
                    <a:pt x="1285" y="2094"/>
                    <a:pt x="1219" y="2094"/>
                  </a:cubicBezTo>
                  <a:close/>
                  <a:moveTo>
                    <a:pt x="317" y="2026"/>
                  </a:moveTo>
                  <a:cubicBezTo>
                    <a:pt x="268" y="2026"/>
                    <a:pt x="221" y="2080"/>
                    <a:pt x="256" y="2137"/>
                  </a:cubicBezTo>
                  <a:cubicBezTo>
                    <a:pt x="308" y="2221"/>
                    <a:pt x="371" y="2298"/>
                    <a:pt x="439" y="2370"/>
                  </a:cubicBezTo>
                  <a:cubicBezTo>
                    <a:pt x="453" y="2384"/>
                    <a:pt x="471" y="2392"/>
                    <a:pt x="490" y="2392"/>
                  </a:cubicBezTo>
                  <a:lnTo>
                    <a:pt x="489" y="2392"/>
                  </a:lnTo>
                  <a:cubicBezTo>
                    <a:pt x="490" y="2392"/>
                    <a:pt x="491" y="2392"/>
                    <a:pt x="493" y="2392"/>
                  </a:cubicBezTo>
                  <a:cubicBezTo>
                    <a:pt x="510" y="2392"/>
                    <a:pt x="527" y="2384"/>
                    <a:pt x="540" y="2372"/>
                  </a:cubicBezTo>
                  <a:cubicBezTo>
                    <a:pt x="568" y="2345"/>
                    <a:pt x="568" y="2300"/>
                    <a:pt x="541" y="2272"/>
                  </a:cubicBezTo>
                  <a:cubicBezTo>
                    <a:pt x="478" y="2207"/>
                    <a:pt x="423" y="2137"/>
                    <a:pt x="375" y="2060"/>
                  </a:cubicBezTo>
                  <a:cubicBezTo>
                    <a:pt x="360" y="2036"/>
                    <a:pt x="338" y="2026"/>
                    <a:pt x="317" y="2026"/>
                  </a:cubicBezTo>
                  <a:close/>
                  <a:moveTo>
                    <a:pt x="1952" y="2128"/>
                  </a:moveTo>
                  <a:cubicBezTo>
                    <a:pt x="1920" y="2128"/>
                    <a:pt x="1891" y="2150"/>
                    <a:pt x="1884" y="2183"/>
                  </a:cubicBezTo>
                  <a:cubicBezTo>
                    <a:pt x="1875" y="2222"/>
                    <a:pt x="1832" y="2289"/>
                    <a:pt x="1737" y="2360"/>
                  </a:cubicBezTo>
                  <a:cubicBezTo>
                    <a:pt x="1684" y="2401"/>
                    <a:pt x="1712" y="2488"/>
                    <a:pt x="1779" y="2488"/>
                  </a:cubicBezTo>
                  <a:lnTo>
                    <a:pt x="1779" y="2488"/>
                  </a:lnTo>
                  <a:cubicBezTo>
                    <a:pt x="1795" y="2488"/>
                    <a:pt x="1811" y="2483"/>
                    <a:pt x="1823" y="2473"/>
                  </a:cubicBezTo>
                  <a:cubicBezTo>
                    <a:pt x="1932" y="2391"/>
                    <a:pt x="2003" y="2298"/>
                    <a:pt x="2022" y="2214"/>
                  </a:cubicBezTo>
                  <a:cubicBezTo>
                    <a:pt x="2031" y="2177"/>
                    <a:pt x="2007" y="2138"/>
                    <a:pt x="1969" y="2130"/>
                  </a:cubicBezTo>
                  <a:cubicBezTo>
                    <a:pt x="1963" y="2128"/>
                    <a:pt x="1958" y="2128"/>
                    <a:pt x="1952" y="2128"/>
                  </a:cubicBezTo>
                  <a:close/>
                  <a:moveTo>
                    <a:pt x="1779" y="2488"/>
                  </a:moveTo>
                  <a:cubicBezTo>
                    <a:pt x="1779" y="2488"/>
                    <a:pt x="1779" y="2488"/>
                    <a:pt x="1779" y="2488"/>
                  </a:cubicBezTo>
                  <a:lnTo>
                    <a:pt x="1780" y="2488"/>
                  </a:lnTo>
                  <a:cubicBezTo>
                    <a:pt x="1780" y="2488"/>
                    <a:pt x="1780" y="2488"/>
                    <a:pt x="1779" y="2488"/>
                  </a:cubicBezTo>
                  <a:close/>
                  <a:moveTo>
                    <a:pt x="1535" y="2480"/>
                  </a:moveTo>
                  <a:cubicBezTo>
                    <a:pt x="1526" y="2480"/>
                    <a:pt x="1517" y="2482"/>
                    <a:pt x="1507" y="2485"/>
                  </a:cubicBezTo>
                  <a:cubicBezTo>
                    <a:pt x="1425" y="2516"/>
                    <a:pt x="1338" y="2536"/>
                    <a:pt x="1249" y="2544"/>
                  </a:cubicBezTo>
                  <a:cubicBezTo>
                    <a:pt x="1161" y="2554"/>
                    <a:pt x="1167" y="2685"/>
                    <a:pt x="1256" y="2686"/>
                  </a:cubicBezTo>
                  <a:lnTo>
                    <a:pt x="1263" y="2686"/>
                  </a:lnTo>
                  <a:cubicBezTo>
                    <a:pt x="1363" y="2677"/>
                    <a:pt x="1462" y="2654"/>
                    <a:pt x="1557" y="2618"/>
                  </a:cubicBezTo>
                  <a:cubicBezTo>
                    <a:pt x="1635" y="2588"/>
                    <a:pt x="1605" y="2480"/>
                    <a:pt x="1535" y="2480"/>
                  </a:cubicBezTo>
                  <a:close/>
                  <a:moveTo>
                    <a:pt x="756" y="2427"/>
                  </a:moveTo>
                  <a:cubicBezTo>
                    <a:pt x="703" y="2427"/>
                    <a:pt x="653" y="2466"/>
                    <a:pt x="646" y="2524"/>
                  </a:cubicBezTo>
                  <a:cubicBezTo>
                    <a:pt x="605" y="2579"/>
                    <a:pt x="570" y="2636"/>
                    <a:pt x="541" y="2698"/>
                  </a:cubicBezTo>
                  <a:cubicBezTo>
                    <a:pt x="524" y="2733"/>
                    <a:pt x="538" y="2776"/>
                    <a:pt x="574" y="2792"/>
                  </a:cubicBezTo>
                  <a:cubicBezTo>
                    <a:pt x="583" y="2797"/>
                    <a:pt x="594" y="2799"/>
                    <a:pt x="604" y="2800"/>
                  </a:cubicBezTo>
                  <a:lnTo>
                    <a:pt x="604" y="2800"/>
                  </a:lnTo>
                  <a:cubicBezTo>
                    <a:pt x="631" y="2799"/>
                    <a:pt x="656" y="2783"/>
                    <a:pt x="668" y="2759"/>
                  </a:cubicBezTo>
                  <a:cubicBezTo>
                    <a:pt x="695" y="2703"/>
                    <a:pt x="727" y="2651"/>
                    <a:pt x="765" y="2603"/>
                  </a:cubicBezTo>
                  <a:cubicBezTo>
                    <a:pt x="827" y="2631"/>
                    <a:pt x="892" y="2653"/>
                    <a:pt x="959" y="2667"/>
                  </a:cubicBezTo>
                  <a:cubicBezTo>
                    <a:pt x="965" y="2669"/>
                    <a:pt x="971" y="2670"/>
                    <a:pt x="977" y="2670"/>
                  </a:cubicBezTo>
                  <a:cubicBezTo>
                    <a:pt x="1010" y="2670"/>
                    <a:pt x="1040" y="2646"/>
                    <a:pt x="1048" y="2614"/>
                  </a:cubicBezTo>
                  <a:cubicBezTo>
                    <a:pt x="1056" y="2574"/>
                    <a:pt x="1029" y="2536"/>
                    <a:pt x="990" y="2528"/>
                  </a:cubicBezTo>
                  <a:cubicBezTo>
                    <a:pt x="935" y="2518"/>
                    <a:pt x="882" y="2500"/>
                    <a:pt x="831" y="2477"/>
                  </a:cubicBezTo>
                  <a:cubicBezTo>
                    <a:pt x="828" y="2464"/>
                    <a:pt x="820" y="2451"/>
                    <a:pt x="810" y="2441"/>
                  </a:cubicBezTo>
                  <a:cubicBezTo>
                    <a:pt x="792" y="2432"/>
                    <a:pt x="774" y="2427"/>
                    <a:pt x="756" y="2427"/>
                  </a:cubicBezTo>
                  <a:close/>
                  <a:moveTo>
                    <a:pt x="604" y="2800"/>
                  </a:moveTo>
                  <a:cubicBezTo>
                    <a:pt x="604" y="2800"/>
                    <a:pt x="604" y="2800"/>
                    <a:pt x="604" y="2800"/>
                  </a:cubicBezTo>
                  <a:lnTo>
                    <a:pt x="605" y="2800"/>
                  </a:lnTo>
                  <a:cubicBezTo>
                    <a:pt x="605" y="2800"/>
                    <a:pt x="605" y="2800"/>
                    <a:pt x="604" y="2800"/>
                  </a:cubicBezTo>
                  <a:close/>
                  <a:moveTo>
                    <a:pt x="528" y="2928"/>
                  </a:moveTo>
                  <a:cubicBezTo>
                    <a:pt x="491" y="2928"/>
                    <a:pt x="459" y="2954"/>
                    <a:pt x="455" y="2991"/>
                  </a:cubicBezTo>
                  <a:cubicBezTo>
                    <a:pt x="450" y="3027"/>
                    <a:pt x="449" y="3062"/>
                    <a:pt x="449" y="3098"/>
                  </a:cubicBezTo>
                  <a:cubicBezTo>
                    <a:pt x="449" y="3165"/>
                    <a:pt x="455" y="3230"/>
                    <a:pt x="469" y="3294"/>
                  </a:cubicBezTo>
                  <a:cubicBezTo>
                    <a:pt x="475" y="3328"/>
                    <a:pt x="503" y="3352"/>
                    <a:pt x="538" y="3352"/>
                  </a:cubicBezTo>
                  <a:lnTo>
                    <a:pt x="538" y="3352"/>
                  </a:lnTo>
                  <a:cubicBezTo>
                    <a:pt x="543" y="3352"/>
                    <a:pt x="547" y="3352"/>
                    <a:pt x="552" y="3350"/>
                  </a:cubicBezTo>
                  <a:cubicBezTo>
                    <a:pt x="590" y="3344"/>
                    <a:pt x="614" y="3306"/>
                    <a:pt x="606" y="3267"/>
                  </a:cubicBezTo>
                  <a:cubicBezTo>
                    <a:pt x="596" y="3211"/>
                    <a:pt x="590" y="3155"/>
                    <a:pt x="590" y="3098"/>
                  </a:cubicBezTo>
                  <a:cubicBezTo>
                    <a:pt x="590" y="3068"/>
                    <a:pt x="592" y="3038"/>
                    <a:pt x="596" y="3007"/>
                  </a:cubicBezTo>
                  <a:cubicBezTo>
                    <a:pt x="600" y="2968"/>
                    <a:pt x="572" y="2933"/>
                    <a:pt x="533" y="2928"/>
                  </a:cubicBezTo>
                  <a:cubicBezTo>
                    <a:pt x="531" y="2928"/>
                    <a:pt x="529" y="2928"/>
                    <a:pt x="528" y="2928"/>
                  </a:cubicBezTo>
                  <a:close/>
                  <a:moveTo>
                    <a:pt x="538" y="3352"/>
                  </a:moveTo>
                  <a:cubicBezTo>
                    <a:pt x="538" y="3352"/>
                    <a:pt x="537" y="3352"/>
                    <a:pt x="537" y="3352"/>
                  </a:cubicBezTo>
                  <a:lnTo>
                    <a:pt x="538" y="3352"/>
                  </a:lnTo>
                  <a:cubicBezTo>
                    <a:pt x="538" y="3352"/>
                    <a:pt x="538" y="3352"/>
                    <a:pt x="538" y="3352"/>
                  </a:cubicBezTo>
                  <a:close/>
                  <a:moveTo>
                    <a:pt x="630" y="3477"/>
                  </a:moveTo>
                  <a:cubicBezTo>
                    <a:pt x="584" y="3477"/>
                    <a:pt x="537" y="3523"/>
                    <a:pt x="564" y="3579"/>
                  </a:cubicBezTo>
                  <a:cubicBezTo>
                    <a:pt x="605" y="3669"/>
                    <a:pt x="655" y="3753"/>
                    <a:pt x="712" y="3834"/>
                  </a:cubicBezTo>
                  <a:cubicBezTo>
                    <a:pt x="724" y="3853"/>
                    <a:pt x="747" y="3865"/>
                    <a:pt x="769" y="3865"/>
                  </a:cubicBezTo>
                  <a:lnTo>
                    <a:pt x="769" y="3864"/>
                  </a:lnTo>
                  <a:cubicBezTo>
                    <a:pt x="827" y="3864"/>
                    <a:pt x="860" y="3800"/>
                    <a:pt x="828" y="3753"/>
                  </a:cubicBezTo>
                  <a:cubicBezTo>
                    <a:pt x="776" y="3679"/>
                    <a:pt x="731" y="3600"/>
                    <a:pt x="692" y="3519"/>
                  </a:cubicBezTo>
                  <a:cubicBezTo>
                    <a:pt x="678" y="3490"/>
                    <a:pt x="654" y="3477"/>
                    <a:pt x="630" y="3477"/>
                  </a:cubicBezTo>
                  <a:close/>
                  <a:moveTo>
                    <a:pt x="2209" y="4079"/>
                  </a:moveTo>
                  <a:cubicBezTo>
                    <a:pt x="2207" y="4079"/>
                    <a:pt x="2206" y="4079"/>
                    <a:pt x="2204" y="4079"/>
                  </a:cubicBezTo>
                  <a:cubicBezTo>
                    <a:pt x="2105" y="4091"/>
                    <a:pt x="2007" y="4115"/>
                    <a:pt x="1912" y="4148"/>
                  </a:cubicBezTo>
                  <a:cubicBezTo>
                    <a:pt x="1838" y="4175"/>
                    <a:pt x="1858" y="4286"/>
                    <a:pt x="1937" y="4286"/>
                  </a:cubicBezTo>
                  <a:lnTo>
                    <a:pt x="1937" y="4287"/>
                  </a:lnTo>
                  <a:cubicBezTo>
                    <a:pt x="1945" y="4287"/>
                    <a:pt x="1953" y="4285"/>
                    <a:pt x="1961" y="4282"/>
                  </a:cubicBezTo>
                  <a:cubicBezTo>
                    <a:pt x="2045" y="4251"/>
                    <a:pt x="2132" y="4231"/>
                    <a:pt x="2220" y="4221"/>
                  </a:cubicBezTo>
                  <a:cubicBezTo>
                    <a:pt x="2259" y="4215"/>
                    <a:pt x="2287" y="4181"/>
                    <a:pt x="2283" y="4142"/>
                  </a:cubicBezTo>
                  <a:cubicBezTo>
                    <a:pt x="2278" y="4105"/>
                    <a:pt x="2246" y="4079"/>
                    <a:pt x="2209" y="4079"/>
                  </a:cubicBezTo>
                  <a:close/>
                  <a:moveTo>
                    <a:pt x="946" y="3944"/>
                  </a:moveTo>
                  <a:cubicBezTo>
                    <a:pt x="893" y="3944"/>
                    <a:pt x="845" y="4010"/>
                    <a:pt x="892" y="4063"/>
                  </a:cubicBezTo>
                  <a:cubicBezTo>
                    <a:pt x="957" y="4136"/>
                    <a:pt x="1025" y="4205"/>
                    <a:pt x="1096" y="4270"/>
                  </a:cubicBezTo>
                  <a:cubicBezTo>
                    <a:pt x="1109" y="4282"/>
                    <a:pt x="1126" y="4289"/>
                    <a:pt x="1144" y="4289"/>
                  </a:cubicBezTo>
                  <a:cubicBezTo>
                    <a:pt x="1208" y="4289"/>
                    <a:pt x="1240" y="4209"/>
                    <a:pt x="1192" y="4166"/>
                  </a:cubicBezTo>
                  <a:cubicBezTo>
                    <a:pt x="1124" y="4104"/>
                    <a:pt x="1060" y="4037"/>
                    <a:pt x="998" y="3969"/>
                  </a:cubicBezTo>
                  <a:cubicBezTo>
                    <a:pt x="982" y="3951"/>
                    <a:pt x="964" y="3944"/>
                    <a:pt x="946" y="3944"/>
                  </a:cubicBezTo>
                  <a:close/>
                  <a:moveTo>
                    <a:pt x="2491" y="4090"/>
                  </a:moveTo>
                  <a:cubicBezTo>
                    <a:pt x="2413" y="4090"/>
                    <a:pt x="2392" y="4211"/>
                    <a:pt x="2478" y="4231"/>
                  </a:cubicBezTo>
                  <a:cubicBezTo>
                    <a:pt x="2501" y="4235"/>
                    <a:pt x="2523" y="4242"/>
                    <a:pt x="2545" y="4250"/>
                  </a:cubicBezTo>
                  <a:cubicBezTo>
                    <a:pt x="2629" y="4278"/>
                    <a:pt x="2668" y="4312"/>
                    <a:pt x="2685" y="4334"/>
                  </a:cubicBezTo>
                  <a:cubicBezTo>
                    <a:pt x="2698" y="4351"/>
                    <a:pt x="2718" y="4361"/>
                    <a:pt x="2741" y="4361"/>
                  </a:cubicBezTo>
                  <a:lnTo>
                    <a:pt x="2741" y="4361"/>
                  </a:lnTo>
                  <a:cubicBezTo>
                    <a:pt x="2799" y="4360"/>
                    <a:pt x="2832" y="4293"/>
                    <a:pt x="2796" y="4247"/>
                  </a:cubicBezTo>
                  <a:cubicBezTo>
                    <a:pt x="2753" y="4193"/>
                    <a:pt x="2684" y="4148"/>
                    <a:pt x="2590" y="4115"/>
                  </a:cubicBezTo>
                  <a:cubicBezTo>
                    <a:pt x="2563" y="4107"/>
                    <a:pt x="2537" y="4099"/>
                    <a:pt x="2509" y="4092"/>
                  </a:cubicBezTo>
                  <a:cubicBezTo>
                    <a:pt x="2502" y="4091"/>
                    <a:pt x="2496" y="4090"/>
                    <a:pt x="2491" y="4090"/>
                  </a:cubicBezTo>
                  <a:close/>
                  <a:moveTo>
                    <a:pt x="2741" y="4361"/>
                  </a:moveTo>
                  <a:cubicBezTo>
                    <a:pt x="2740" y="4361"/>
                    <a:pt x="2740" y="4361"/>
                    <a:pt x="2740" y="4361"/>
                  </a:cubicBezTo>
                  <a:lnTo>
                    <a:pt x="2741" y="4361"/>
                  </a:lnTo>
                  <a:cubicBezTo>
                    <a:pt x="2741" y="4361"/>
                    <a:pt x="2741" y="4361"/>
                    <a:pt x="2741" y="4361"/>
                  </a:cubicBezTo>
                  <a:close/>
                  <a:moveTo>
                    <a:pt x="1682" y="4266"/>
                  </a:moveTo>
                  <a:cubicBezTo>
                    <a:pt x="1671" y="4266"/>
                    <a:pt x="1658" y="4269"/>
                    <a:pt x="1645" y="4277"/>
                  </a:cubicBezTo>
                  <a:cubicBezTo>
                    <a:pt x="1588" y="4310"/>
                    <a:pt x="1534" y="4348"/>
                    <a:pt x="1482" y="4388"/>
                  </a:cubicBezTo>
                  <a:cubicBezTo>
                    <a:pt x="1457" y="4372"/>
                    <a:pt x="1431" y="4354"/>
                    <a:pt x="1404" y="4337"/>
                  </a:cubicBezTo>
                  <a:cubicBezTo>
                    <a:pt x="1391" y="4327"/>
                    <a:pt x="1377" y="4323"/>
                    <a:pt x="1363" y="4323"/>
                  </a:cubicBezTo>
                  <a:cubicBezTo>
                    <a:pt x="1303" y="4323"/>
                    <a:pt x="1261" y="4410"/>
                    <a:pt x="1324" y="4455"/>
                  </a:cubicBezTo>
                  <a:cubicBezTo>
                    <a:pt x="1343" y="4467"/>
                    <a:pt x="1363" y="4480"/>
                    <a:pt x="1382" y="4492"/>
                  </a:cubicBezTo>
                  <a:cubicBezTo>
                    <a:pt x="1374" y="4539"/>
                    <a:pt x="1411" y="4574"/>
                    <a:pt x="1452" y="4574"/>
                  </a:cubicBezTo>
                  <a:cubicBezTo>
                    <a:pt x="1466" y="4574"/>
                    <a:pt x="1482" y="4570"/>
                    <a:pt x="1495" y="4559"/>
                  </a:cubicBezTo>
                  <a:cubicBezTo>
                    <a:pt x="1523" y="4574"/>
                    <a:pt x="1552" y="4588"/>
                    <a:pt x="1580" y="4602"/>
                  </a:cubicBezTo>
                  <a:cubicBezTo>
                    <a:pt x="1589" y="4606"/>
                    <a:pt x="1598" y="4608"/>
                    <a:pt x="1609" y="4608"/>
                  </a:cubicBezTo>
                  <a:cubicBezTo>
                    <a:pt x="1685" y="4608"/>
                    <a:pt x="1708" y="4507"/>
                    <a:pt x="1640" y="4473"/>
                  </a:cubicBezTo>
                  <a:cubicBezTo>
                    <a:pt x="1632" y="4471"/>
                    <a:pt x="1625" y="4467"/>
                    <a:pt x="1618" y="4463"/>
                  </a:cubicBezTo>
                  <a:cubicBezTo>
                    <a:pt x="1650" y="4440"/>
                    <a:pt x="1684" y="4418"/>
                    <a:pt x="1717" y="4398"/>
                  </a:cubicBezTo>
                  <a:cubicBezTo>
                    <a:pt x="1785" y="4358"/>
                    <a:pt x="1745" y="4266"/>
                    <a:pt x="1682" y="4266"/>
                  </a:cubicBezTo>
                  <a:close/>
                  <a:moveTo>
                    <a:pt x="2689" y="4466"/>
                  </a:moveTo>
                  <a:cubicBezTo>
                    <a:pt x="2674" y="4466"/>
                    <a:pt x="2658" y="4471"/>
                    <a:pt x="2644" y="4484"/>
                  </a:cubicBezTo>
                  <a:cubicBezTo>
                    <a:pt x="2590" y="4529"/>
                    <a:pt x="2511" y="4567"/>
                    <a:pt x="2419" y="4588"/>
                  </a:cubicBezTo>
                  <a:cubicBezTo>
                    <a:pt x="2338" y="4608"/>
                    <a:pt x="2351" y="4728"/>
                    <a:pt x="2434" y="4729"/>
                  </a:cubicBezTo>
                  <a:lnTo>
                    <a:pt x="2434" y="4729"/>
                  </a:lnTo>
                  <a:cubicBezTo>
                    <a:pt x="2441" y="4729"/>
                    <a:pt x="2446" y="4727"/>
                    <a:pt x="2451" y="4726"/>
                  </a:cubicBezTo>
                  <a:cubicBezTo>
                    <a:pt x="2566" y="4699"/>
                    <a:pt x="2665" y="4652"/>
                    <a:pt x="2736" y="4592"/>
                  </a:cubicBezTo>
                  <a:cubicBezTo>
                    <a:pt x="2792" y="4544"/>
                    <a:pt x="2746" y="4466"/>
                    <a:pt x="2689" y="4466"/>
                  </a:cubicBezTo>
                  <a:close/>
                  <a:moveTo>
                    <a:pt x="2434" y="4729"/>
                  </a:moveTo>
                  <a:cubicBezTo>
                    <a:pt x="2434" y="4729"/>
                    <a:pt x="2434" y="4729"/>
                    <a:pt x="2434" y="4729"/>
                  </a:cubicBezTo>
                  <a:lnTo>
                    <a:pt x="2435" y="4729"/>
                  </a:lnTo>
                  <a:cubicBezTo>
                    <a:pt x="2435" y="4729"/>
                    <a:pt x="2435" y="4729"/>
                    <a:pt x="2434" y="4729"/>
                  </a:cubicBezTo>
                  <a:close/>
                  <a:moveTo>
                    <a:pt x="1868" y="4566"/>
                  </a:moveTo>
                  <a:cubicBezTo>
                    <a:pt x="1794" y="4566"/>
                    <a:pt x="1770" y="4685"/>
                    <a:pt x="1856" y="4706"/>
                  </a:cubicBezTo>
                  <a:cubicBezTo>
                    <a:pt x="1953" y="4733"/>
                    <a:pt x="2050" y="4749"/>
                    <a:pt x="2150" y="4753"/>
                  </a:cubicBezTo>
                  <a:lnTo>
                    <a:pt x="2153" y="4753"/>
                  </a:lnTo>
                  <a:cubicBezTo>
                    <a:pt x="2154" y="4753"/>
                    <a:pt x="2155" y="4753"/>
                    <a:pt x="2156" y="4753"/>
                  </a:cubicBezTo>
                  <a:cubicBezTo>
                    <a:pt x="2248" y="4753"/>
                    <a:pt x="2250" y="4614"/>
                    <a:pt x="2157" y="4611"/>
                  </a:cubicBezTo>
                  <a:cubicBezTo>
                    <a:pt x="2068" y="4607"/>
                    <a:pt x="1979" y="4592"/>
                    <a:pt x="1892" y="4570"/>
                  </a:cubicBezTo>
                  <a:cubicBezTo>
                    <a:pt x="1884" y="4567"/>
                    <a:pt x="1876" y="4566"/>
                    <a:pt x="1868" y="4566"/>
                  </a:cubicBezTo>
                  <a:close/>
                  <a:moveTo>
                    <a:pt x="1255" y="4634"/>
                  </a:moveTo>
                  <a:cubicBezTo>
                    <a:pt x="1235" y="4634"/>
                    <a:pt x="1216" y="4642"/>
                    <a:pt x="1200" y="4663"/>
                  </a:cubicBezTo>
                  <a:cubicBezTo>
                    <a:pt x="1137" y="4739"/>
                    <a:pt x="1082" y="4822"/>
                    <a:pt x="1036" y="4909"/>
                  </a:cubicBezTo>
                  <a:cubicBezTo>
                    <a:pt x="1010" y="4957"/>
                    <a:pt x="1044" y="5013"/>
                    <a:pt x="1097" y="5013"/>
                  </a:cubicBezTo>
                  <a:cubicBezTo>
                    <a:pt x="1122" y="5013"/>
                    <a:pt x="1146" y="5000"/>
                    <a:pt x="1158" y="4977"/>
                  </a:cubicBezTo>
                  <a:cubicBezTo>
                    <a:pt x="1203" y="4897"/>
                    <a:pt x="1252" y="4822"/>
                    <a:pt x="1310" y="4753"/>
                  </a:cubicBezTo>
                  <a:cubicBezTo>
                    <a:pt x="1357" y="4698"/>
                    <a:pt x="1307" y="4634"/>
                    <a:pt x="1255" y="4634"/>
                  </a:cubicBezTo>
                  <a:close/>
                  <a:moveTo>
                    <a:pt x="984" y="5133"/>
                  </a:moveTo>
                  <a:cubicBezTo>
                    <a:pt x="957" y="5133"/>
                    <a:pt x="930" y="5148"/>
                    <a:pt x="919" y="5183"/>
                  </a:cubicBezTo>
                  <a:cubicBezTo>
                    <a:pt x="890" y="5277"/>
                    <a:pt x="868" y="5374"/>
                    <a:pt x="858" y="5472"/>
                  </a:cubicBezTo>
                  <a:cubicBezTo>
                    <a:pt x="854" y="5512"/>
                    <a:pt x="882" y="5547"/>
                    <a:pt x="921" y="5551"/>
                  </a:cubicBezTo>
                  <a:lnTo>
                    <a:pt x="929" y="5551"/>
                  </a:lnTo>
                  <a:cubicBezTo>
                    <a:pt x="965" y="5551"/>
                    <a:pt x="994" y="5524"/>
                    <a:pt x="999" y="5488"/>
                  </a:cubicBezTo>
                  <a:cubicBezTo>
                    <a:pt x="1009" y="5400"/>
                    <a:pt x="1027" y="5311"/>
                    <a:pt x="1054" y="5226"/>
                  </a:cubicBezTo>
                  <a:cubicBezTo>
                    <a:pt x="1071" y="5170"/>
                    <a:pt x="1028" y="5133"/>
                    <a:pt x="984" y="5133"/>
                  </a:cubicBezTo>
                  <a:close/>
                  <a:moveTo>
                    <a:pt x="923" y="5692"/>
                  </a:moveTo>
                  <a:cubicBezTo>
                    <a:pt x="885" y="5692"/>
                    <a:pt x="848" y="5719"/>
                    <a:pt x="851" y="5769"/>
                  </a:cubicBezTo>
                  <a:cubicBezTo>
                    <a:pt x="859" y="5866"/>
                    <a:pt x="874" y="5964"/>
                    <a:pt x="896" y="6060"/>
                  </a:cubicBezTo>
                  <a:cubicBezTo>
                    <a:pt x="904" y="6091"/>
                    <a:pt x="933" y="6114"/>
                    <a:pt x="965" y="6114"/>
                  </a:cubicBezTo>
                  <a:cubicBezTo>
                    <a:pt x="970" y="6114"/>
                    <a:pt x="977" y="6114"/>
                    <a:pt x="982" y="6112"/>
                  </a:cubicBezTo>
                  <a:cubicBezTo>
                    <a:pt x="1019" y="6103"/>
                    <a:pt x="1044" y="6065"/>
                    <a:pt x="1034" y="6027"/>
                  </a:cubicBezTo>
                  <a:cubicBezTo>
                    <a:pt x="1013" y="5938"/>
                    <a:pt x="999" y="5849"/>
                    <a:pt x="993" y="5758"/>
                  </a:cubicBezTo>
                  <a:cubicBezTo>
                    <a:pt x="990" y="5714"/>
                    <a:pt x="956" y="5692"/>
                    <a:pt x="923" y="5692"/>
                  </a:cubicBezTo>
                  <a:close/>
                  <a:moveTo>
                    <a:pt x="1052" y="6239"/>
                  </a:moveTo>
                  <a:cubicBezTo>
                    <a:pt x="1006" y="6239"/>
                    <a:pt x="959" y="6282"/>
                    <a:pt x="985" y="6339"/>
                  </a:cubicBezTo>
                  <a:lnTo>
                    <a:pt x="997" y="6372"/>
                  </a:lnTo>
                  <a:cubicBezTo>
                    <a:pt x="1030" y="6452"/>
                    <a:pt x="1066" y="6529"/>
                    <a:pt x="1105" y="6604"/>
                  </a:cubicBezTo>
                  <a:cubicBezTo>
                    <a:pt x="1117" y="6627"/>
                    <a:pt x="1141" y="6642"/>
                    <a:pt x="1168" y="6642"/>
                  </a:cubicBezTo>
                  <a:cubicBezTo>
                    <a:pt x="1179" y="6642"/>
                    <a:pt x="1191" y="6639"/>
                    <a:pt x="1200" y="6634"/>
                  </a:cubicBezTo>
                  <a:cubicBezTo>
                    <a:pt x="1235" y="6616"/>
                    <a:pt x="1248" y="6573"/>
                    <a:pt x="1231" y="6539"/>
                  </a:cubicBezTo>
                  <a:cubicBezTo>
                    <a:pt x="1193" y="6468"/>
                    <a:pt x="1160" y="6393"/>
                    <a:pt x="1128" y="6318"/>
                  </a:cubicBezTo>
                  <a:lnTo>
                    <a:pt x="1117" y="6287"/>
                  </a:lnTo>
                  <a:cubicBezTo>
                    <a:pt x="1105" y="6253"/>
                    <a:pt x="1079" y="6239"/>
                    <a:pt x="1052" y="6239"/>
                  </a:cubicBezTo>
                  <a:close/>
                  <a:moveTo>
                    <a:pt x="1315" y="6742"/>
                  </a:moveTo>
                  <a:cubicBezTo>
                    <a:pt x="1265" y="6742"/>
                    <a:pt x="1217" y="6799"/>
                    <a:pt x="1255" y="6854"/>
                  </a:cubicBezTo>
                  <a:cubicBezTo>
                    <a:pt x="1311" y="6936"/>
                    <a:pt x="1372" y="7012"/>
                    <a:pt x="1439" y="7084"/>
                  </a:cubicBezTo>
                  <a:cubicBezTo>
                    <a:pt x="1453" y="7097"/>
                    <a:pt x="1471" y="7105"/>
                    <a:pt x="1490" y="7105"/>
                  </a:cubicBezTo>
                  <a:cubicBezTo>
                    <a:pt x="1553" y="7105"/>
                    <a:pt x="1585" y="7032"/>
                    <a:pt x="1542" y="6986"/>
                  </a:cubicBezTo>
                  <a:cubicBezTo>
                    <a:pt x="1481" y="6920"/>
                    <a:pt x="1423" y="6849"/>
                    <a:pt x="1372" y="6774"/>
                  </a:cubicBezTo>
                  <a:cubicBezTo>
                    <a:pt x="1357" y="6752"/>
                    <a:pt x="1336" y="6742"/>
                    <a:pt x="1315" y="6742"/>
                  </a:cubicBezTo>
                  <a:close/>
                  <a:moveTo>
                    <a:pt x="3513" y="7017"/>
                  </a:moveTo>
                  <a:cubicBezTo>
                    <a:pt x="3497" y="7017"/>
                    <a:pt x="3480" y="7023"/>
                    <a:pt x="3464" y="7037"/>
                  </a:cubicBezTo>
                  <a:cubicBezTo>
                    <a:pt x="3399" y="7100"/>
                    <a:pt x="3328" y="7155"/>
                    <a:pt x="3253" y="7204"/>
                  </a:cubicBezTo>
                  <a:cubicBezTo>
                    <a:pt x="3193" y="7243"/>
                    <a:pt x="3221" y="7335"/>
                    <a:pt x="3292" y="7335"/>
                  </a:cubicBezTo>
                  <a:cubicBezTo>
                    <a:pt x="3305" y="7335"/>
                    <a:pt x="3319" y="7331"/>
                    <a:pt x="3331" y="7325"/>
                  </a:cubicBezTo>
                  <a:cubicBezTo>
                    <a:pt x="3412" y="7270"/>
                    <a:pt x="3490" y="7208"/>
                    <a:pt x="3562" y="7142"/>
                  </a:cubicBezTo>
                  <a:cubicBezTo>
                    <a:pt x="3615" y="7091"/>
                    <a:pt x="3569" y="7017"/>
                    <a:pt x="3513" y="7017"/>
                  </a:cubicBezTo>
                  <a:close/>
                  <a:moveTo>
                    <a:pt x="1702" y="7155"/>
                  </a:moveTo>
                  <a:cubicBezTo>
                    <a:pt x="1644" y="7155"/>
                    <a:pt x="1602" y="7234"/>
                    <a:pt x="1657" y="7281"/>
                  </a:cubicBezTo>
                  <a:cubicBezTo>
                    <a:pt x="1737" y="7341"/>
                    <a:pt x="1822" y="7393"/>
                    <a:pt x="1911" y="7436"/>
                  </a:cubicBezTo>
                  <a:cubicBezTo>
                    <a:pt x="1920" y="7441"/>
                    <a:pt x="1931" y="7442"/>
                    <a:pt x="1942" y="7442"/>
                  </a:cubicBezTo>
                  <a:cubicBezTo>
                    <a:pt x="1942" y="7442"/>
                    <a:pt x="1943" y="7442"/>
                    <a:pt x="1943" y="7442"/>
                  </a:cubicBezTo>
                  <a:cubicBezTo>
                    <a:pt x="2018" y="7442"/>
                    <a:pt x="2040" y="7341"/>
                    <a:pt x="1973" y="7307"/>
                  </a:cubicBezTo>
                  <a:cubicBezTo>
                    <a:pt x="1891" y="7269"/>
                    <a:pt x="1815" y="7222"/>
                    <a:pt x="1743" y="7168"/>
                  </a:cubicBezTo>
                  <a:cubicBezTo>
                    <a:pt x="1729" y="7159"/>
                    <a:pt x="1715" y="7155"/>
                    <a:pt x="1702" y="7155"/>
                  </a:cubicBezTo>
                  <a:close/>
                  <a:moveTo>
                    <a:pt x="3046" y="7324"/>
                  </a:moveTo>
                  <a:cubicBezTo>
                    <a:pt x="3036" y="7324"/>
                    <a:pt x="3025" y="7326"/>
                    <a:pt x="3014" y="7331"/>
                  </a:cubicBezTo>
                  <a:cubicBezTo>
                    <a:pt x="2931" y="7365"/>
                    <a:pt x="2846" y="7392"/>
                    <a:pt x="2757" y="7409"/>
                  </a:cubicBezTo>
                  <a:cubicBezTo>
                    <a:pt x="2673" y="7425"/>
                    <a:pt x="2685" y="7549"/>
                    <a:pt x="2771" y="7549"/>
                  </a:cubicBezTo>
                  <a:cubicBezTo>
                    <a:pt x="2775" y="7549"/>
                    <a:pt x="2780" y="7549"/>
                    <a:pt x="2784" y="7548"/>
                  </a:cubicBezTo>
                  <a:cubicBezTo>
                    <a:pt x="2882" y="7529"/>
                    <a:pt x="2977" y="7500"/>
                    <a:pt x="3069" y="7462"/>
                  </a:cubicBezTo>
                  <a:cubicBezTo>
                    <a:pt x="3147" y="7431"/>
                    <a:pt x="3114" y="7324"/>
                    <a:pt x="3046" y="7324"/>
                  </a:cubicBezTo>
                  <a:close/>
                  <a:moveTo>
                    <a:pt x="2208" y="7396"/>
                  </a:moveTo>
                  <a:cubicBezTo>
                    <a:pt x="2175" y="7396"/>
                    <a:pt x="2147" y="7417"/>
                    <a:pt x="2140" y="7450"/>
                  </a:cubicBezTo>
                  <a:cubicBezTo>
                    <a:pt x="2130" y="7489"/>
                    <a:pt x="2153" y="7527"/>
                    <a:pt x="2192" y="7536"/>
                  </a:cubicBezTo>
                  <a:cubicBezTo>
                    <a:pt x="2288" y="7559"/>
                    <a:pt x="2387" y="7572"/>
                    <a:pt x="2487" y="7573"/>
                  </a:cubicBezTo>
                  <a:lnTo>
                    <a:pt x="2489" y="7573"/>
                  </a:lnTo>
                  <a:cubicBezTo>
                    <a:pt x="2580" y="7571"/>
                    <a:pt x="2581" y="7437"/>
                    <a:pt x="2490" y="7432"/>
                  </a:cubicBezTo>
                  <a:cubicBezTo>
                    <a:pt x="2400" y="7430"/>
                    <a:pt x="2312" y="7418"/>
                    <a:pt x="2225" y="7398"/>
                  </a:cubicBezTo>
                  <a:cubicBezTo>
                    <a:pt x="2219" y="7397"/>
                    <a:pt x="2214" y="7396"/>
                    <a:pt x="2208" y="7396"/>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6" name="Google Shape;1146;p39"/>
          <p:cNvGrpSpPr/>
          <p:nvPr/>
        </p:nvGrpSpPr>
        <p:grpSpPr>
          <a:xfrm>
            <a:off x="280345" y="2534833"/>
            <a:ext cx="895069" cy="1091779"/>
            <a:chOff x="267882" y="2715183"/>
            <a:chExt cx="895069" cy="1091779"/>
          </a:xfrm>
        </p:grpSpPr>
        <p:sp>
          <p:nvSpPr>
            <p:cNvPr id="1147" name="Google Shape;1147;p39"/>
            <p:cNvSpPr/>
            <p:nvPr/>
          </p:nvSpPr>
          <p:spPr>
            <a:xfrm>
              <a:off x="267882" y="3631672"/>
              <a:ext cx="22964" cy="41215"/>
            </a:xfrm>
            <a:custGeom>
              <a:avLst/>
              <a:gdLst/>
              <a:ahLst/>
              <a:cxnLst/>
              <a:rect l="l" t="t" r="r" b="b"/>
              <a:pathLst>
                <a:path w="229" h="411" extrusionOk="0">
                  <a:moveTo>
                    <a:pt x="79" y="0"/>
                  </a:moveTo>
                  <a:cubicBezTo>
                    <a:pt x="40" y="0"/>
                    <a:pt x="1" y="30"/>
                    <a:pt x="8" y="81"/>
                  </a:cubicBezTo>
                  <a:cubicBezTo>
                    <a:pt x="24" y="177"/>
                    <a:pt x="48" y="272"/>
                    <a:pt x="80" y="366"/>
                  </a:cubicBezTo>
                  <a:cubicBezTo>
                    <a:pt x="93" y="397"/>
                    <a:pt x="118" y="410"/>
                    <a:pt x="144" y="410"/>
                  </a:cubicBezTo>
                  <a:cubicBezTo>
                    <a:pt x="186" y="410"/>
                    <a:pt x="229" y="373"/>
                    <a:pt x="214" y="319"/>
                  </a:cubicBezTo>
                  <a:cubicBezTo>
                    <a:pt x="184" y="234"/>
                    <a:pt x="163" y="145"/>
                    <a:pt x="147" y="57"/>
                  </a:cubicBezTo>
                  <a:cubicBezTo>
                    <a:pt x="139" y="18"/>
                    <a:pt x="109" y="0"/>
                    <a:pt x="79"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9"/>
            <p:cNvSpPr/>
            <p:nvPr/>
          </p:nvSpPr>
          <p:spPr>
            <a:xfrm>
              <a:off x="273607" y="3675697"/>
              <a:ext cx="22964" cy="41215"/>
            </a:xfrm>
            <a:custGeom>
              <a:avLst/>
              <a:gdLst/>
              <a:ahLst/>
              <a:cxnLst/>
              <a:rect l="l" t="t" r="r" b="b"/>
              <a:pathLst>
                <a:path w="229" h="411" extrusionOk="0">
                  <a:moveTo>
                    <a:pt x="79" y="0"/>
                  </a:moveTo>
                  <a:cubicBezTo>
                    <a:pt x="40" y="0"/>
                    <a:pt x="1" y="30"/>
                    <a:pt x="8" y="81"/>
                  </a:cubicBezTo>
                  <a:cubicBezTo>
                    <a:pt x="24" y="177"/>
                    <a:pt x="48" y="272"/>
                    <a:pt x="80" y="366"/>
                  </a:cubicBezTo>
                  <a:cubicBezTo>
                    <a:pt x="93" y="397"/>
                    <a:pt x="118" y="410"/>
                    <a:pt x="144" y="410"/>
                  </a:cubicBezTo>
                  <a:cubicBezTo>
                    <a:pt x="186" y="410"/>
                    <a:pt x="229" y="373"/>
                    <a:pt x="214" y="319"/>
                  </a:cubicBezTo>
                  <a:cubicBezTo>
                    <a:pt x="184" y="234"/>
                    <a:pt x="163" y="145"/>
                    <a:pt x="147" y="57"/>
                  </a:cubicBezTo>
                  <a:cubicBezTo>
                    <a:pt x="139" y="18"/>
                    <a:pt x="109" y="0"/>
                    <a:pt x="79"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9"/>
            <p:cNvSpPr/>
            <p:nvPr/>
          </p:nvSpPr>
          <p:spPr>
            <a:xfrm>
              <a:off x="290855" y="3728945"/>
              <a:ext cx="36502" cy="37304"/>
            </a:xfrm>
            <a:custGeom>
              <a:avLst/>
              <a:gdLst/>
              <a:ahLst/>
              <a:cxnLst/>
              <a:rect l="l" t="t" r="r" b="b"/>
              <a:pathLst>
                <a:path w="364" h="372" extrusionOk="0">
                  <a:moveTo>
                    <a:pt x="95" y="0"/>
                  </a:moveTo>
                  <a:cubicBezTo>
                    <a:pt x="47" y="0"/>
                    <a:pt x="0" y="50"/>
                    <a:pt x="31" y="105"/>
                  </a:cubicBezTo>
                  <a:cubicBezTo>
                    <a:pt x="80" y="192"/>
                    <a:pt x="139" y="272"/>
                    <a:pt x="207" y="346"/>
                  </a:cubicBezTo>
                  <a:cubicBezTo>
                    <a:pt x="223" y="364"/>
                    <a:pt x="242" y="372"/>
                    <a:pt x="260" y="372"/>
                  </a:cubicBezTo>
                  <a:cubicBezTo>
                    <a:pt x="314" y="372"/>
                    <a:pt x="364" y="302"/>
                    <a:pt x="312" y="249"/>
                  </a:cubicBezTo>
                  <a:cubicBezTo>
                    <a:pt x="251" y="184"/>
                    <a:pt x="198" y="112"/>
                    <a:pt x="154" y="34"/>
                  </a:cubicBezTo>
                  <a:cubicBezTo>
                    <a:pt x="138" y="10"/>
                    <a:pt x="117" y="0"/>
                    <a:pt x="95"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9"/>
            <p:cNvSpPr/>
            <p:nvPr/>
          </p:nvSpPr>
          <p:spPr>
            <a:xfrm>
              <a:off x="327156" y="3769658"/>
              <a:ext cx="46229" cy="27778"/>
            </a:xfrm>
            <a:custGeom>
              <a:avLst/>
              <a:gdLst/>
              <a:ahLst/>
              <a:cxnLst/>
              <a:rect l="l" t="t" r="r" b="b"/>
              <a:pathLst>
                <a:path w="461" h="277" extrusionOk="0">
                  <a:moveTo>
                    <a:pt x="106" y="0"/>
                  </a:moveTo>
                  <a:cubicBezTo>
                    <a:pt x="45" y="0"/>
                    <a:pt x="1" y="93"/>
                    <a:pt x="71" y="135"/>
                  </a:cubicBezTo>
                  <a:cubicBezTo>
                    <a:pt x="154" y="190"/>
                    <a:pt x="244" y="236"/>
                    <a:pt x="337" y="272"/>
                  </a:cubicBezTo>
                  <a:cubicBezTo>
                    <a:pt x="345" y="275"/>
                    <a:pt x="353" y="276"/>
                    <a:pt x="363" y="276"/>
                  </a:cubicBezTo>
                  <a:cubicBezTo>
                    <a:pt x="440" y="276"/>
                    <a:pt x="460" y="168"/>
                    <a:pt x="388" y="140"/>
                  </a:cubicBezTo>
                  <a:cubicBezTo>
                    <a:pt x="304" y="108"/>
                    <a:pt x="225" y="67"/>
                    <a:pt x="151" y="17"/>
                  </a:cubicBezTo>
                  <a:cubicBezTo>
                    <a:pt x="136" y="5"/>
                    <a:pt x="121" y="0"/>
                    <a:pt x="106"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1" name="Google Shape;1151;p39"/>
            <p:cNvGrpSpPr/>
            <p:nvPr/>
          </p:nvGrpSpPr>
          <p:grpSpPr>
            <a:xfrm>
              <a:off x="270978" y="2715183"/>
              <a:ext cx="891973" cy="1091779"/>
              <a:chOff x="270978" y="2715183"/>
              <a:chExt cx="891973" cy="1091779"/>
            </a:xfrm>
          </p:grpSpPr>
          <p:sp>
            <p:nvSpPr>
              <p:cNvPr id="1152" name="Google Shape;1152;p39"/>
              <p:cNvSpPr/>
              <p:nvPr/>
            </p:nvSpPr>
            <p:spPr>
              <a:xfrm>
                <a:off x="581667" y="3438736"/>
                <a:ext cx="44023" cy="30987"/>
              </a:xfrm>
              <a:custGeom>
                <a:avLst/>
                <a:gdLst/>
                <a:ahLst/>
                <a:cxnLst/>
                <a:rect l="l" t="t" r="r" b="b"/>
                <a:pathLst>
                  <a:path w="439" h="309" extrusionOk="0">
                    <a:moveTo>
                      <a:pt x="102" y="0"/>
                    </a:moveTo>
                    <a:cubicBezTo>
                      <a:pt x="30" y="0"/>
                      <a:pt x="1" y="117"/>
                      <a:pt x="87" y="141"/>
                    </a:cubicBezTo>
                    <a:cubicBezTo>
                      <a:pt x="153" y="164"/>
                      <a:pt x="220" y="212"/>
                      <a:pt x="286" y="284"/>
                    </a:cubicBezTo>
                    <a:cubicBezTo>
                      <a:pt x="301" y="301"/>
                      <a:pt x="320" y="308"/>
                      <a:pt x="337" y="308"/>
                    </a:cubicBezTo>
                    <a:cubicBezTo>
                      <a:pt x="391" y="308"/>
                      <a:pt x="439" y="242"/>
                      <a:pt x="391" y="189"/>
                    </a:cubicBezTo>
                    <a:cubicBezTo>
                      <a:pt x="310" y="99"/>
                      <a:pt x="223" y="38"/>
                      <a:pt x="133" y="7"/>
                    </a:cubicBezTo>
                    <a:cubicBezTo>
                      <a:pt x="122" y="2"/>
                      <a:pt x="112" y="0"/>
                      <a:pt x="102"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9"/>
              <p:cNvSpPr/>
              <p:nvPr/>
            </p:nvSpPr>
            <p:spPr>
              <a:xfrm>
                <a:off x="380706" y="3790517"/>
                <a:ext cx="44925" cy="16446"/>
              </a:xfrm>
              <a:custGeom>
                <a:avLst/>
                <a:gdLst/>
                <a:ahLst/>
                <a:cxnLst/>
                <a:rect l="l" t="t" r="r" b="b"/>
                <a:pathLst>
                  <a:path w="448" h="164" extrusionOk="0">
                    <a:moveTo>
                      <a:pt x="99" y="0"/>
                    </a:moveTo>
                    <a:cubicBezTo>
                      <a:pt x="18" y="0"/>
                      <a:pt x="1" y="127"/>
                      <a:pt x="89" y="141"/>
                    </a:cubicBezTo>
                    <a:cubicBezTo>
                      <a:pt x="183" y="157"/>
                      <a:pt x="276" y="163"/>
                      <a:pt x="371" y="163"/>
                    </a:cubicBezTo>
                    <a:lnTo>
                      <a:pt x="383" y="93"/>
                    </a:lnTo>
                    <a:lnTo>
                      <a:pt x="383" y="163"/>
                    </a:lnTo>
                    <a:cubicBezTo>
                      <a:pt x="422" y="163"/>
                      <a:pt x="448" y="131"/>
                      <a:pt x="448" y="93"/>
                    </a:cubicBezTo>
                    <a:cubicBezTo>
                      <a:pt x="448" y="54"/>
                      <a:pt x="409" y="22"/>
                      <a:pt x="370" y="22"/>
                    </a:cubicBezTo>
                    <a:cubicBezTo>
                      <a:pt x="283" y="22"/>
                      <a:pt x="198" y="15"/>
                      <a:pt x="113" y="2"/>
                    </a:cubicBezTo>
                    <a:cubicBezTo>
                      <a:pt x="108" y="1"/>
                      <a:pt x="104" y="0"/>
                      <a:pt x="99"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9"/>
              <p:cNvSpPr/>
              <p:nvPr/>
            </p:nvSpPr>
            <p:spPr>
              <a:xfrm>
                <a:off x="548574" y="3441544"/>
                <a:ext cx="26975" cy="38608"/>
              </a:xfrm>
              <a:custGeom>
                <a:avLst/>
                <a:gdLst/>
                <a:ahLst/>
                <a:cxnLst/>
                <a:rect l="l" t="t" r="r" b="b"/>
                <a:pathLst>
                  <a:path w="269" h="385" extrusionOk="0">
                    <a:moveTo>
                      <a:pt x="167" y="0"/>
                    </a:moveTo>
                    <a:cubicBezTo>
                      <a:pt x="156" y="0"/>
                      <a:pt x="145" y="3"/>
                      <a:pt x="133" y="9"/>
                    </a:cubicBezTo>
                    <a:cubicBezTo>
                      <a:pt x="118" y="17"/>
                      <a:pt x="105" y="25"/>
                      <a:pt x="92" y="34"/>
                    </a:cubicBezTo>
                    <a:cubicBezTo>
                      <a:pt x="34" y="75"/>
                      <a:pt x="1" y="142"/>
                      <a:pt x="2" y="214"/>
                    </a:cubicBezTo>
                    <a:cubicBezTo>
                      <a:pt x="3" y="256"/>
                      <a:pt x="11" y="299"/>
                      <a:pt x="28" y="339"/>
                    </a:cubicBezTo>
                    <a:cubicBezTo>
                      <a:pt x="37" y="366"/>
                      <a:pt x="64" y="384"/>
                      <a:pt x="94" y="384"/>
                    </a:cubicBezTo>
                    <a:cubicBezTo>
                      <a:pt x="102" y="384"/>
                      <a:pt x="110" y="383"/>
                      <a:pt x="118" y="380"/>
                    </a:cubicBezTo>
                    <a:cubicBezTo>
                      <a:pt x="155" y="367"/>
                      <a:pt x="173" y="325"/>
                      <a:pt x="160" y="289"/>
                    </a:cubicBezTo>
                    <a:cubicBezTo>
                      <a:pt x="150" y="265"/>
                      <a:pt x="145" y="240"/>
                      <a:pt x="145" y="214"/>
                    </a:cubicBezTo>
                    <a:cubicBezTo>
                      <a:pt x="145" y="170"/>
                      <a:pt x="167" y="156"/>
                      <a:pt x="173" y="150"/>
                    </a:cubicBezTo>
                    <a:cubicBezTo>
                      <a:pt x="183" y="145"/>
                      <a:pt x="192" y="138"/>
                      <a:pt x="201" y="133"/>
                    </a:cubicBezTo>
                    <a:cubicBezTo>
                      <a:pt x="269" y="93"/>
                      <a:pt x="231" y="0"/>
                      <a:pt x="167"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9"/>
              <p:cNvSpPr/>
              <p:nvPr/>
            </p:nvSpPr>
            <p:spPr>
              <a:xfrm>
                <a:off x="437565" y="3784500"/>
                <a:ext cx="47633" cy="20156"/>
              </a:xfrm>
              <a:custGeom>
                <a:avLst/>
                <a:gdLst/>
                <a:ahLst/>
                <a:cxnLst/>
                <a:rect l="l" t="t" r="r" b="b"/>
                <a:pathLst>
                  <a:path w="475" h="201" extrusionOk="0">
                    <a:moveTo>
                      <a:pt x="375" y="1"/>
                    </a:moveTo>
                    <a:cubicBezTo>
                      <a:pt x="369" y="1"/>
                      <a:pt x="363" y="1"/>
                      <a:pt x="356" y="3"/>
                    </a:cubicBezTo>
                    <a:cubicBezTo>
                      <a:pt x="268" y="27"/>
                      <a:pt x="179" y="46"/>
                      <a:pt x="88" y="60"/>
                    </a:cubicBezTo>
                    <a:cubicBezTo>
                      <a:pt x="0" y="72"/>
                      <a:pt x="10" y="201"/>
                      <a:pt x="97" y="201"/>
                    </a:cubicBezTo>
                    <a:cubicBezTo>
                      <a:pt x="98" y="201"/>
                      <a:pt x="98" y="201"/>
                      <a:pt x="98" y="201"/>
                    </a:cubicBezTo>
                    <a:cubicBezTo>
                      <a:pt x="103" y="201"/>
                      <a:pt x="105" y="201"/>
                      <a:pt x="109" y="199"/>
                    </a:cubicBezTo>
                    <a:cubicBezTo>
                      <a:pt x="205" y="185"/>
                      <a:pt x="300" y="165"/>
                      <a:pt x="394" y="139"/>
                    </a:cubicBezTo>
                    <a:cubicBezTo>
                      <a:pt x="475" y="113"/>
                      <a:pt x="449" y="1"/>
                      <a:pt x="37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9"/>
              <p:cNvSpPr/>
              <p:nvPr/>
            </p:nvSpPr>
            <p:spPr>
              <a:xfrm>
                <a:off x="545365" y="3735864"/>
                <a:ext cx="42118" cy="29683"/>
              </a:xfrm>
              <a:custGeom>
                <a:avLst/>
                <a:gdLst/>
                <a:ahLst/>
                <a:cxnLst/>
                <a:rect l="l" t="t" r="r" b="b"/>
                <a:pathLst>
                  <a:path w="420" h="296" extrusionOk="0">
                    <a:moveTo>
                      <a:pt x="319" y="1"/>
                    </a:moveTo>
                    <a:cubicBezTo>
                      <a:pt x="305" y="1"/>
                      <a:pt x="291" y="5"/>
                      <a:pt x="277" y="15"/>
                    </a:cubicBezTo>
                    <a:cubicBezTo>
                      <a:pt x="217" y="59"/>
                      <a:pt x="156" y="100"/>
                      <a:pt x="92" y="136"/>
                    </a:cubicBezTo>
                    <a:lnTo>
                      <a:pt x="47" y="163"/>
                    </a:lnTo>
                    <a:cubicBezTo>
                      <a:pt x="13" y="182"/>
                      <a:pt x="1" y="226"/>
                      <a:pt x="19" y="259"/>
                    </a:cubicBezTo>
                    <a:cubicBezTo>
                      <a:pt x="33" y="282"/>
                      <a:pt x="56" y="295"/>
                      <a:pt x="81" y="295"/>
                    </a:cubicBezTo>
                    <a:cubicBezTo>
                      <a:pt x="93" y="295"/>
                      <a:pt x="105" y="293"/>
                      <a:pt x="116" y="286"/>
                    </a:cubicBezTo>
                    <a:lnTo>
                      <a:pt x="162" y="259"/>
                    </a:lnTo>
                    <a:cubicBezTo>
                      <a:pt x="232" y="219"/>
                      <a:pt x="297" y="175"/>
                      <a:pt x="362" y="128"/>
                    </a:cubicBezTo>
                    <a:cubicBezTo>
                      <a:pt x="419" y="81"/>
                      <a:pt x="377" y="1"/>
                      <a:pt x="319"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9"/>
              <p:cNvSpPr/>
              <p:nvPr/>
            </p:nvSpPr>
            <p:spPr>
              <a:xfrm>
                <a:off x="492117" y="3764243"/>
                <a:ext cx="46730" cy="25672"/>
              </a:xfrm>
              <a:custGeom>
                <a:avLst/>
                <a:gdLst/>
                <a:ahLst/>
                <a:cxnLst/>
                <a:rect l="l" t="t" r="r" b="b"/>
                <a:pathLst>
                  <a:path w="466" h="256" extrusionOk="0">
                    <a:moveTo>
                      <a:pt x="363" y="1"/>
                    </a:moveTo>
                    <a:cubicBezTo>
                      <a:pt x="353" y="1"/>
                      <a:pt x="342" y="3"/>
                      <a:pt x="331" y="8"/>
                    </a:cubicBezTo>
                    <a:cubicBezTo>
                      <a:pt x="246" y="50"/>
                      <a:pt x="159" y="87"/>
                      <a:pt x="76" y="118"/>
                    </a:cubicBezTo>
                    <a:cubicBezTo>
                      <a:pt x="1" y="146"/>
                      <a:pt x="22" y="256"/>
                      <a:pt x="101" y="256"/>
                    </a:cubicBezTo>
                    <a:cubicBezTo>
                      <a:pt x="109" y="256"/>
                      <a:pt x="119" y="254"/>
                      <a:pt x="127" y="252"/>
                    </a:cubicBezTo>
                    <a:cubicBezTo>
                      <a:pt x="214" y="218"/>
                      <a:pt x="303" y="179"/>
                      <a:pt x="391" y="137"/>
                    </a:cubicBezTo>
                    <a:cubicBezTo>
                      <a:pt x="466" y="102"/>
                      <a:pt x="429" y="1"/>
                      <a:pt x="363"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9"/>
              <p:cNvSpPr/>
              <p:nvPr/>
            </p:nvSpPr>
            <p:spPr>
              <a:xfrm>
                <a:off x="566324" y="3488876"/>
                <a:ext cx="41416" cy="30084"/>
              </a:xfrm>
              <a:custGeom>
                <a:avLst/>
                <a:gdLst/>
                <a:ahLst/>
                <a:cxnLst/>
                <a:rect l="l" t="t" r="r" b="b"/>
                <a:pathLst>
                  <a:path w="413" h="300" extrusionOk="0">
                    <a:moveTo>
                      <a:pt x="80" y="1"/>
                    </a:moveTo>
                    <a:cubicBezTo>
                      <a:pt x="61" y="1"/>
                      <a:pt x="41" y="8"/>
                      <a:pt x="27" y="23"/>
                    </a:cubicBezTo>
                    <a:cubicBezTo>
                      <a:pt x="0" y="51"/>
                      <a:pt x="2" y="97"/>
                      <a:pt x="31" y="123"/>
                    </a:cubicBezTo>
                    <a:cubicBezTo>
                      <a:pt x="106" y="193"/>
                      <a:pt x="190" y="250"/>
                      <a:pt x="284" y="293"/>
                    </a:cubicBezTo>
                    <a:cubicBezTo>
                      <a:pt x="294" y="298"/>
                      <a:pt x="304" y="299"/>
                      <a:pt x="313" y="299"/>
                    </a:cubicBezTo>
                    <a:cubicBezTo>
                      <a:pt x="378" y="299"/>
                      <a:pt x="413" y="201"/>
                      <a:pt x="344" y="165"/>
                    </a:cubicBezTo>
                    <a:cubicBezTo>
                      <a:pt x="264" y="127"/>
                      <a:pt x="191" y="79"/>
                      <a:pt x="127" y="19"/>
                    </a:cubicBezTo>
                    <a:cubicBezTo>
                      <a:pt x="114" y="7"/>
                      <a:pt x="97" y="1"/>
                      <a:pt x="8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9"/>
              <p:cNvSpPr/>
              <p:nvPr/>
            </p:nvSpPr>
            <p:spPr>
              <a:xfrm>
                <a:off x="587683" y="3695351"/>
                <a:ext cx="39109" cy="36803"/>
              </a:xfrm>
              <a:custGeom>
                <a:avLst/>
                <a:gdLst/>
                <a:ahLst/>
                <a:cxnLst/>
                <a:rect l="l" t="t" r="r" b="b"/>
                <a:pathLst>
                  <a:path w="390" h="367" extrusionOk="0">
                    <a:moveTo>
                      <a:pt x="291" y="0"/>
                    </a:moveTo>
                    <a:cubicBezTo>
                      <a:pt x="271" y="0"/>
                      <a:pt x="251" y="9"/>
                      <a:pt x="235" y="31"/>
                    </a:cubicBezTo>
                    <a:cubicBezTo>
                      <a:pt x="182" y="104"/>
                      <a:pt x="124" y="174"/>
                      <a:pt x="60" y="239"/>
                    </a:cubicBezTo>
                    <a:cubicBezTo>
                      <a:pt x="0" y="290"/>
                      <a:pt x="50" y="366"/>
                      <a:pt x="107" y="366"/>
                    </a:cubicBezTo>
                    <a:cubicBezTo>
                      <a:pt x="125" y="366"/>
                      <a:pt x="144" y="358"/>
                      <a:pt x="160" y="338"/>
                    </a:cubicBezTo>
                    <a:lnTo>
                      <a:pt x="162" y="338"/>
                    </a:lnTo>
                    <a:cubicBezTo>
                      <a:pt x="230" y="269"/>
                      <a:pt x="293" y="193"/>
                      <a:pt x="350" y="114"/>
                    </a:cubicBezTo>
                    <a:cubicBezTo>
                      <a:pt x="389" y="58"/>
                      <a:pt x="341" y="0"/>
                      <a:pt x="291"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9"/>
              <p:cNvSpPr/>
              <p:nvPr/>
            </p:nvSpPr>
            <p:spPr>
              <a:xfrm>
                <a:off x="617065" y="3478748"/>
                <a:ext cx="43722" cy="49639"/>
              </a:xfrm>
              <a:custGeom>
                <a:avLst/>
                <a:gdLst/>
                <a:ahLst/>
                <a:cxnLst/>
                <a:rect l="l" t="t" r="r" b="b"/>
                <a:pathLst>
                  <a:path w="436" h="495" extrusionOk="0">
                    <a:moveTo>
                      <a:pt x="146" y="1"/>
                    </a:moveTo>
                    <a:cubicBezTo>
                      <a:pt x="98" y="1"/>
                      <a:pt x="51" y="49"/>
                      <a:pt x="81" y="106"/>
                    </a:cubicBezTo>
                    <a:cubicBezTo>
                      <a:pt x="121" y="184"/>
                      <a:pt x="156" y="266"/>
                      <a:pt x="184" y="351"/>
                    </a:cubicBezTo>
                    <a:cubicBezTo>
                      <a:pt x="152" y="350"/>
                      <a:pt x="120" y="346"/>
                      <a:pt x="88" y="341"/>
                    </a:cubicBezTo>
                    <a:cubicBezTo>
                      <a:pt x="84" y="340"/>
                      <a:pt x="81" y="340"/>
                      <a:pt x="78" y="340"/>
                    </a:cubicBezTo>
                    <a:cubicBezTo>
                      <a:pt x="43" y="340"/>
                      <a:pt x="12" y="365"/>
                      <a:pt x="8" y="401"/>
                    </a:cubicBezTo>
                    <a:cubicBezTo>
                      <a:pt x="1" y="440"/>
                      <a:pt x="28" y="476"/>
                      <a:pt x="66" y="481"/>
                    </a:cubicBezTo>
                    <a:cubicBezTo>
                      <a:pt x="124" y="491"/>
                      <a:pt x="181" y="495"/>
                      <a:pt x="239" y="495"/>
                    </a:cubicBezTo>
                    <a:cubicBezTo>
                      <a:pt x="282" y="495"/>
                      <a:pt x="324" y="492"/>
                      <a:pt x="367" y="488"/>
                    </a:cubicBezTo>
                    <a:cubicBezTo>
                      <a:pt x="406" y="484"/>
                      <a:pt x="435" y="449"/>
                      <a:pt x="430" y="410"/>
                    </a:cubicBezTo>
                    <a:cubicBezTo>
                      <a:pt x="426" y="373"/>
                      <a:pt x="394" y="346"/>
                      <a:pt x="358" y="346"/>
                    </a:cubicBezTo>
                    <a:cubicBezTo>
                      <a:pt x="356" y="346"/>
                      <a:pt x="354" y="346"/>
                      <a:pt x="352" y="346"/>
                    </a:cubicBezTo>
                    <a:lnTo>
                      <a:pt x="322" y="350"/>
                    </a:lnTo>
                    <a:cubicBezTo>
                      <a:pt x="324" y="337"/>
                      <a:pt x="324" y="323"/>
                      <a:pt x="320" y="311"/>
                    </a:cubicBezTo>
                    <a:cubicBezTo>
                      <a:pt x="290" y="218"/>
                      <a:pt x="252" y="127"/>
                      <a:pt x="207" y="40"/>
                    </a:cubicBezTo>
                    <a:cubicBezTo>
                      <a:pt x="192" y="12"/>
                      <a:pt x="169" y="1"/>
                      <a:pt x="14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9"/>
              <p:cNvSpPr/>
              <p:nvPr/>
            </p:nvSpPr>
            <p:spPr>
              <a:xfrm>
                <a:off x="641534" y="3589156"/>
                <a:ext cx="18853" cy="42519"/>
              </a:xfrm>
              <a:custGeom>
                <a:avLst/>
                <a:gdLst/>
                <a:ahLst/>
                <a:cxnLst/>
                <a:rect l="l" t="t" r="r" b="b"/>
                <a:pathLst>
                  <a:path w="188" h="424" extrusionOk="0">
                    <a:moveTo>
                      <a:pt x="115" y="0"/>
                    </a:moveTo>
                    <a:cubicBezTo>
                      <a:pt x="78" y="0"/>
                      <a:pt x="46" y="29"/>
                      <a:pt x="44" y="67"/>
                    </a:cubicBezTo>
                    <a:cubicBezTo>
                      <a:pt x="38" y="158"/>
                      <a:pt x="27" y="249"/>
                      <a:pt x="11" y="340"/>
                    </a:cubicBezTo>
                    <a:cubicBezTo>
                      <a:pt x="1" y="392"/>
                      <a:pt x="42" y="424"/>
                      <a:pt x="82" y="424"/>
                    </a:cubicBezTo>
                    <a:cubicBezTo>
                      <a:pt x="112" y="424"/>
                      <a:pt x="142" y="406"/>
                      <a:pt x="150" y="365"/>
                    </a:cubicBezTo>
                    <a:cubicBezTo>
                      <a:pt x="167" y="270"/>
                      <a:pt x="179" y="173"/>
                      <a:pt x="185" y="75"/>
                    </a:cubicBezTo>
                    <a:cubicBezTo>
                      <a:pt x="187" y="37"/>
                      <a:pt x="157" y="3"/>
                      <a:pt x="118" y="0"/>
                    </a:cubicBezTo>
                    <a:cubicBezTo>
                      <a:pt x="117" y="0"/>
                      <a:pt x="116" y="0"/>
                      <a:pt x="115"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9"/>
              <p:cNvSpPr/>
              <p:nvPr/>
            </p:nvSpPr>
            <p:spPr>
              <a:xfrm>
                <a:off x="641634" y="3532598"/>
                <a:ext cx="18552" cy="42619"/>
              </a:xfrm>
              <a:custGeom>
                <a:avLst/>
                <a:gdLst/>
                <a:ahLst/>
                <a:cxnLst/>
                <a:rect l="l" t="t" r="r" b="b"/>
                <a:pathLst>
                  <a:path w="185" h="425" extrusionOk="0">
                    <a:moveTo>
                      <a:pt x="77" y="1"/>
                    </a:moveTo>
                    <a:cubicBezTo>
                      <a:pt x="73" y="1"/>
                      <a:pt x="69" y="1"/>
                      <a:pt x="65" y="2"/>
                    </a:cubicBezTo>
                    <a:cubicBezTo>
                      <a:pt x="26" y="8"/>
                      <a:pt x="1" y="46"/>
                      <a:pt x="7" y="85"/>
                    </a:cubicBezTo>
                    <a:cubicBezTo>
                      <a:pt x="25" y="175"/>
                      <a:pt x="35" y="266"/>
                      <a:pt x="41" y="357"/>
                    </a:cubicBezTo>
                    <a:cubicBezTo>
                      <a:pt x="43" y="395"/>
                      <a:pt x="74" y="424"/>
                      <a:pt x="111" y="424"/>
                    </a:cubicBezTo>
                    <a:lnTo>
                      <a:pt x="117" y="424"/>
                    </a:lnTo>
                    <a:cubicBezTo>
                      <a:pt x="156" y="421"/>
                      <a:pt x="185" y="388"/>
                      <a:pt x="184" y="349"/>
                    </a:cubicBezTo>
                    <a:cubicBezTo>
                      <a:pt x="177" y="252"/>
                      <a:pt x="165" y="155"/>
                      <a:pt x="148" y="59"/>
                    </a:cubicBezTo>
                    <a:cubicBezTo>
                      <a:pt x="142" y="25"/>
                      <a:pt x="111" y="1"/>
                      <a:pt x="77"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9"/>
              <p:cNvSpPr/>
              <p:nvPr/>
            </p:nvSpPr>
            <p:spPr>
              <a:xfrm>
                <a:off x="672821" y="3495795"/>
                <a:ext cx="44223" cy="25772"/>
              </a:xfrm>
              <a:custGeom>
                <a:avLst/>
                <a:gdLst/>
                <a:ahLst/>
                <a:cxnLst/>
                <a:rect l="l" t="t" r="r" b="b"/>
                <a:pathLst>
                  <a:path w="441" h="257" extrusionOk="0">
                    <a:moveTo>
                      <a:pt x="340" y="0"/>
                    </a:moveTo>
                    <a:cubicBezTo>
                      <a:pt x="329" y="0"/>
                      <a:pt x="318" y="3"/>
                      <a:pt x="306" y="9"/>
                    </a:cubicBezTo>
                    <a:cubicBezTo>
                      <a:pt x="226" y="52"/>
                      <a:pt x="143" y="89"/>
                      <a:pt x="57" y="119"/>
                    </a:cubicBezTo>
                    <a:cubicBezTo>
                      <a:pt x="21" y="131"/>
                      <a:pt x="1" y="171"/>
                      <a:pt x="13" y="208"/>
                    </a:cubicBezTo>
                    <a:cubicBezTo>
                      <a:pt x="23" y="238"/>
                      <a:pt x="50" y="256"/>
                      <a:pt x="79" y="256"/>
                    </a:cubicBezTo>
                    <a:cubicBezTo>
                      <a:pt x="87" y="256"/>
                      <a:pt x="95" y="255"/>
                      <a:pt x="103" y="252"/>
                    </a:cubicBezTo>
                    <a:cubicBezTo>
                      <a:pt x="196" y="220"/>
                      <a:pt x="287" y="180"/>
                      <a:pt x="373" y="133"/>
                    </a:cubicBezTo>
                    <a:cubicBezTo>
                      <a:pt x="440" y="93"/>
                      <a:pt x="403" y="0"/>
                      <a:pt x="34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9"/>
              <p:cNvSpPr/>
              <p:nvPr/>
            </p:nvSpPr>
            <p:spPr>
              <a:xfrm>
                <a:off x="623584" y="3644710"/>
                <a:ext cx="27778" cy="40814"/>
              </a:xfrm>
              <a:custGeom>
                <a:avLst/>
                <a:gdLst/>
                <a:ahLst/>
                <a:cxnLst/>
                <a:rect l="l" t="t" r="r" b="b"/>
                <a:pathLst>
                  <a:path w="277" h="407" extrusionOk="0">
                    <a:moveTo>
                      <a:pt x="188" y="0"/>
                    </a:moveTo>
                    <a:cubicBezTo>
                      <a:pt x="160" y="0"/>
                      <a:pt x="133" y="15"/>
                      <a:pt x="122" y="51"/>
                    </a:cubicBezTo>
                    <a:cubicBezTo>
                      <a:pt x="94" y="138"/>
                      <a:pt x="59" y="222"/>
                      <a:pt x="17" y="303"/>
                    </a:cubicBezTo>
                    <a:cubicBezTo>
                      <a:pt x="0" y="338"/>
                      <a:pt x="15" y="381"/>
                      <a:pt x="50" y="398"/>
                    </a:cubicBezTo>
                    <a:cubicBezTo>
                      <a:pt x="59" y="404"/>
                      <a:pt x="70" y="406"/>
                      <a:pt x="82" y="406"/>
                    </a:cubicBezTo>
                    <a:cubicBezTo>
                      <a:pt x="108" y="405"/>
                      <a:pt x="132" y="390"/>
                      <a:pt x="144" y="366"/>
                    </a:cubicBezTo>
                    <a:cubicBezTo>
                      <a:pt x="189" y="279"/>
                      <a:pt x="226" y="188"/>
                      <a:pt x="257" y="95"/>
                    </a:cubicBezTo>
                    <a:cubicBezTo>
                      <a:pt x="276" y="39"/>
                      <a:pt x="232" y="0"/>
                      <a:pt x="18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9"/>
              <p:cNvSpPr/>
              <p:nvPr/>
            </p:nvSpPr>
            <p:spPr>
              <a:xfrm>
                <a:off x="655773" y="3287615"/>
                <a:ext cx="41616" cy="32090"/>
              </a:xfrm>
              <a:custGeom>
                <a:avLst/>
                <a:gdLst/>
                <a:ahLst/>
                <a:cxnLst/>
                <a:rect l="l" t="t" r="r" b="b"/>
                <a:pathLst>
                  <a:path w="415" h="320" extrusionOk="0">
                    <a:moveTo>
                      <a:pt x="96" y="1"/>
                    </a:moveTo>
                    <a:cubicBezTo>
                      <a:pt x="48" y="1"/>
                      <a:pt x="0" y="52"/>
                      <a:pt x="33" y="108"/>
                    </a:cubicBezTo>
                    <a:cubicBezTo>
                      <a:pt x="83" y="196"/>
                      <a:pt x="170" y="267"/>
                      <a:pt x="283" y="314"/>
                    </a:cubicBezTo>
                    <a:cubicBezTo>
                      <a:pt x="294" y="318"/>
                      <a:pt x="304" y="320"/>
                      <a:pt x="313" y="320"/>
                    </a:cubicBezTo>
                    <a:cubicBezTo>
                      <a:pt x="381" y="320"/>
                      <a:pt x="414" y="215"/>
                      <a:pt x="337" y="183"/>
                    </a:cubicBezTo>
                    <a:cubicBezTo>
                      <a:pt x="255" y="149"/>
                      <a:pt x="190" y="97"/>
                      <a:pt x="155" y="37"/>
                    </a:cubicBezTo>
                    <a:cubicBezTo>
                      <a:pt x="140" y="12"/>
                      <a:pt x="118" y="1"/>
                      <a:pt x="9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9"/>
              <p:cNvSpPr/>
              <p:nvPr/>
            </p:nvSpPr>
            <p:spPr>
              <a:xfrm>
                <a:off x="656876" y="3244295"/>
                <a:ext cx="38106" cy="30686"/>
              </a:xfrm>
              <a:custGeom>
                <a:avLst/>
                <a:gdLst/>
                <a:ahLst/>
                <a:cxnLst/>
                <a:rect l="l" t="t" r="r" b="b"/>
                <a:pathLst>
                  <a:path w="380" h="306" extrusionOk="0">
                    <a:moveTo>
                      <a:pt x="303" y="0"/>
                    </a:moveTo>
                    <a:cubicBezTo>
                      <a:pt x="300" y="0"/>
                      <a:pt x="297" y="1"/>
                      <a:pt x="294" y="1"/>
                    </a:cubicBezTo>
                    <a:cubicBezTo>
                      <a:pt x="247" y="8"/>
                      <a:pt x="203" y="25"/>
                      <a:pt x="164" y="51"/>
                    </a:cubicBezTo>
                    <a:cubicBezTo>
                      <a:pt x="105" y="89"/>
                      <a:pt x="56" y="140"/>
                      <a:pt x="21" y="199"/>
                    </a:cubicBezTo>
                    <a:cubicBezTo>
                      <a:pt x="1" y="232"/>
                      <a:pt x="13" y="277"/>
                      <a:pt x="46" y="297"/>
                    </a:cubicBezTo>
                    <a:cubicBezTo>
                      <a:pt x="57" y="302"/>
                      <a:pt x="69" y="306"/>
                      <a:pt x="82" y="306"/>
                    </a:cubicBezTo>
                    <a:cubicBezTo>
                      <a:pt x="108" y="306"/>
                      <a:pt x="131" y="293"/>
                      <a:pt x="144" y="270"/>
                    </a:cubicBezTo>
                    <a:cubicBezTo>
                      <a:pt x="168" y="230"/>
                      <a:pt x="203" y="195"/>
                      <a:pt x="243" y="168"/>
                    </a:cubicBezTo>
                    <a:cubicBezTo>
                      <a:pt x="264" y="155"/>
                      <a:pt x="288" y="146"/>
                      <a:pt x="312" y="142"/>
                    </a:cubicBezTo>
                    <a:cubicBezTo>
                      <a:pt x="351" y="136"/>
                      <a:pt x="379" y="100"/>
                      <a:pt x="374" y="61"/>
                    </a:cubicBezTo>
                    <a:cubicBezTo>
                      <a:pt x="368" y="26"/>
                      <a:pt x="337" y="0"/>
                      <a:pt x="303"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9"/>
              <p:cNvSpPr/>
              <p:nvPr/>
            </p:nvSpPr>
            <p:spPr>
              <a:xfrm>
                <a:off x="761340" y="2715183"/>
                <a:ext cx="362704" cy="349267"/>
              </a:xfrm>
              <a:custGeom>
                <a:avLst/>
                <a:gdLst/>
                <a:ahLst/>
                <a:cxnLst/>
                <a:rect l="l" t="t" r="r" b="b"/>
                <a:pathLst>
                  <a:path w="3617" h="3483" extrusionOk="0">
                    <a:moveTo>
                      <a:pt x="2944" y="197"/>
                    </a:moveTo>
                    <a:lnTo>
                      <a:pt x="2944" y="197"/>
                    </a:lnTo>
                    <a:cubicBezTo>
                      <a:pt x="2907" y="322"/>
                      <a:pt x="2836" y="519"/>
                      <a:pt x="2780" y="667"/>
                    </a:cubicBezTo>
                    <a:cubicBezTo>
                      <a:pt x="2704" y="592"/>
                      <a:pt x="2621" y="526"/>
                      <a:pt x="2531" y="469"/>
                    </a:cubicBezTo>
                    <a:cubicBezTo>
                      <a:pt x="2693" y="358"/>
                      <a:pt x="2847" y="256"/>
                      <a:pt x="2944" y="197"/>
                    </a:cubicBezTo>
                    <a:close/>
                    <a:moveTo>
                      <a:pt x="3046" y="1"/>
                    </a:moveTo>
                    <a:cubicBezTo>
                      <a:pt x="2984" y="1"/>
                      <a:pt x="2841" y="79"/>
                      <a:pt x="2391" y="395"/>
                    </a:cubicBezTo>
                    <a:cubicBezTo>
                      <a:pt x="2285" y="348"/>
                      <a:pt x="2179" y="321"/>
                      <a:pt x="2075" y="321"/>
                    </a:cubicBezTo>
                    <a:cubicBezTo>
                      <a:pt x="2060" y="321"/>
                      <a:pt x="2044" y="322"/>
                      <a:pt x="2029" y="323"/>
                    </a:cubicBezTo>
                    <a:cubicBezTo>
                      <a:pt x="1420" y="366"/>
                      <a:pt x="1795" y="1407"/>
                      <a:pt x="1795" y="1407"/>
                    </a:cubicBezTo>
                    <a:cubicBezTo>
                      <a:pt x="1795" y="1407"/>
                      <a:pt x="994" y="759"/>
                      <a:pt x="542" y="759"/>
                    </a:cubicBezTo>
                    <a:cubicBezTo>
                      <a:pt x="487" y="759"/>
                      <a:pt x="436" y="769"/>
                      <a:pt x="394" y="791"/>
                    </a:cubicBezTo>
                    <a:cubicBezTo>
                      <a:pt x="1" y="991"/>
                      <a:pt x="878" y="1691"/>
                      <a:pt x="878" y="1691"/>
                    </a:cubicBezTo>
                    <a:cubicBezTo>
                      <a:pt x="878" y="1691"/>
                      <a:pt x="765" y="1657"/>
                      <a:pt x="651" y="1657"/>
                    </a:cubicBezTo>
                    <a:cubicBezTo>
                      <a:pt x="509" y="1657"/>
                      <a:pt x="366" y="1708"/>
                      <a:pt x="432" y="1938"/>
                    </a:cubicBezTo>
                    <a:cubicBezTo>
                      <a:pt x="551" y="2354"/>
                      <a:pt x="1291" y="2605"/>
                      <a:pt x="1291" y="2605"/>
                    </a:cubicBezTo>
                    <a:lnTo>
                      <a:pt x="621" y="3097"/>
                    </a:lnTo>
                    <a:cubicBezTo>
                      <a:pt x="621" y="3097"/>
                      <a:pt x="1035" y="3483"/>
                      <a:pt x="1654" y="3483"/>
                    </a:cubicBezTo>
                    <a:cubicBezTo>
                      <a:pt x="1992" y="3483"/>
                      <a:pt x="2391" y="3368"/>
                      <a:pt x="2817" y="3013"/>
                    </a:cubicBezTo>
                    <a:cubicBezTo>
                      <a:pt x="3617" y="2346"/>
                      <a:pt x="3381" y="1356"/>
                      <a:pt x="2887" y="781"/>
                    </a:cubicBezTo>
                    <a:cubicBezTo>
                      <a:pt x="2983" y="544"/>
                      <a:pt x="3153" y="96"/>
                      <a:pt x="3095" y="29"/>
                    </a:cubicBezTo>
                    <a:cubicBezTo>
                      <a:pt x="3082" y="14"/>
                      <a:pt x="3071" y="1"/>
                      <a:pt x="304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9"/>
              <p:cNvSpPr/>
              <p:nvPr/>
            </p:nvSpPr>
            <p:spPr>
              <a:xfrm>
                <a:off x="808671" y="3254983"/>
                <a:ext cx="41415" cy="31688"/>
              </a:xfrm>
              <a:custGeom>
                <a:avLst/>
                <a:gdLst/>
                <a:ahLst/>
                <a:cxnLst/>
                <a:rect l="l" t="t" r="r" b="b"/>
                <a:pathLst>
                  <a:path w="413" h="316" extrusionOk="0">
                    <a:moveTo>
                      <a:pt x="333" y="0"/>
                    </a:moveTo>
                    <a:cubicBezTo>
                      <a:pt x="317" y="0"/>
                      <a:pt x="301" y="6"/>
                      <a:pt x="288" y="17"/>
                    </a:cubicBezTo>
                    <a:lnTo>
                      <a:pt x="276" y="27"/>
                    </a:lnTo>
                    <a:cubicBezTo>
                      <a:pt x="208" y="83"/>
                      <a:pt x="137" y="136"/>
                      <a:pt x="66" y="186"/>
                    </a:cubicBezTo>
                    <a:cubicBezTo>
                      <a:pt x="1" y="229"/>
                      <a:pt x="44" y="316"/>
                      <a:pt x="105" y="316"/>
                    </a:cubicBezTo>
                    <a:cubicBezTo>
                      <a:pt x="118" y="316"/>
                      <a:pt x="133" y="311"/>
                      <a:pt x="148" y="301"/>
                    </a:cubicBezTo>
                    <a:cubicBezTo>
                      <a:pt x="221" y="250"/>
                      <a:pt x="295" y="194"/>
                      <a:pt x="365" y="136"/>
                    </a:cubicBezTo>
                    <a:lnTo>
                      <a:pt x="377" y="127"/>
                    </a:lnTo>
                    <a:cubicBezTo>
                      <a:pt x="408" y="101"/>
                      <a:pt x="412" y="57"/>
                      <a:pt x="388" y="27"/>
                    </a:cubicBezTo>
                    <a:cubicBezTo>
                      <a:pt x="374" y="9"/>
                      <a:pt x="353" y="0"/>
                      <a:pt x="333"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9"/>
              <p:cNvSpPr/>
              <p:nvPr/>
            </p:nvSpPr>
            <p:spPr>
              <a:xfrm>
                <a:off x="759134" y="3350348"/>
                <a:ext cx="19354" cy="42718"/>
              </a:xfrm>
              <a:custGeom>
                <a:avLst/>
                <a:gdLst/>
                <a:ahLst/>
                <a:cxnLst/>
                <a:rect l="l" t="t" r="r" b="b"/>
                <a:pathLst>
                  <a:path w="193" h="426" extrusionOk="0">
                    <a:moveTo>
                      <a:pt x="84" y="1"/>
                    </a:moveTo>
                    <a:cubicBezTo>
                      <a:pt x="43" y="1"/>
                      <a:pt x="0" y="34"/>
                      <a:pt x="13" y="89"/>
                    </a:cubicBezTo>
                    <a:cubicBezTo>
                      <a:pt x="32" y="177"/>
                      <a:pt x="44" y="268"/>
                      <a:pt x="49" y="359"/>
                    </a:cubicBezTo>
                    <a:cubicBezTo>
                      <a:pt x="51" y="396"/>
                      <a:pt x="83" y="426"/>
                      <a:pt x="120" y="426"/>
                    </a:cubicBezTo>
                    <a:lnTo>
                      <a:pt x="123" y="426"/>
                    </a:lnTo>
                    <a:cubicBezTo>
                      <a:pt x="163" y="423"/>
                      <a:pt x="192" y="390"/>
                      <a:pt x="190" y="351"/>
                    </a:cubicBezTo>
                    <a:cubicBezTo>
                      <a:pt x="184" y="253"/>
                      <a:pt x="172" y="156"/>
                      <a:pt x="152" y="59"/>
                    </a:cubicBezTo>
                    <a:cubicBezTo>
                      <a:pt x="145" y="19"/>
                      <a:pt x="115" y="1"/>
                      <a:pt x="84"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9"/>
              <p:cNvSpPr/>
              <p:nvPr/>
            </p:nvSpPr>
            <p:spPr>
              <a:xfrm>
                <a:off x="759735" y="3287272"/>
                <a:ext cx="43821" cy="26674"/>
              </a:xfrm>
              <a:custGeom>
                <a:avLst/>
                <a:gdLst/>
                <a:ahLst/>
                <a:cxnLst/>
                <a:rect l="l" t="t" r="r" b="b"/>
                <a:pathLst>
                  <a:path w="437" h="266" extrusionOk="0">
                    <a:moveTo>
                      <a:pt x="355" y="1"/>
                    </a:moveTo>
                    <a:cubicBezTo>
                      <a:pt x="344" y="1"/>
                      <a:pt x="332" y="3"/>
                      <a:pt x="321" y="9"/>
                    </a:cubicBezTo>
                    <a:cubicBezTo>
                      <a:pt x="241" y="55"/>
                      <a:pt x="158" y="94"/>
                      <a:pt x="74" y="128"/>
                    </a:cubicBezTo>
                    <a:cubicBezTo>
                      <a:pt x="1" y="158"/>
                      <a:pt x="22" y="266"/>
                      <a:pt x="100" y="266"/>
                    </a:cubicBezTo>
                    <a:cubicBezTo>
                      <a:pt x="109" y="266"/>
                      <a:pt x="118" y="263"/>
                      <a:pt x="126" y="261"/>
                    </a:cubicBezTo>
                    <a:cubicBezTo>
                      <a:pt x="217" y="223"/>
                      <a:pt x="305" y="182"/>
                      <a:pt x="390" y="134"/>
                    </a:cubicBezTo>
                    <a:cubicBezTo>
                      <a:pt x="424" y="115"/>
                      <a:pt x="436" y="71"/>
                      <a:pt x="418" y="37"/>
                    </a:cubicBezTo>
                    <a:cubicBezTo>
                      <a:pt x="404" y="14"/>
                      <a:pt x="380" y="1"/>
                      <a:pt x="35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9"/>
              <p:cNvSpPr/>
              <p:nvPr/>
            </p:nvSpPr>
            <p:spPr>
              <a:xfrm>
                <a:off x="720727" y="3459451"/>
                <a:ext cx="39008" cy="35097"/>
              </a:xfrm>
              <a:custGeom>
                <a:avLst/>
                <a:gdLst/>
                <a:ahLst/>
                <a:cxnLst/>
                <a:rect l="l" t="t" r="r" b="b"/>
                <a:pathLst>
                  <a:path w="389" h="350" extrusionOk="0">
                    <a:moveTo>
                      <a:pt x="290" y="1"/>
                    </a:moveTo>
                    <a:cubicBezTo>
                      <a:pt x="270" y="1"/>
                      <a:pt x="250" y="10"/>
                      <a:pt x="235" y="31"/>
                    </a:cubicBezTo>
                    <a:cubicBezTo>
                      <a:pt x="182" y="102"/>
                      <a:pt x="121" y="166"/>
                      <a:pt x="53" y="223"/>
                    </a:cubicBezTo>
                    <a:cubicBezTo>
                      <a:pt x="1" y="264"/>
                      <a:pt x="30" y="348"/>
                      <a:pt x="97" y="348"/>
                    </a:cubicBezTo>
                    <a:lnTo>
                      <a:pt x="97" y="350"/>
                    </a:lnTo>
                    <a:cubicBezTo>
                      <a:pt x="113" y="350"/>
                      <a:pt x="129" y="344"/>
                      <a:pt x="142" y="334"/>
                    </a:cubicBezTo>
                    <a:cubicBezTo>
                      <a:pt x="220" y="271"/>
                      <a:pt x="289" y="197"/>
                      <a:pt x="349" y="114"/>
                    </a:cubicBezTo>
                    <a:cubicBezTo>
                      <a:pt x="389" y="60"/>
                      <a:pt x="341" y="1"/>
                      <a:pt x="29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9"/>
              <p:cNvSpPr/>
              <p:nvPr/>
            </p:nvSpPr>
            <p:spPr>
              <a:xfrm>
                <a:off x="755323" y="3407105"/>
                <a:ext cx="22462" cy="41916"/>
              </a:xfrm>
              <a:custGeom>
                <a:avLst/>
                <a:gdLst/>
                <a:ahLst/>
                <a:cxnLst/>
                <a:rect l="l" t="t" r="r" b="b"/>
                <a:pathLst>
                  <a:path w="224" h="418" extrusionOk="0">
                    <a:moveTo>
                      <a:pt x="148" y="1"/>
                    </a:moveTo>
                    <a:cubicBezTo>
                      <a:pt x="112" y="1"/>
                      <a:pt x="83" y="26"/>
                      <a:pt x="78" y="63"/>
                    </a:cubicBezTo>
                    <a:cubicBezTo>
                      <a:pt x="66" y="151"/>
                      <a:pt x="45" y="238"/>
                      <a:pt x="14" y="321"/>
                    </a:cubicBezTo>
                    <a:cubicBezTo>
                      <a:pt x="0" y="358"/>
                      <a:pt x="18" y="398"/>
                      <a:pt x="55" y="412"/>
                    </a:cubicBezTo>
                    <a:cubicBezTo>
                      <a:pt x="62" y="416"/>
                      <a:pt x="71" y="417"/>
                      <a:pt x="79" y="417"/>
                    </a:cubicBezTo>
                    <a:cubicBezTo>
                      <a:pt x="109" y="417"/>
                      <a:pt x="135" y="398"/>
                      <a:pt x="146" y="372"/>
                    </a:cubicBezTo>
                    <a:cubicBezTo>
                      <a:pt x="181" y="278"/>
                      <a:pt x="206" y="181"/>
                      <a:pt x="218" y="82"/>
                    </a:cubicBezTo>
                    <a:cubicBezTo>
                      <a:pt x="224" y="43"/>
                      <a:pt x="197" y="7"/>
                      <a:pt x="158" y="1"/>
                    </a:cubicBezTo>
                    <a:cubicBezTo>
                      <a:pt x="155" y="1"/>
                      <a:pt x="151" y="1"/>
                      <a:pt x="14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9"/>
              <p:cNvSpPr/>
              <p:nvPr/>
            </p:nvSpPr>
            <p:spPr>
              <a:xfrm>
                <a:off x="702677" y="3252676"/>
                <a:ext cx="38707" cy="34796"/>
              </a:xfrm>
              <a:custGeom>
                <a:avLst/>
                <a:gdLst/>
                <a:ahLst/>
                <a:cxnLst/>
                <a:rect l="l" t="t" r="r" b="b"/>
                <a:pathLst>
                  <a:path w="386" h="347" extrusionOk="0">
                    <a:moveTo>
                      <a:pt x="104" y="1"/>
                    </a:moveTo>
                    <a:cubicBezTo>
                      <a:pt x="45" y="1"/>
                      <a:pt x="1" y="87"/>
                      <a:pt x="66" y="131"/>
                    </a:cubicBezTo>
                    <a:cubicBezTo>
                      <a:pt x="135" y="185"/>
                      <a:pt x="197" y="247"/>
                      <a:pt x="249" y="318"/>
                    </a:cubicBezTo>
                    <a:cubicBezTo>
                      <a:pt x="262" y="337"/>
                      <a:pt x="284" y="346"/>
                      <a:pt x="305" y="346"/>
                    </a:cubicBezTo>
                    <a:cubicBezTo>
                      <a:pt x="321" y="346"/>
                      <a:pt x="336" y="341"/>
                      <a:pt x="348" y="332"/>
                    </a:cubicBezTo>
                    <a:cubicBezTo>
                      <a:pt x="380" y="309"/>
                      <a:pt x="385" y="263"/>
                      <a:pt x="361" y="233"/>
                    </a:cubicBezTo>
                    <a:cubicBezTo>
                      <a:pt x="301" y="151"/>
                      <a:pt x="230" y="79"/>
                      <a:pt x="148" y="17"/>
                    </a:cubicBezTo>
                    <a:cubicBezTo>
                      <a:pt x="134" y="6"/>
                      <a:pt x="119" y="1"/>
                      <a:pt x="104"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9"/>
              <p:cNvSpPr/>
              <p:nvPr/>
            </p:nvSpPr>
            <p:spPr>
              <a:xfrm>
                <a:off x="886287" y="3107573"/>
                <a:ext cx="25872" cy="41415"/>
              </a:xfrm>
              <a:custGeom>
                <a:avLst/>
                <a:gdLst/>
                <a:ahLst/>
                <a:cxnLst/>
                <a:rect l="l" t="t" r="r" b="b"/>
                <a:pathLst>
                  <a:path w="258" h="413" extrusionOk="0">
                    <a:moveTo>
                      <a:pt x="95" y="1"/>
                    </a:moveTo>
                    <a:cubicBezTo>
                      <a:pt x="48" y="1"/>
                      <a:pt x="1" y="48"/>
                      <a:pt x="30" y="105"/>
                    </a:cubicBezTo>
                    <a:cubicBezTo>
                      <a:pt x="69" y="184"/>
                      <a:pt x="97" y="267"/>
                      <a:pt x="111" y="354"/>
                    </a:cubicBezTo>
                    <a:cubicBezTo>
                      <a:pt x="117" y="388"/>
                      <a:pt x="146" y="412"/>
                      <a:pt x="181" y="412"/>
                    </a:cubicBezTo>
                    <a:lnTo>
                      <a:pt x="193" y="412"/>
                    </a:lnTo>
                    <a:cubicBezTo>
                      <a:pt x="232" y="406"/>
                      <a:pt x="257" y="368"/>
                      <a:pt x="251" y="329"/>
                    </a:cubicBezTo>
                    <a:cubicBezTo>
                      <a:pt x="234" y="229"/>
                      <a:pt x="202" y="133"/>
                      <a:pt x="157" y="42"/>
                    </a:cubicBezTo>
                    <a:cubicBezTo>
                      <a:pt x="143" y="13"/>
                      <a:pt x="119" y="1"/>
                      <a:pt x="9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9"/>
              <p:cNvSpPr/>
              <p:nvPr/>
            </p:nvSpPr>
            <p:spPr>
              <a:xfrm>
                <a:off x="848983" y="3064353"/>
                <a:ext cx="41515" cy="34395"/>
              </a:xfrm>
              <a:custGeom>
                <a:avLst/>
                <a:gdLst/>
                <a:ahLst/>
                <a:cxnLst/>
                <a:rect l="l" t="t" r="r" b="b"/>
                <a:pathLst>
                  <a:path w="414" h="343" extrusionOk="0">
                    <a:moveTo>
                      <a:pt x="103" y="0"/>
                    </a:moveTo>
                    <a:cubicBezTo>
                      <a:pt x="44" y="0"/>
                      <a:pt x="0" y="85"/>
                      <a:pt x="64" y="129"/>
                    </a:cubicBezTo>
                    <a:cubicBezTo>
                      <a:pt x="135" y="183"/>
                      <a:pt x="199" y="244"/>
                      <a:pt x="255" y="313"/>
                    </a:cubicBezTo>
                    <a:cubicBezTo>
                      <a:pt x="271" y="334"/>
                      <a:pt x="291" y="343"/>
                      <a:pt x="310" y="343"/>
                    </a:cubicBezTo>
                    <a:cubicBezTo>
                      <a:pt x="364" y="343"/>
                      <a:pt x="413" y="276"/>
                      <a:pt x="363" y="222"/>
                    </a:cubicBezTo>
                    <a:cubicBezTo>
                      <a:pt x="299" y="144"/>
                      <a:pt x="227" y="75"/>
                      <a:pt x="145" y="15"/>
                    </a:cubicBezTo>
                    <a:cubicBezTo>
                      <a:pt x="131" y="4"/>
                      <a:pt x="117" y="0"/>
                      <a:pt x="103"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9"/>
              <p:cNvSpPr/>
              <p:nvPr/>
            </p:nvSpPr>
            <p:spPr>
              <a:xfrm>
                <a:off x="855200" y="3214370"/>
                <a:ext cx="34495" cy="35799"/>
              </a:xfrm>
              <a:custGeom>
                <a:avLst/>
                <a:gdLst/>
                <a:ahLst/>
                <a:cxnLst/>
                <a:rect l="l" t="t" r="r" b="b"/>
                <a:pathLst>
                  <a:path w="344" h="357" extrusionOk="0">
                    <a:moveTo>
                      <a:pt x="263" y="1"/>
                    </a:moveTo>
                    <a:cubicBezTo>
                      <a:pt x="241" y="1"/>
                      <a:pt x="220" y="11"/>
                      <a:pt x="206" y="29"/>
                    </a:cubicBezTo>
                    <a:cubicBezTo>
                      <a:pt x="151" y="103"/>
                      <a:pt x="93" y="171"/>
                      <a:pt x="28" y="236"/>
                    </a:cubicBezTo>
                    <a:cubicBezTo>
                      <a:pt x="0" y="264"/>
                      <a:pt x="0" y="309"/>
                      <a:pt x="28" y="337"/>
                    </a:cubicBezTo>
                    <a:cubicBezTo>
                      <a:pt x="42" y="350"/>
                      <a:pt x="61" y="357"/>
                      <a:pt x="79" y="357"/>
                    </a:cubicBezTo>
                    <a:cubicBezTo>
                      <a:pt x="98" y="357"/>
                      <a:pt x="115" y="349"/>
                      <a:pt x="129" y="335"/>
                    </a:cubicBezTo>
                    <a:cubicBezTo>
                      <a:pt x="198" y="266"/>
                      <a:pt x="261" y="192"/>
                      <a:pt x="320" y="113"/>
                    </a:cubicBezTo>
                    <a:cubicBezTo>
                      <a:pt x="344" y="83"/>
                      <a:pt x="337" y="37"/>
                      <a:pt x="305" y="14"/>
                    </a:cubicBezTo>
                    <a:cubicBezTo>
                      <a:pt x="292" y="5"/>
                      <a:pt x="278" y="1"/>
                      <a:pt x="263"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9"/>
              <p:cNvSpPr/>
              <p:nvPr/>
            </p:nvSpPr>
            <p:spPr>
              <a:xfrm>
                <a:off x="887992" y="3162927"/>
                <a:ext cx="24267" cy="41415"/>
              </a:xfrm>
              <a:custGeom>
                <a:avLst/>
                <a:gdLst/>
                <a:ahLst/>
                <a:cxnLst/>
                <a:rect l="l" t="t" r="r" b="b"/>
                <a:pathLst>
                  <a:path w="242" h="413" extrusionOk="0">
                    <a:moveTo>
                      <a:pt x="166" y="0"/>
                    </a:moveTo>
                    <a:cubicBezTo>
                      <a:pt x="131" y="0"/>
                      <a:pt x="101" y="25"/>
                      <a:pt x="96" y="61"/>
                    </a:cubicBezTo>
                    <a:cubicBezTo>
                      <a:pt x="81" y="148"/>
                      <a:pt x="54" y="232"/>
                      <a:pt x="17" y="311"/>
                    </a:cubicBezTo>
                    <a:cubicBezTo>
                      <a:pt x="1" y="347"/>
                      <a:pt x="17" y="388"/>
                      <a:pt x="52" y="406"/>
                    </a:cubicBezTo>
                    <a:cubicBezTo>
                      <a:pt x="61" y="410"/>
                      <a:pt x="72" y="412"/>
                      <a:pt x="81" y="412"/>
                    </a:cubicBezTo>
                    <a:cubicBezTo>
                      <a:pt x="109" y="412"/>
                      <a:pt x="135" y="396"/>
                      <a:pt x="147" y="371"/>
                    </a:cubicBezTo>
                    <a:cubicBezTo>
                      <a:pt x="189" y="279"/>
                      <a:pt x="219" y="183"/>
                      <a:pt x="235" y="82"/>
                    </a:cubicBezTo>
                    <a:cubicBezTo>
                      <a:pt x="242" y="43"/>
                      <a:pt x="215" y="7"/>
                      <a:pt x="176" y="1"/>
                    </a:cubicBezTo>
                    <a:cubicBezTo>
                      <a:pt x="173" y="0"/>
                      <a:pt x="169" y="0"/>
                      <a:pt x="166"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9"/>
              <p:cNvSpPr/>
              <p:nvPr/>
            </p:nvSpPr>
            <p:spPr>
              <a:xfrm>
                <a:off x="704883" y="3297100"/>
                <a:ext cx="63676" cy="40512"/>
              </a:xfrm>
              <a:custGeom>
                <a:avLst/>
                <a:gdLst/>
                <a:ahLst/>
                <a:cxnLst/>
                <a:rect l="l" t="t" r="r" b="b"/>
                <a:pathLst>
                  <a:path w="635" h="404" extrusionOk="0">
                    <a:moveTo>
                      <a:pt x="437" y="0"/>
                    </a:moveTo>
                    <a:cubicBezTo>
                      <a:pt x="390" y="0"/>
                      <a:pt x="342" y="49"/>
                      <a:pt x="371" y="105"/>
                    </a:cubicBezTo>
                    <a:cubicBezTo>
                      <a:pt x="372" y="106"/>
                      <a:pt x="374" y="108"/>
                      <a:pt x="374" y="109"/>
                    </a:cubicBezTo>
                    <a:cubicBezTo>
                      <a:pt x="370" y="109"/>
                      <a:pt x="366" y="110"/>
                      <a:pt x="362" y="110"/>
                    </a:cubicBezTo>
                    <a:cubicBezTo>
                      <a:pt x="284" y="128"/>
                      <a:pt x="204" y="137"/>
                      <a:pt x="124" y="139"/>
                    </a:cubicBezTo>
                    <a:lnTo>
                      <a:pt x="97" y="139"/>
                    </a:lnTo>
                    <a:cubicBezTo>
                      <a:pt x="96" y="138"/>
                      <a:pt x="94" y="138"/>
                      <a:pt x="93" y="138"/>
                    </a:cubicBezTo>
                    <a:cubicBezTo>
                      <a:pt x="3" y="138"/>
                      <a:pt x="1" y="276"/>
                      <a:pt x="93" y="280"/>
                    </a:cubicBezTo>
                    <a:lnTo>
                      <a:pt x="124" y="280"/>
                    </a:lnTo>
                    <a:cubicBezTo>
                      <a:pt x="213" y="279"/>
                      <a:pt x="303" y="270"/>
                      <a:pt x="391" y="250"/>
                    </a:cubicBezTo>
                    <a:cubicBezTo>
                      <a:pt x="406" y="247"/>
                      <a:pt x="419" y="239"/>
                      <a:pt x="430" y="227"/>
                    </a:cubicBezTo>
                    <a:cubicBezTo>
                      <a:pt x="449" y="270"/>
                      <a:pt x="465" y="312"/>
                      <a:pt x="481" y="356"/>
                    </a:cubicBezTo>
                    <a:cubicBezTo>
                      <a:pt x="493" y="390"/>
                      <a:pt x="519" y="404"/>
                      <a:pt x="546" y="404"/>
                    </a:cubicBezTo>
                    <a:cubicBezTo>
                      <a:pt x="590" y="404"/>
                      <a:pt x="634" y="364"/>
                      <a:pt x="614" y="308"/>
                    </a:cubicBezTo>
                    <a:cubicBezTo>
                      <a:pt x="581" y="216"/>
                      <a:pt x="542" y="127"/>
                      <a:pt x="497" y="40"/>
                    </a:cubicBezTo>
                    <a:cubicBezTo>
                      <a:pt x="483" y="12"/>
                      <a:pt x="460" y="0"/>
                      <a:pt x="437"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9"/>
              <p:cNvSpPr/>
              <p:nvPr/>
            </p:nvSpPr>
            <p:spPr>
              <a:xfrm>
                <a:off x="978844" y="2715183"/>
                <a:ext cx="100879" cy="96668"/>
              </a:xfrm>
              <a:custGeom>
                <a:avLst/>
                <a:gdLst/>
                <a:ahLst/>
                <a:cxnLst/>
                <a:rect l="l" t="t" r="r" b="b"/>
                <a:pathLst>
                  <a:path w="1006" h="964" extrusionOk="0">
                    <a:moveTo>
                      <a:pt x="877" y="0"/>
                    </a:moveTo>
                    <a:cubicBezTo>
                      <a:pt x="809" y="0"/>
                      <a:pt x="640" y="96"/>
                      <a:pt x="67" y="503"/>
                    </a:cubicBezTo>
                    <a:cubicBezTo>
                      <a:pt x="0" y="548"/>
                      <a:pt x="45" y="635"/>
                      <a:pt x="105" y="635"/>
                    </a:cubicBezTo>
                    <a:cubicBezTo>
                      <a:pt x="119" y="635"/>
                      <a:pt x="134" y="630"/>
                      <a:pt x="148" y="620"/>
                    </a:cubicBezTo>
                    <a:cubicBezTo>
                      <a:pt x="378" y="455"/>
                      <a:pt x="635" y="283"/>
                      <a:pt x="777" y="196"/>
                    </a:cubicBezTo>
                    <a:lnTo>
                      <a:pt x="777" y="196"/>
                    </a:lnTo>
                    <a:cubicBezTo>
                      <a:pt x="712" y="402"/>
                      <a:pt x="561" y="804"/>
                      <a:pt x="533" y="856"/>
                    </a:cubicBezTo>
                    <a:cubicBezTo>
                      <a:pt x="505" y="904"/>
                      <a:pt x="540" y="963"/>
                      <a:pt x="595" y="963"/>
                    </a:cubicBezTo>
                    <a:cubicBezTo>
                      <a:pt x="620" y="963"/>
                      <a:pt x="643" y="950"/>
                      <a:pt x="656" y="929"/>
                    </a:cubicBezTo>
                    <a:cubicBezTo>
                      <a:pt x="660" y="922"/>
                      <a:pt x="1005" y="121"/>
                      <a:pt x="926" y="29"/>
                    </a:cubicBezTo>
                    <a:cubicBezTo>
                      <a:pt x="913" y="14"/>
                      <a:pt x="902" y="0"/>
                      <a:pt x="877"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9"/>
              <p:cNvSpPr/>
              <p:nvPr/>
            </p:nvSpPr>
            <p:spPr>
              <a:xfrm>
                <a:off x="761340" y="2747272"/>
                <a:ext cx="401611" cy="317178"/>
              </a:xfrm>
              <a:custGeom>
                <a:avLst/>
                <a:gdLst/>
                <a:ahLst/>
                <a:cxnLst/>
                <a:rect l="l" t="t" r="r" b="b"/>
                <a:pathLst>
                  <a:path w="4005" h="3163" extrusionOk="0">
                    <a:moveTo>
                      <a:pt x="2073" y="0"/>
                    </a:moveTo>
                    <a:cubicBezTo>
                      <a:pt x="2058" y="0"/>
                      <a:pt x="2044" y="1"/>
                      <a:pt x="2030" y="2"/>
                    </a:cubicBezTo>
                    <a:cubicBezTo>
                      <a:pt x="1422" y="46"/>
                      <a:pt x="1796" y="1087"/>
                      <a:pt x="1796" y="1087"/>
                    </a:cubicBezTo>
                    <a:cubicBezTo>
                      <a:pt x="1796" y="1087"/>
                      <a:pt x="995" y="439"/>
                      <a:pt x="543" y="439"/>
                    </a:cubicBezTo>
                    <a:cubicBezTo>
                      <a:pt x="487" y="439"/>
                      <a:pt x="437" y="449"/>
                      <a:pt x="394" y="471"/>
                    </a:cubicBezTo>
                    <a:cubicBezTo>
                      <a:pt x="1" y="671"/>
                      <a:pt x="878" y="1371"/>
                      <a:pt x="878" y="1371"/>
                    </a:cubicBezTo>
                    <a:cubicBezTo>
                      <a:pt x="878" y="1371"/>
                      <a:pt x="764" y="1337"/>
                      <a:pt x="650" y="1337"/>
                    </a:cubicBezTo>
                    <a:cubicBezTo>
                      <a:pt x="509" y="1337"/>
                      <a:pt x="366" y="1388"/>
                      <a:pt x="432" y="1618"/>
                    </a:cubicBezTo>
                    <a:cubicBezTo>
                      <a:pt x="551" y="2034"/>
                      <a:pt x="1291" y="2285"/>
                      <a:pt x="1291" y="2285"/>
                    </a:cubicBezTo>
                    <a:lnTo>
                      <a:pt x="621" y="2775"/>
                    </a:lnTo>
                    <a:cubicBezTo>
                      <a:pt x="621" y="2775"/>
                      <a:pt x="1035" y="3163"/>
                      <a:pt x="1655" y="3163"/>
                    </a:cubicBezTo>
                    <a:cubicBezTo>
                      <a:pt x="1993" y="3163"/>
                      <a:pt x="2392" y="3048"/>
                      <a:pt x="2817" y="2693"/>
                    </a:cubicBezTo>
                    <a:cubicBezTo>
                      <a:pt x="4004" y="1703"/>
                      <a:pt x="2910" y="0"/>
                      <a:pt x="2073" y="0"/>
                    </a:cubicBezTo>
                    <a:close/>
                  </a:path>
                </a:pathLst>
              </a:custGeom>
              <a:solidFill>
                <a:srgbClr val="FFD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9"/>
              <p:cNvSpPr/>
              <p:nvPr/>
            </p:nvSpPr>
            <p:spPr>
              <a:xfrm>
                <a:off x="948861" y="2765323"/>
                <a:ext cx="58863" cy="53648"/>
              </a:xfrm>
              <a:custGeom>
                <a:avLst/>
                <a:gdLst/>
                <a:ahLst/>
                <a:cxnLst/>
                <a:rect l="l" t="t" r="r" b="b"/>
                <a:pathLst>
                  <a:path w="587" h="535" extrusionOk="0">
                    <a:moveTo>
                      <a:pt x="253" y="1"/>
                    </a:moveTo>
                    <a:cubicBezTo>
                      <a:pt x="198" y="1"/>
                      <a:pt x="151" y="73"/>
                      <a:pt x="204" y="124"/>
                    </a:cubicBezTo>
                    <a:cubicBezTo>
                      <a:pt x="306" y="221"/>
                      <a:pt x="401" y="339"/>
                      <a:pt x="423" y="392"/>
                    </a:cubicBezTo>
                    <a:cubicBezTo>
                      <a:pt x="360" y="390"/>
                      <a:pt x="237" y="335"/>
                      <a:pt x="145" y="269"/>
                    </a:cubicBezTo>
                    <a:cubicBezTo>
                      <a:pt x="131" y="259"/>
                      <a:pt x="116" y="255"/>
                      <a:pt x="103" y="255"/>
                    </a:cubicBezTo>
                    <a:cubicBezTo>
                      <a:pt x="43" y="255"/>
                      <a:pt x="0" y="340"/>
                      <a:pt x="62" y="384"/>
                    </a:cubicBezTo>
                    <a:cubicBezTo>
                      <a:pt x="118" y="425"/>
                      <a:pt x="286" y="534"/>
                      <a:pt x="422" y="534"/>
                    </a:cubicBezTo>
                    <a:cubicBezTo>
                      <a:pt x="451" y="534"/>
                      <a:pt x="481" y="527"/>
                      <a:pt x="507" y="514"/>
                    </a:cubicBezTo>
                    <a:cubicBezTo>
                      <a:pt x="541" y="498"/>
                      <a:pt x="564" y="467"/>
                      <a:pt x="569" y="431"/>
                    </a:cubicBezTo>
                    <a:cubicBezTo>
                      <a:pt x="586" y="312"/>
                      <a:pt x="409" y="124"/>
                      <a:pt x="302" y="22"/>
                    </a:cubicBezTo>
                    <a:cubicBezTo>
                      <a:pt x="286" y="7"/>
                      <a:pt x="269" y="1"/>
                      <a:pt x="25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9"/>
              <p:cNvSpPr/>
              <p:nvPr/>
            </p:nvSpPr>
            <p:spPr>
              <a:xfrm>
                <a:off x="845674" y="2857378"/>
                <a:ext cx="120433" cy="109102"/>
              </a:xfrm>
              <a:custGeom>
                <a:avLst/>
                <a:gdLst/>
                <a:ahLst/>
                <a:cxnLst/>
                <a:rect l="l" t="t" r="r" b="b"/>
                <a:pathLst>
                  <a:path w="1201" h="1088" extrusionOk="0">
                    <a:moveTo>
                      <a:pt x="348" y="1"/>
                    </a:moveTo>
                    <a:cubicBezTo>
                      <a:pt x="304" y="1"/>
                      <a:pt x="285" y="17"/>
                      <a:pt x="275" y="27"/>
                    </a:cubicBezTo>
                    <a:cubicBezTo>
                      <a:pt x="197" y="95"/>
                      <a:pt x="234" y="246"/>
                      <a:pt x="385" y="476"/>
                    </a:cubicBezTo>
                    <a:cubicBezTo>
                      <a:pt x="335" y="467"/>
                      <a:pt x="283" y="460"/>
                      <a:pt x="234" y="460"/>
                    </a:cubicBezTo>
                    <a:cubicBezTo>
                      <a:pt x="161" y="460"/>
                      <a:pt x="96" y="474"/>
                      <a:pt x="57" y="513"/>
                    </a:cubicBezTo>
                    <a:cubicBezTo>
                      <a:pt x="34" y="536"/>
                      <a:pt x="0" y="585"/>
                      <a:pt x="27" y="670"/>
                    </a:cubicBezTo>
                    <a:cubicBezTo>
                      <a:pt x="107" y="924"/>
                      <a:pt x="582" y="1069"/>
                      <a:pt x="635" y="1085"/>
                    </a:cubicBezTo>
                    <a:cubicBezTo>
                      <a:pt x="642" y="1088"/>
                      <a:pt x="649" y="1088"/>
                      <a:pt x="656" y="1088"/>
                    </a:cubicBezTo>
                    <a:cubicBezTo>
                      <a:pt x="738" y="1088"/>
                      <a:pt x="754" y="972"/>
                      <a:pt x="676" y="949"/>
                    </a:cubicBezTo>
                    <a:cubicBezTo>
                      <a:pt x="500" y="897"/>
                      <a:pt x="206" y="764"/>
                      <a:pt x="162" y="627"/>
                    </a:cubicBezTo>
                    <a:cubicBezTo>
                      <a:pt x="160" y="617"/>
                      <a:pt x="158" y="612"/>
                      <a:pt x="158" y="612"/>
                    </a:cubicBezTo>
                    <a:cubicBezTo>
                      <a:pt x="168" y="604"/>
                      <a:pt x="190" y="601"/>
                      <a:pt x="220" y="601"/>
                    </a:cubicBezTo>
                    <a:cubicBezTo>
                      <a:pt x="295" y="601"/>
                      <a:pt x="420" y="623"/>
                      <a:pt x="535" y="659"/>
                    </a:cubicBezTo>
                    <a:cubicBezTo>
                      <a:pt x="543" y="661"/>
                      <a:pt x="550" y="663"/>
                      <a:pt x="558" y="663"/>
                    </a:cubicBezTo>
                    <a:cubicBezTo>
                      <a:pt x="612" y="663"/>
                      <a:pt x="649" y="597"/>
                      <a:pt x="613" y="548"/>
                    </a:cubicBezTo>
                    <a:cubicBezTo>
                      <a:pt x="484" y="381"/>
                      <a:pt x="379" y="194"/>
                      <a:pt x="369" y="140"/>
                    </a:cubicBezTo>
                    <a:lnTo>
                      <a:pt x="369" y="140"/>
                    </a:lnTo>
                    <a:cubicBezTo>
                      <a:pt x="467" y="154"/>
                      <a:pt x="789" y="335"/>
                      <a:pt x="1050" y="510"/>
                    </a:cubicBezTo>
                    <a:cubicBezTo>
                      <a:pt x="1065" y="523"/>
                      <a:pt x="1080" y="528"/>
                      <a:pt x="1095" y="528"/>
                    </a:cubicBezTo>
                    <a:cubicBezTo>
                      <a:pt x="1156" y="528"/>
                      <a:pt x="1200" y="435"/>
                      <a:pt x="1129" y="394"/>
                    </a:cubicBezTo>
                    <a:cubicBezTo>
                      <a:pt x="644" y="68"/>
                      <a:pt x="440" y="1"/>
                      <a:pt x="34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9"/>
              <p:cNvSpPr/>
              <p:nvPr/>
            </p:nvSpPr>
            <p:spPr>
              <a:xfrm>
                <a:off x="955679" y="2847250"/>
                <a:ext cx="129057" cy="170572"/>
              </a:xfrm>
              <a:custGeom>
                <a:avLst/>
                <a:gdLst/>
                <a:ahLst/>
                <a:cxnLst/>
                <a:rect l="l" t="t" r="r" b="b"/>
                <a:pathLst>
                  <a:path w="1287" h="1701" extrusionOk="0">
                    <a:moveTo>
                      <a:pt x="1108" y="0"/>
                    </a:moveTo>
                    <a:cubicBezTo>
                      <a:pt x="1067" y="0"/>
                      <a:pt x="1025" y="34"/>
                      <a:pt x="1037" y="87"/>
                    </a:cubicBezTo>
                    <a:cubicBezTo>
                      <a:pt x="1139" y="476"/>
                      <a:pt x="1105" y="801"/>
                      <a:pt x="937" y="1054"/>
                    </a:cubicBezTo>
                    <a:cubicBezTo>
                      <a:pt x="657" y="1474"/>
                      <a:pt x="95" y="1559"/>
                      <a:pt x="89" y="1559"/>
                    </a:cubicBezTo>
                    <a:cubicBezTo>
                      <a:pt x="1" y="1571"/>
                      <a:pt x="10" y="1701"/>
                      <a:pt x="99" y="1701"/>
                    </a:cubicBezTo>
                    <a:cubicBezTo>
                      <a:pt x="101" y="1701"/>
                      <a:pt x="105" y="1701"/>
                      <a:pt x="108" y="1700"/>
                    </a:cubicBezTo>
                    <a:cubicBezTo>
                      <a:pt x="135" y="1697"/>
                      <a:pt x="739" y="1606"/>
                      <a:pt x="1054" y="1134"/>
                    </a:cubicBezTo>
                    <a:cubicBezTo>
                      <a:pt x="1246" y="845"/>
                      <a:pt x="1287" y="482"/>
                      <a:pt x="1175" y="51"/>
                    </a:cubicBezTo>
                    <a:cubicBezTo>
                      <a:pt x="1164" y="16"/>
                      <a:pt x="1136" y="0"/>
                      <a:pt x="110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9"/>
              <p:cNvSpPr/>
              <p:nvPr/>
            </p:nvSpPr>
            <p:spPr>
              <a:xfrm>
                <a:off x="270978" y="3064353"/>
                <a:ext cx="641375" cy="742555"/>
              </a:xfrm>
              <a:custGeom>
                <a:avLst/>
                <a:gdLst/>
                <a:ahLst/>
                <a:cxnLst/>
                <a:rect l="l" t="t" r="r" b="b"/>
                <a:pathLst>
                  <a:path w="6396" h="7405" extrusionOk="0">
                    <a:moveTo>
                      <a:pt x="5869" y="0"/>
                    </a:moveTo>
                    <a:cubicBezTo>
                      <a:pt x="5809" y="0"/>
                      <a:pt x="5766" y="85"/>
                      <a:pt x="5829" y="129"/>
                    </a:cubicBezTo>
                    <a:cubicBezTo>
                      <a:pt x="5899" y="183"/>
                      <a:pt x="5963" y="244"/>
                      <a:pt x="6020" y="313"/>
                    </a:cubicBezTo>
                    <a:cubicBezTo>
                      <a:pt x="6034" y="330"/>
                      <a:pt x="6054" y="338"/>
                      <a:pt x="6074" y="338"/>
                    </a:cubicBezTo>
                    <a:lnTo>
                      <a:pt x="6074" y="339"/>
                    </a:lnTo>
                    <a:cubicBezTo>
                      <a:pt x="6074" y="339"/>
                      <a:pt x="6075" y="339"/>
                      <a:pt x="6075" y="339"/>
                    </a:cubicBezTo>
                    <a:cubicBezTo>
                      <a:pt x="6136" y="339"/>
                      <a:pt x="6168" y="268"/>
                      <a:pt x="6128" y="223"/>
                    </a:cubicBezTo>
                    <a:cubicBezTo>
                      <a:pt x="6064" y="146"/>
                      <a:pt x="5991" y="75"/>
                      <a:pt x="5911" y="15"/>
                    </a:cubicBezTo>
                    <a:cubicBezTo>
                      <a:pt x="5897" y="4"/>
                      <a:pt x="5882" y="0"/>
                      <a:pt x="5869" y="0"/>
                    </a:cubicBezTo>
                    <a:close/>
                    <a:moveTo>
                      <a:pt x="6233" y="432"/>
                    </a:moveTo>
                    <a:cubicBezTo>
                      <a:pt x="6185" y="432"/>
                      <a:pt x="6138" y="479"/>
                      <a:pt x="6167" y="536"/>
                    </a:cubicBezTo>
                    <a:cubicBezTo>
                      <a:pt x="6206" y="613"/>
                      <a:pt x="6234" y="698"/>
                      <a:pt x="6249" y="785"/>
                    </a:cubicBezTo>
                    <a:cubicBezTo>
                      <a:pt x="6254" y="818"/>
                      <a:pt x="6283" y="843"/>
                      <a:pt x="6318" y="843"/>
                    </a:cubicBezTo>
                    <a:lnTo>
                      <a:pt x="6318" y="843"/>
                    </a:lnTo>
                    <a:cubicBezTo>
                      <a:pt x="6322" y="843"/>
                      <a:pt x="6327" y="843"/>
                      <a:pt x="6330" y="842"/>
                    </a:cubicBezTo>
                    <a:cubicBezTo>
                      <a:pt x="6369" y="835"/>
                      <a:pt x="6395" y="799"/>
                      <a:pt x="6388" y="760"/>
                    </a:cubicBezTo>
                    <a:cubicBezTo>
                      <a:pt x="6370" y="660"/>
                      <a:pt x="6340" y="564"/>
                      <a:pt x="6294" y="473"/>
                    </a:cubicBezTo>
                    <a:cubicBezTo>
                      <a:pt x="6280" y="444"/>
                      <a:pt x="6256" y="432"/>
                      <a:pt x="6233" y="432"/>
                    </a:cubicBezTo>
                    <a:close/>
                    <a:moveTo>
                      <a:pt x="6318" y="843"/>
                    </a:moveTo>
                    <a:lnTo>
                      <a:pt x="6318" y="843"/>
                    </a:lnTo>
                    <a:cubicBezTo>
                      <a:pt x="6318" y="843"/>
                      <a:pt x="6317" y="843"/>
                      <a:pt x="6317" y="843"/>
                    </a:cubicBezTo>
                    <a:lnTo>
                      <a:pt x="6318" y="843"/>
                    </a:lnTo>
                    <a:cubicBezTo>
                      <a:pt x="6318" y="843"/>
                      <a:pt x="6318" y="843"/>
                      <a:pt x="6318" y="843"/>
                    </a:cubicBezTo>
                    <a:close/>
                    <a:moveTo>
                      <a:pt x="6318" y="984"/>
                    </a:moveTo>
                    <a:cubicBezTo>
                      <a:pt x="6284" y="984"/>
                      <a:pt x="6255" y="1009"/>
                      <a:pt x="6249" y="1044"/>
                    </a:cubicBezTo>
                    <a:cubicBezTo>
                      <a:pt x="6235" y="1129"/>
                      <a:pt x="6209" y="1215"/>
                      <a:pt x="6171" y="1294"/>
                    </a:cubicBezTo>
                    <a:cubicBezTo>
                      <a:pt x="6155" y="1330"/>
                      <a:pt x="6170" y="1371"/>
                      <a:pt x="6206" y="1387"/>
                    </a:cubicBezTo>
                    <a:cubicBezTo>
                      <a:pt x="6215" y="1393"/>
                      <a:pt x="6226" y="1394"/>
                      <a:pt x="6235" y="1394"/>
                    </a:cubicBezTo>
                    <a:lnTo>
                      <a:pt x="6234" y="1395"/>
                    </a:lnTo>
                    <a:cubicBezTo>
                      <a:pt x="6262" y="1395"/>
                      <a:pt x="6289" y="1379"/>
                      <a:pt x="6300" y="1354"/>
                    </a:cubicBezTo>
                    <a:cubicBezTo>
                      <a:pt x="6342" y="1262"/>
                      <a:pt x="6373" y="1166"/>
                      <a:pt x="6389" y="1065"/>
                    </a:cubicBezTo>
                    <a:cubicBezTo>
                      <a:pt x="6396" y="1026"/>
                      <a:pt x="6369" y="990"/>
                      <a:pt x="6330" y="985"/>
                    </a:cubicBezTo>
                    <a:cubicBezTo>
                      <a:pt x="6326" y="984"/>
                      <a:pt x="6322" y="984"/>
                      <a:pt x="6318" y="984"/>
                    </a:cubicBezTo>
                    <a:close/>
                    <a:moveTo>
                      <a:pt x="6086" y="1498"/>
                    </a:moveTo>
                    <a:cubicBezTo>
                      <a:pt x="6068" y="1498"/>
                      <a:pt x="6049" y="1505"/>
                      <a:pt x="6034" y="1524"/>
                    </a:cubicBezTo>
                    <a:cubicBezTo>
                      <a:pt x="5979" y="1597"/>
                      <a:pt x="5919" y="1667"/>
                      <a:pt x="5854" y="1731"/>
                    </a:cubicBezTo>
                    <a:cubicBezTo>
                      <a:pt x="5826" y="1759"/>
                      <a:pt x="5828" y="1805"/>
                      <a:pt x="5856" y="1831"/>
                    </a:cubicBezTo>
                    <a:cubicBezTo>
                      <a:pt x="5868" y="1844"/>
                      <a:pt x="5884" y="1851"/>
                      <a:pt x="5901" y="1851"/>
                    </a:cubicBezTo>
                    <a:cubicBezTo>
                      <a:pt x="5903" y="1851"/>
                      <a:pt x="5904" y="1851"/>
                      <a:pt x="5905" y="1851"/>
                    </a:cubicBezTo>
                    <a:lnTo>
                      <a:pt x="5905" y="1851"/>
                    </a:lnTo>
                    <a:lnTo>
                      <a:pt x="5904" y="1853"/>
                    </a:lnTo>
                    <a:cubicBezTo>
                      <a:pt x="5924" y="1853"/>
                      <a:pt x="5943" y="1845"/>
                      <a:pt x="5956" y="1830"/>
                    </a:cubicBezTo>
                    <a:cubicBezTo>
                      <a:pt x="6024" y="1760"/>
                      <a:pt x="6088" y="1686"/>
                      <a:pt x="6147" y="1608"/>
                    </a:cubicBezTo>
                    <a:cubicBezTo>
                      <a:pt x="6182" y="1553"/>
                      <a:pt x="6136" y="1498"/>
                      <a:pt x="6086" y="1498"/>
                    </a:cubicBezTo>
                    <a:close/>
                    <a:moveTo>
                      <a:pt x="4148" y="1793"/>
                    </a:moveTo>
                    <a:cubicBezTo>
                      <a:pt x="4146" y="1793"/>
                      <a:pt x="4143" y="1794"/>
                      <a:pt x="4141" y="1794"/>
                    </a:cubicBezTo>
                    <a:cubicBezTo>
                      <a:pt x="4095" y="1801"/>
                      <a:pt x="4050" y="1818"/>
                      <a:pt x="4011" y="1845"/>
                    </a:cubicBezTo>
                    <a:cubicBezTo>
                      <a:pt x="3954" y="1882"/>
                      <a:pt x="3904" y="1933"/>
                      <a:pt x="3869" y="1993"/>
                    </a:cubicBezTo>
                    <a:cubicBezTo>
                      <a:pt x="3849" y="2026"/>
                      <a:pt x="3861" y="2069"/>
                      <a:pt x="3895" y="2089"/>
                    </a:cubicBezTo>
                    <a:cubicBezTo>
                      <a:pt x="3905" y="2096"/>
                      <a:pt x="3917" y="2099"/>
                      <a:pt x="3931" y="2099"/>
                    </a:cubicBezTo>
                    <a:lnTo>
                      <a:pt x="3929" y="2100"/>
                    </a:lnTo>
                    <a:cubicBezTo>
                      <a:pt x="3955" y="2100"/>
                      <a:pt x="3979" y="2087"/>
                      <a:pt x="3991" y="2064"/>
                    </a:cubicBezTo>
                    <a:cubicBezTo>
                      <a:pt x="4016" y="2022"/>
                      <a:pt x="4051" y="1988"/>
                      <a:pt x="4091" y="1962"/>
                    </a:cubicBezTo>
                    <a:cubicBezTo>
                      <a:pt x="4111" y="1948"/>
                      <a:pt x="4135" y="1938"/>
                      <a:pt x="4161" y="1934"/>
                    </a:cubicBezTo>
                    <a:cubicBezTo>
                      <a:pt x="4199" y="1929"/>
                      <a:pt x="4226" y="1893"/>
                      <a:pt x="4221" y="1854"/>
                    </a:cubicBezTo>
                    <a:cubicBezTo>
                      <a:pt x="4216" y="1819"/>
                      <a:pt x="4184" y="1793"/>
                      <a:pt x="4148" y="1793"/>
                    </a:cubicBezTo>
                    <a:close/>
                    <a:moveTo>
                      <a:pt x="5699" y="1897"/>
                    </a:moveTo>
                    <a:cubicBezTo>
                      <a:pt x="5683" y="1897"/>
                      <a:pt x="5667" y="1903"/>
                      <a:pt x="5651" y="1917"/>
                    </a:cubicBezTo>
                    <a:lnTo>
                      <a:pt x="5639" y="1926"/>
                    </a:lnTo>
                    <a:cubicBezTo>
                      <a:pt x="5571" y="1982"/>
                      <a:pt x="5500" y="2034"/>
                      <a:pt x="5429" y="2085"/>
                    </a:cubicBezTo>
                    <a:cubicBezTo>
                      <a:pt x="5373" y="2125"/>
                      <a:pt x="5401" y="2214"/>
                      <a:pt x="5471" y="2214"/>
                    </a:cubicBezTo>
                    <a:lnTo>
                      <a:pt x="5469" y="2215"/>
                    </a:lnTo>
                    <a:cubicBezTo>
                      <a:pt x="5484" y="2215"/>
                      <a:pt x="5499" y="2210"/>
                      <a:pt x="5511" y="2202"/>
                    </a:cubicBezTo>
                    <a:cubicBezTo>
                      <a:pt x="5584" y="2149"/>
                      <a:pt x="5658" y="2095"/>
                      <a:pt x="5729" y="2036"/>
                    </a:cubicBezTo>
                    <a:lnTo>
                      <a:pt x="5741" y="2026"/>
                    </a:lnTo>
                    <a:cubicBezTo>
                      <a:pt x="5804" y="1980"/>
                      <a:pt x="5757" y="1897"/>
                      <a:pt x="5699" y="1897"/>
                    </a:cubicBezTo>
                    <a:close/>
                    <a:moveTo>
                      <a:pt x="4411" y="1878"/>
                    </a:moveTo>
                    <a:cubicBezTo>
                      <a:pt x="4351" y="1878"/>
                      <a:pt x="4307" y="1963"/>
                      <a:pt x="4371" y="2008"/>
                    </a:cubicBezTo>
                    <a:cubicBezTo>
                      <a:pt x="4440" y="2063"/>
                      <a:pt x="4503" y="2125"/>
                      <a:pt x="4555" y="2196"/>
                    </a:cubicBezTo>
                    <a:cubicBezTo>
                      <a:pt x="4568" y="2213"/>
                      <a:pt x="4588" y="2224"/>
                      <a:pt x="4611" y="2224"/>
                    </a:cubicBezTo>
                    <a:lnTo>
                      <a:pt x="4611" y="2224"/>
                    </a:lnTo>
                    <a:cubicBezTo>
                      <a:pt x="4626" y="2224"/>
                      <a:pt x="4641" y="2219"/>
                      <a:pt x="4654" y="2210"/>
                    </a:cubicBezTo>
                    <a:cubicBezTo>
                      <a:pt x="4685" y="2186"/>
                      <a:pt x="4690" y="2141"/>
                      <a:pt x="4667" y="2109"/>
                    </a:cubicBezTo>
                    <a:cubicBezTo>
                      <a:pt x="4607" y="2028"/>
                      <a:pt x="4535" y="1956"/>
                      <a:pt x="4455" y="1894"/>
                    </a:cubicBezTo>
                    <a:cubicBezTo>
                      <a:pt x="4440" y="1883"/>
                      <a:pt x="4425" y="1878"/>
                      <a:pt x="4411" y="1878"/>
                    </a:cubicBezTo>
                    <a:close/>
                    <a:moveTo>
                      <a:pt x="4611" y="2224"/>
                    </a:moveTo>
                    <a:cubicBezTo>
                      <a:pt x="4610" y="2224"/>
                      <a:pt x="4610" y="2224"/>
                      <a:pt x="4610" y="2224"/>
                    </a:cubicBezTo>
                    <a:lnTo>
                      <a:pt x="4611" y="2224"/>
                    </a:lnTo>
                    <a:cubicBezTo>
                      <a:pt x="4611" y="2224"/>
                      <a:pt x="4611" y="2224"/>
                      <a:pt x="4611" y="2224"/>
                    </a:cubicBezTo>
                    <a:close/>
                    <a:moveTo>
                      <a:pt x="5235" y="2221"/>
                    </a:moveTo>
                    <a:cubicBezTo>
                      <a:pt x="5223" y="2221"/>
                      <a:pt x="5210" y="2224"/>
                      <a:pt x="5197" y="2232"/>
                    </a:cubicBezTo>
                    <a:cubicBezTo>
                      <a:pt x="5117" y="2276"/>
                      <a:pt x="5034" y="2317"/>
                      <a:pt x="4949" y="2351"/>
                    </a:cubicBezTo>
                    <a:cubicBezTo>
                      <a:pt x="4876" y="2379"/>
                      <a:pt x="4897" y="2488"/>
                      <a:pt x="4975" y="2488"/>
                    </a:cubicBezTo>
                    <a:lnTo>
                      <a:pt x="4975" y="2489"/>
                    </a:lnTo>
                    <a:cubicBezTo>
                      <a:pt x="4984" y="2488"/>
                      <a:pt x="4994" y="2486"/>
                      <a:pt x="5002" y="2482"/>
                    </a:cubicBezTo>
                    <a:cubicBezTo>
                      <a:pt x="5092" y="2446"/>
                      <a:pt x="5181" y="2403"/>
                      <a:pt x="5265" y="2355"/>
                    </a:cubicBezTo>
                    <a:cubicBezTo>
                      <a:pt x="5338" y="2318"/>
                      <a:pt x="5299" y="2221"/>
                      <a:pt x="5235" y="2221"/>
                    </a:cubicBezTo>
                    <a:close/>
                    <a:moveTo>
                      <a:pt x="3933" y="2226"/>
                    </a:moveTo>
                    <a:cubicBezTo>
                      <a:pt x="3884" y="2226"/>
                      <a:pt x="3837" y="2277"/>
                      <a:pt x="3869" y="2333"/>
                    </a:cubicBezTo>
                    <a:cubicBezTo>
                      <a:pt x="3920" y="2421"/>
                      <a:pt x="4007" y="2492"/>
                      <a:pt x="4121" y="2538"/>
                    </a:cubicBezTo>
                    <a:cubicBezTo>
                      <a:pt x="4129" y="2542"/>
                      <a:pt x="4138" y="2544"/>
                      <a:pt x="4147" y="2544"/>
                    </a:cubicBezTo>
                    <a:cubicBezTo>
                      <a:pt x="4225" y="2544"/>
                      <a:pt x="4245" y="2438"/>
                      <a:pt x="4174" y="2407"/>
                    </a:cubicBezTo>
                    <a:cubicBezTo>
                      <a:pt x="4091" y="2374"/>
                      <a:pt x="4027" y="2322"/>
                      <a:pt x="3992" y="2262"/>
                    </a:cubicBezTo>
                    <a:cubicBezTo>
                      <a:pt x="3977" y="2236"/>
                      <a:pt x="3955" y="2226"/>
                      <a:pt x="3933" y="2226"/>
                    </a:cubicBezTo>
                    <a:close/>
                    <a:moveTo>
                      <a:pt x="4766" y="2321"/>
                    </a:moveTo>
                    <a:cubicBezTo>
                      <a:pt x="4718" y="2321"/>
                      <a:pt x="4671" y="2369"/>
                      <a:pt x="4699" y="2426"/>
                    </a:cubicBezTo>
                    <a:cubicBezTo>
                      <a:pt x="4701" y="2427"/>
                      <a:pt x="4702" y="2429"/>
                      <a:pt x="4702" y="2430"/>
                    </a:cubicBezTo>
                    <a:cubicBezTo>
                      <a:pt x="4698" y="2430"/>
                      <a:pt x="4694" y="2430"/>
                      <a:pt x="4690" y="2431"/>
                    </a:cubicBezTo>
                    <a:cubicBezTo>
                      <a:pt x="4613" y="2449"/>
                      <a:pt x="4532" y="2458"/>
                      <a:pt x="4452" y="2458"/>
                    </a:cubicBezTo>
                    <a:lnTo>
                      <a:pt x="4427" y="2458"/>
                    </a:lnTo>
                    <a:cubicBezTo>
                      <a:pt x="4426" y="2458"/>
                      <a:pt x="4425" y="2458"/>
                      <a:pt x="4424" y="2458"/>
                    </a:cubicBezTo>
                    <a:cubicBezTo>
                      <a:pt x="4332" y="2458"/>
                      <a:pt x="4329" y="2597"/>
                      <a:pt x="4421" y="2600"/>
                    </a:cubicBezTo>
                    <a:lnTo>
                      <a:pt x="4452" y="2600"/>
                    </a:lnTo>
                    <a:cubicBezTo>
                      <a:pt x="4542" y="2599"/>
                      <a:pt x="4631" y="2589"/>
                      <a:pt x="4720" y="2569"/>
                    </a:cubicBezTo>
                    <a:cubicBezTo>
                      <a:pt x="4734" y="2566"/>
                      <a:pt x="4748" y="2558"/>
                      <a:pt x="4758" y="2548"/>
                    </a:cubicBezTo>
                    <a:cubicBezTo>
                      <a:pt x="4776" y="2589"/>
                      <a:pt x="4793" y="2632"/>
                      <a:pt x="4809" y="2676"/>
                    </a:cubicBezTo>
                    <a:cubicBezTo>
                      <a:pt x="4818" y="2704"/>
                      <a:pt x="4845" y="2723"/>
                      <a:pt x="4876" y="2723"/>
                    </a:cubicBezTo>
                    <a:cubicBezTo>
                      <a:pt x="4925" y="2723"/>
                      <a:pt x="4959" y="2675"/>
                      <a:pt x="4943" y="2628"/>
                    </a:cubicBezTo>
                    <a:cubicBezTo>
                      <a:pt x="4909" y="2537"/>
                      <a:pt x="4871" y="2446"/>
                      <a:pt x="4825" y="2359"/>
                    </a:cubicBezTo>
                    <a:cubicBezTo>
                      <a:pt x="4811" y="2332"/>
                      <a:pt x="4788" y="2321"/>
                      <a:pt x="4766" y="2321"/>
                    </a:cubicBezTo>
                    <a:close/>
                    <a:moveTo>
                      <a:pt x="4954" y="2852"/>
                    </a:moveTo>
                    <a:cubicBezTo>
                      <a:pt x="4913" y="2852"/>
                      <a:pt x="4871" y="2885"/>
                      <a:pt x="4884" y="2939"/>
                    </a:cubicBezTo>
                    <a:cubicBezTo>
                      <a:pt x="4901" y="3029"/>
                      <a:pt x="4913" y="3120"/>
                      <a:pt x="4919" y="3210"/>
                    </a:cubicBezTo>
                    <a:cubicBezTo>
                      <a:pt x="4921" y="3248"/>
                      <a:pt x="4952" y="3276"/>
                      <a:pt x="4990" y="3276"/>
                    </a:cubicBezTo>
                    <a:lnTo>
                      <a:pt x="4994" y="3278"/>
                    </a:lnTo>
                    <a:cubicBezTo>
                      <a:pt x="5032" y="3275"/>
                      <a:pt x="5062" y="3242"/>
                      <a:pt x="5060" y="3203"/>
                    </a:cubicBezTo>
                    <a:cubicBezTo>
                      <a:pt x="5055" y="3105"/>
                      <a:pt x="5042" y="3008"/>
                      <a:pt x="5022" y="2911"/>
                    </a:cubicBezTo>
                    <a:cubicBezTo>
                      <a:pt x="5015" y="2870"/>
                      <a:pt x="4985" y="2852"/>
                      <a:pt x="4954" y="2852"/>
                    </a:cubicBezTo>
                    <a:close/>
                    <a:moveTo>
                      <a:pt x="4979" y="3417"/>
                    </a:moveTo>
                    <a:cubicBezTo>
                      <a:pt x="4944" y="3417"/>
                      <a:pt x="4913" y="3444"/>
                      <a:pt x="4909" y="3480"/>
                    </a:cubicBezTo>
                    <a:cubicBezTo>
                      <a:pt x="4897" y="3568"/>
                      <a:pt x="4876" y="3655"/>
                      <a:pt x="4845" y="3739"/>
                    </a:cubicBezTo>
                    <a:cubicBezTo>
                      <a:pt x="4830" y="3775"/>
                      <a:pt x="4849" y="3815"/>
                      <a:pt x="4885" y="3830"/>
                    </a:cubicBezTo>
                    <a:cubicBezTo>
                      <a:pt x="4893" y="3832"/>
                      <a:pt x="4903" y="3834"/>
                      <a:pt x="4911" y="3834"/>
                    </a:cubicBezTo>
                    <a:lnTo>
                      <a:pt x="4909" y="3835"/>
                    </a:lnTo>
                    <a:cubicBezTo>
                      <a:pt x="4940" y="3835"/>
                      <a:pt x="4967" y="3816"/>
                      <a:pt x="4978" y="3788"/>
                    </a:cubicBezTo>
                    <a:cubicBezTo>
                      <a:pt x="5012" y="3695"/>
                      <a:pt x="5036" y="3597"/>
                      <a:pt x="5050" y="3498"/>
                    </a:cubicBezTo>
                    <a:cubicBezTo>
                      <a:pt x="5054" y="3459"/>
                      <a:pt x="5027" y="3423"/>
                      <a:pt x="4988" y="3418"/>
                    </a:cubicBezTo>
                    <a:cubicBezTo>
                      <a:pt x="4985" y="3418"/>
                      <a:pt x="4982" y="3417"/>
                      <a:pt x="4979" y="3417"/>
                    </a:cubicBezTo>
                    <a:close/>
                    <a:moveTo>
                      <a:pt x="3201" y="3732"/>
                    </a:moveTo>
                    <a:cubicBezTo>
                      <a:pt x="3128" y="3732"/>
                      <a:pt x="3099" y="3850"/>
                      <a:pt x="3185" y="3873"/>
                    </a:cubicBezTo>
                    <a:cubicBezTo>
                      <a:pt x="3252" y="3895"/>
                      <a:pt x="3319" y="3943"/>
                      <a:pt x="3384" y="4016"/>
                    </a:cubicBezTo>
                    <a:cubicBezTo>
                      <a:pt x="3397" y="4032"/>
                      <a:pt x="3416" y="4040"/>
                      <a:pt x="3436" y="4040"/>
                    </a:cubicBezTo>
                    <a:cubicBezTo>
                      <a:pt x="3498" y="4040"/>
                      <a:pt x="3530" y="3967"/>
                      <a:pt x="3488" y="3922"/>
                    </a:cubicBezTo>
                    <a:cubicBezTo>
                      <a:pt x="3408" y="3831"/>
                      <a:pt x="3321" y="3770"/>
                      <a:pt x="3232" y="3739"/>
                    </a:cubicBezTo>
                    <a:cubicBezTo>
                      <a:pt x="3221" y="3734"/>
                      <a:pt x="3211" y="3732"/>
                      <a:pt x="3201" y="3732"/>
                    </a:cubicBezTo>
                    <a:close/>
                    <a:moveTo>
                      <a:pt x="2935" y="3761"/>
                    </a:moveTo>
                    <a:cubicBezTo>
                      <a:pt x="2924" y="3761"/>
                      <a:pt x="2912" y="3763"/>
                      <a:pt x="2900" y="3770"/>
                    </a:cubicBezTo>
                    <a:cubicBezTo>
                      <a:pt x="2887" y="3778"/>
                      <a:pt x="2873" y="3784"/>
                      <a:pt x="2860" y="3794"/>
                    </a:cubicBezTo>
                    <a:cubicBezTo>
                      <a:pt x="2801" y="3835"/>
                      <a:pt x="2768" y="3903"/>
                      <a:pt x="2770" y="3974"/>
                    </a:cubicBezTo>
                    <a:cubicBezTo>
                      <a:pt x="2772" y="4017"/>
                      <a:pt x="2780" y="4058"/>
                      <a:pt x="2795" y="4098"/>
                    </a:cubicBezTo>
                    <a:cubicBezTo>
                      <a:pt x="2805" y="4126"/>
                      <a:pt x="2830" y="4144"/>
                      <a:pt x="2858" y="4144"/>
                    </a:cubicBezTo>
                    <a:cubicBezTo>
                      <a:pt x="2859" y="4144"/>
                      <a:pt x="2860" y="4144"/>
                      <a:pt x="2861" y="4144"/>
                    </a:cubicBezTo>
                    <a:lnTo>
                      <a:pt x="2861" y="4144"/>
                    </a:lnTo>
                    <a:lnTo>
                      <a:pt x="2860" y="4147"/>
                    </a:lnTo>
                    <a:cubicBezTo>
                      <a:pt x="2869" y="4145"/>
                      <a:pt x="2877" y="4144"/>
                      <a:pt x="2885" y="4140"/>
                    </a:cubicBezTo>
                    <a:cubicBezTo>
                      <a:pt x="2923" y="4127"/>
                      <a:pt x="2942" y="4086"/>
                      <a:pt x="2928" y="4049"/>
                    </a:cubicBezTo>
                    <a:cubicBezTo>
                      <a:pt x="2919" y="4025"/>
                      <a:pt x="2913" y="4000"/>
                      <a:pt x="2912" y="3974"/>
                    </a:cubicBezTo>
                    <a:cubicBezTo>
                      <a:pt x="2912" y="3930"/>
                      <a:pt x="2934" y="3915"/>
                      <a:pt x="2940" y="3911"/>
                    </a:cubicBezTo>
                    <a:cubicBezTo>
                      <a:pt x="2950" y="3905"/>
                      <a:pt x="2959" y="3898"/>
                      <a:pt x="2968" y="3893"/>
                    </a:cubicBezTo>
                    <a:cubicBezTo>
                      <a:pt x="3037" y="3854"/>
                      <a:pt x="2998" y="3761"/>
                      <a:pt x="2935" y="3761"/>
                    </a:cubicBezTo>
                    <a:close/>
                    <a:moveTo>
                      <a:pt x="4776" y="3941"/>
                    </a:moveTo>
                    <a:cubicBezTo>
                      <a:pt x="4756" y="3941"/>
                      <a:pt x="4735" y="3950"/>
                      <a:pt x="4720" y="3971"/>
                    </a:cubicBezTo>
                    <a:cubicBezTo>
                      <a:pt x="4667" y="4042"/>
                      <a:pt x="4607" y="4106"/>
                      <a:pt x="4538" y="4163"/>
                    </a:cubicBezTo>
                    <a:cubicBezTo>
                      <a:pt x="4487" y="4204"/>
                      <a:pt x="4516" y="4288"/>
                      <a:pt x="4583" y="4288"/>
                    </a:cubicBezTo>
                    <a:lnTo>
                      <a:pt x="4582" y="4290"/>
                    </a:lnTo>
                    <a:cubicBezTo>
                      <a:pt x="4599" y="4290"/>
                      <a:pt x="4614" y="4284"/>
                      <a:pt x="4627" y="4274"/>
                    </a:cubicBezTo>
                    <a:cubicBezTo>
                      <a:pt x="4706" y="4211"/>
                      <a:pt x="4776" y="4137"/>
                      <a:pt x="4834" y="4054"/>
                    </a:cubicBezTo>
                    <a:cubicBezTo>
                      <a:pt x="4875" y="4000"/>
                      <a:pt x="4827" y="3941"/>
                      <a:pt x="4776" y="3941"/>
                    </a:cubicBezTo>
                    <a:close/>
                    <a:moveTo>
                      <a:pt x="3023" y="4231"/>
                    </a:moveTo>
                    <a:cubicBezTo>
                      <a:pt x="2968" y="4231"/>
                      <a:pt x="2922" y="4305"/>
                      <a:pt x="2975" y="4355"/>
                    </a:cubicBezTo>
                    <a:cubicBezTo>
                      <a:pt x="3050" y="4425"/>
                      <a:pt x="3135" y="4482"/>
                      <a:pt x="3228" y="4525"/>
                    </a:cubicBezTo>
                    <a:cubicBezTo>
                      <a:pt x="3237" y="4529"/>
                      <a:pt x="3248" y="4532"/>
                      <a:pt x="3258" y="4532"/>
                    </a:cubicBezTo>
                    <a:cubicBezTo>
                      <a:pt x="3333" y="4532"/>
                      <a:pt x="3356" y="4429"/>
                      <a:pt x="3288" y="4397"/>
                    </a:cubicBezTo>
                    <a:cubicBezTo>
                      <a:pt x="3209" y="4360"/>
                      <a:pt x="3135" y="4311"/>
                      <a:pt x="3071" y="4252"/>
                    </a:cubicBezTo>
                    <a:cubicBezTo>
                      <a:pt x="3056" y="4238"/>
                      <a:pt x="3039" y="4231"/>
                      <a:pt x="3023" y="4231"/>
                    </a:cubicBezTo>
                    <a:close/>
                    <a:moveTo>
                      <a:pt x="4345" y="4301"/>
                    </a:moveTo>
                    <a:cubicBezTo>
                      <a:pt x="4335" y="4301"/>
                      <a:pt x="4323" y="4304"/>
                      <a:pt x="4312" y="4310"/>
                    </a:cubicBezTo>
                    <a:cubicBezTo>
                      <a:pt x="4233" y="4354"/>
                      <a:pt x="4150" y="4390"/>
                      <a:pt x="4064" y="4419"/>
                    </a:cubicBezTo>
                    <a:cubicBezTo>
                      <a:pt x="3988" y="4445"/>
                      <a:pt x="4007" y="4557"/>
                      <a:pt x="4087" y="4557"/>
                    </a:cubicBezTo>
                    <a:lnTo>
                      <a:pt x="4086" y="4558"/>
                    </a:lnTo>
                    <a:cubicBezTo>
                      <a:pt x="4094" y="4558"/>
                      <a:pt x="4102" y="4557"/>
                      <a:pt x="4110" y="4553"/>
                    </a:cubicBezTo>
                    <a:cubicBezTo>
                      <a:pt x="4202" y="4522"/>
                      <a:pt x="4293" y="4482"/>
                      <a:pt x="4380" y="4434"/>
                    </a:cubicBezTo>
                    <a:cubicBezTo>
                      <a:pt x="4448" y="4395"/>
                      <a:pt x="4409" y="4301"/>
                      <a:pt x="4345" y="4301"/>
                    </a:cubicBezTo>
                    <a:close/>
                    <a:moveTo>
                      <a:pt x="3596" y="4131"/>
                    </a:moveTo>
                    <a:cubicBezTo>
                      <a:pt x="3548" y="4131"/>
                      <a:pt x="3501" y="4180"/>
                      <a:pt x="3531" y="4236"/>
                    </a:cubicBezTo>
                    <a:cubicBezTo>
                      <a:pt x="3573" y="4315"/>
                      <a:pt x="3607" y="4398"/>
                      <a:pt x="3634" y="4482"/>
                    </a:cubicBezTo>
                    <a:cubicBezTo>
                      <a:pt x="3602" y="4481"/>
                      <a:pt x="3570" y="4477"/>
                      <a:pt x="3539" y="4473"/>
                    </a:cubicBezTo>
                    <a:cubicBezTo>
                      <a:pt x="3534" y="4472"/>
                      <a:pt x="3529" y="4472"/>
                      <a:pt x="3525" y="4472"/>
                    </a:cubicBezTo>
                    <a:cubicBezTo>
                      <a:pt x="3442" y="4472"/>
                      <a:pt x="3427" y="4600"/>
                      <a:pt x="3518" y="4613"/>
                    </a:cubicBezTo>
                    <a:cubicBezTo>
                      <a:pt x="3574" y="4621"/>
                      <a:pt x="3633" y="4625"/>
                      <a:pt x="3690" y="4625"/>
                    </a:cubicBezTo>
                    <a:lnTo>
                      <a:pt x="3689" y="4627"/>
                    </a:lnTo>
                    <a:cubicBezTo>
                      <a:pt x="3732" y="4627"/>
                      <a:pt x="3776" y="4624"/>
                      <a:pt x="3819" y="4618"/>
                    </a:cubicBezTo>
                    <a:cubicBezTo>
                      <a:pt x="3857" y="4614"/>
                      <a:pt x="3885" y="4580"/>
                      <a:pt x="3881" y="4541"/>
                    </a:cubicBezTo>
                    <a:cubicBezTo>
                      <a:pt x="3876" y="4505"/>
                      <a:pt x="3846" y="4478"/>
                      <a:pt x="3811" y="4478"/>
                    </a:cubicBezTo>
                    <a:cubicBezTo>
                      <a:pt x="3809" y="4478"/>
                      <a:pt x="3806" y="4478"/>
                      <a:pt x="3804" y="4478"/>
                    </a:cubicBezTo>
                    <a:lnTo>
                      <a:pt x="3772" y="4481"/>
                    </a:lnTo>
                    <a:cubicBezTo>
                      <a:pt x="3776" y="4469"/>
                      <a:pt x="3774" y="4455"/>
                      <a:pt x="3770" y="4442"/>
                    </a:cubicBezTo>
                    <a:cubicBezTo>
                      <a:pt x="3740" y="4348"/>
                      <a:pt x="3702" y="4258"/>
                      <a:pt x="3657" y="4171"/>
                    </a:cubicBezTo>
                    <a:cubicBezTo>
                      <a:pt x="3642" y="4143"/>
                      <a:pt x="3619" y="4131"/>
                      <a:pt x="3596" y="4131"/>
                    </a:cubicBezTo>
                    <a:close/>
                    <a:moveTo>
                      <a:pt x="3776" y="4669"/>
                    </a:moveTo>
                    <a:cubicBezTo>
                      <a:pt x="3736" y="4669"/>
                      <a:pt x="3695" y="4700"/>
                      <a:pt x="3704" y="4752"/>
                    </a:cubicBezTo>
                    <a:cubicBezTo>
                      <a:pt x="3721" y="4842"/>
                      <a:pt x="3732" y="4933"/>
                      <a:pt x="3737" y="5025"/>
                    </a:cubicBezTo>
                    <a:cubicBezTo>
                      <a:pt x="3740" y="5062"/>
                      <a:pt x="3770" y="5092"/>
                      <a:pt x="3808" y="5092"/>
                    </a:cubicBezTo>
                    <a:lnTo>
                      <a:pt x="3813" y="5090"/>
                    </a:lnTo>
                    <a:cubicBezTo>
                      <a:pt x="3852" y="5089"/>
                      <a:pt x="3881" y="5054"/>
                      <a:pt x="3880" y="5016"/>
                    </a:cubicBezTo>
                    <a:cubicBezTo>
                      <a:pt x="3873" y="4918"/>
                      <a:pt x="3861" y="4822"/>
                      <a:pt x="3844" y="4725"/>
                    </a:cubicBezTo>
                    <a:cubicBezTo>
                      <a:pt x="3835" y="4687"/>
                      <a:pt x="3806" y="4669"/>
                      <a:pt x="3776" y="4669"/>
                    </a:cubicBezTo>
                    <a:close/>
                    <a:moveTo>
                      <a:pt x="3808" y="5236"/>
                    </a:moveTo>
                    <a:cubicBezTo>
                      <a:pt x="3775" y="5236"/>
                      <a:pt x="3742" y="5257"/>
                      <a:pt x="3738" y="5300"/>
                    </a:cubicBezTo>
                    <a:cubicBezTo>
                      <a:pt x="3733" y="5391"/>
                      <a:pt x="3722" y="5482"/>
                      <a:pt x="3705" y="5572"/>
                    </a:cubicBezTo>
                    <a:cubicBezTo>
                      <a:pt x="3697" y="5616"/>
                      <a:pt x="3730" y="5656"/>
                      <a:pt x="3774" y="5656"/>
                    </a:cubicBezTo>
                    <a:lnTo>
                      <a:pt x="3774" y="5657"/>
                    </a:lnTo>
                    <a:cubicBezTo>
                      <a:pt x="3809" y="5657"/>
                      <a:pt x="3839" y="5632"/>
                      <a:pt x="3845" y="5598"/>
                    </a:cubicBezTo>
                    <a:cubicBezTo>
                      <a:pt x="3863" y="5502"/>
                      <a:pt x="3875" y="5406"/>
                      <a:pt x="3880" y="5308"/>
                    </a:cubicBezTo>
                    <a:cubicBezTo>
                      <a:pt x="3881" y="5261"/>
                      <a:pt x="3844" y="5236"/>
                      <a:pt x="3808" y="5236"/>
                    </a:cubicBezTo>
                    <a:close/>
                    <a:moveTo>
                      <a:pt x="81" y="5536"/>
                    </a:moveTo>
                    <a:cubicBezTo>
                      <a:pt x="43" y="5536"/>
                      <a:pt x="11" y="5563"/>
                      <a:pt x="9" y="5601"/>
                    </a:cubicBezTo>
                    <a:cubicBezTo>
                      <a:pt x="3" y="5668"/>
                      <a:pt x="1" y="5732"/>
                      <a:pt x="1" y="5795"/>
                    </a:cubicBezTo>
                    <a:cubicBezTo>
                      <a:pt x="1" y="5826"/>
                      <a:pt x="2" y="5855"/>
                      <a:pt x="3" y="5884"/>
                    </a:cubicBezTo>
                    <a:cubicBezTo>
                      <a:pt x="5" y="5923"/>
                      <a:pt x="35" y="5953"/>
                      <a:pt x="74" y="5953"/>
                    </a:cubicBezTo>
                    <a:lnTo>
                      <a:pt x="77" y="5953"/>
                    </a:lnTo>
                    <a:cubicBezTo>
                      <a:pt x="116" y="5951"/>
                      <a:pt x="146" y="5918"/>
                      <a:pt x="145" y="5879"/>
                    </a:cubicBezTo>
                    <a:cubicBezTo>
                      <a:pt x="142" y="5852"/>
                      <a:pt x="142" y="5824"/>
                      <a:pt x="142" y="5796"/>
                    </a:cubicBezTo>
                    <a:cubicBezTo>
                      <a:pt x="142" y="5735"/>
                      <a:pt x="145" y="5675"/>
                      <a:pt x="149" y="5612"/>
                    </a:cubicBezTo>
                    <a:cubicBezTo>
                      <a:pt x="152" y="5573"/>
                      <a:pt x="122" y="5540"/>
                      <a:pt x="83" y="5536"/>
                    </a:cubicBezTo>
                    <a:cubicBezTo>
                      <a:pt x="83" y="5536"/>
                      <a:pt x="82" y="5536"/>
                      <a:pt x="81" y="5536"/>
                    </a:cubicBezTo>
                    <a:close/>
                    <a:moveTo>
                      <a:pt x="3702" y="5786"/>
                    </a:moveTo>
                    <a:cubicBezTo>
                      <a:pt x="3675" y="5786"/>
                      <a:pt x="3648" y="5801"/>
                      <a:pt x="3637" y="5836"/>
                    </a:cubicBezTo>
                    <a:cubicBezTo>
                      <a:pt x="3609" y="5923"/>
                      <a:pt x="3574" y="6007"/>
                      <a:pt x="3532" y="6089"/>
                    </a:cubicBezTo>
                    <a:cubicBezTo>
                      <a:pt x="3515" y="6124"/>
                      <a:pt x="3530" y="6167"/>
                      <a:pt x="3565" y="6184"/>
                    </a:cubicBezTo>
                    <a:cubicBezTo>
                      <a:pt x="3574" y="6189"/>
                      <a:pt x="3585" y="6192"/>
                      <a:pt x="3597" y="6192"/>
                    </a:cubicBezTo>
                    <a:lnTo>
                      <a:pt x="3597" y="6193"/>
                    </a:lnTo>
                    <a:cubicBezTo>
                      <a:pt x="3623" y="6192"/>
                      <a:pt x="3647" y="6177"/>
                      <a:pt x="3659" y="6153"/>
                    </a:cubicBezTo>
                    <a:cubicBezTo>
                      <a:pt x="3704" y="6065"/>
                      <a:pt x="3741" y="5974"/>
                      <a:pt x="3772" y="5882"/>
                    </a:cubicBezTo>
                    <a:cubicBezTo>
                      <a:pt x="3792" y="5826"/>
                      <a:pt x="3746" y="5786"/>
                      <a:pt x="3702" y="5786"/>
                    </a:cubicBezTo>
                    <a:close/>
                    <a:moveTo>
                      <a:pt x="104" y="6096"/>
                    </a:moveTo>
                    <a:cubicBezTo>
                      <a:pt x="65" y="6096"/>
                      <a:pt x="26" y="6125"/>
                      <a:pt x="33" y="6176"/>
                    </a:cubicBezTo>
                    <a:cubicBezTo>
                      <a:pt x="49" y="6273"/>
                      <a:pt x="73" y="6368"/>
                      <a:pt x="105" y="6462"/>
                    </a:cubicBezTo>
                    <a:cubicBezTo>
                      <a:pt x="116" y="6490"/>
                      <a:pt x="142" y="6509"/>
                      <a:pt x="172" y="6509"/>
                    </a:cubicBezTo>
                    <a:lnTo>
                      <a:pt x="173" y="6509"/>
                    </a:lnTo>
                    <a:cubicBezTo>
                      <a:pt x="221" y="6509"/>
                      <a:pt x="255" y="6462"/>
                      <a:pt x="240" y="6415"/>
                    </a:cubicBezTo>
                    <a:cubicBezTo>
                      <a:pt x="210" y="6330"/>
                      <a:pt x="188" y="6241"/>
                      <a:pt x="173" y="6152"/>
                    </a:cubicBezTo>
                    <a:cubicBezTo>
                      <a:pt x="164" y="6113"/>
                      <a:pt x="134" y="6096"/>
                      <a:pt x="104" y="6096"/>
                    </a:cubicBezTo>
                    <a:close/>
                    <a:moveTo>
                      <a:pt x="3448" y="6292"/>
                    </a:moveTo>
                    <a:cubicBezTo>
                      <a:pt x="3428" y="6292"/>
                      <a:pt x="3408" y="6301"/>
                      <a:pt x="3392" y="6323"/>
                    </a:cubicBezTo>
                    <a:cubicBezTo>
                      <a:pt x="3340" y="6396"/>
                      <a:pt x="3281" y="6466"/>
                      <a:pt x="3217" y="6531"/>
                    </a:cubicBezTo>
                    <a:cubicBezTo>
                      <a:pt x="3174" y="6576"/>
                      <a:pt x="3205" y="6650"/>
                      <a:pt x="3268" y="6652"/>
                    </a:cubicBezTo>
                    <a:lnTo>
                      <a:pt x="3268" y="6653"/>
                    </a:lnTo>
                    <a:cubicBezTo>
                      <a:pt x="3286" y="6652"/>
                      <a:pt x="3305" y="6644"/>
                      <a:pt x="3319" y="6630"/>
                    </a:cubicBezTo>
                    <a:cubicBezTo>
                      <a:pt x="3387" y="6561"/>
                      <a:pt x="3451" y="6485"/>
                      <a:pt x="3508" y="6406"/>
                    </a:cubicBezTo>
                    <a:cubicBezTo>
                      <a:pt x="3548" y="6350"/>
                      <a:pt x="3499" y="6292"/>
                      <a:pt x="3448" y="6292"/>
                    </a:cubicBezTo>
                    <a:close/>
                    <a:moveTo>
                      <a:pt x="3053" y="6696"/>
                    </a:moveTo>
                    <a:cubicBezTo>
                      <a:pt x="3040" y="6696"/>
                      <a:pt x="3026" y="6700"/>
                      <a:pt x="3012" y="6709"/>
                    </a:cubicBezTo>
                    <a:cubicBezTo>
                      <a:pt x="2952" y="6755"/>
                      <a:pt x="2891" y="6795"/>
                      <a:pt x="2827" y="6832"/>
                    </a:cubicBezTo>
                    <a:lnTo>
                      <a:pt x="2782" y="6859"/>
                    </a:lnTo>
                    <a:cubicBezTo>
                      <a:pt x="2718" y="6894"/>
                      <a:pt x="2744" y="6991"/>
                      <a:pt x="2816" y="6991"/>
                    </a:cubicBezTo>
                    <a:cubicBezTo>
                      <a:pt x="2829" y="6991"/>
                      <a:pt x="2840" y="6989"/>
                      <a:pt x="2851" y="6982"/>
                    </a:cubicBezTo>
                    <a:lnTo>
                      <a:pt x="2897" y="6955"/>
                    </a:lnTo>
                    <a:cubicBezTo>
                      <a:pt x="2967" y="6915"/>
                      <a:pt x="3032" y="6871"/>
                      <a:pt x="3097" y="6823"/>
                    </a:cubicBezTo>
                    <a:cubicBezTo>
                      <a:pt x="3155" y="6777"/>
                      <a:pt x="3111" y="6696"/>
                      <a:pt x="3053" y="6696"/>
                    </a:cubicBezTo>
                    <a:close/>
                    <a:moveTo>
                      <a:pt x="291" y="6626"/>
                    </a:moveTo>
                    <a:cubicBezTo>
                      <a:pt x="244" y="6626"/>
                      <a:pt x="198" y="6676"/>
                      <a:pt x="228" y="6732"/>
                    </a:cubicBezTo>
                    <a:cubicBezTo>
                      <a:pt x="277" y="6818"/>
                      <a:pt x="336" y="6899"/>
                      <a:pt x="404" y="6973"/>
                    </a:cubicBezTo>
                    <a:cubicBezTo>
                      <a:pt x="418" y="6987"/>
                      <a:pt x="436" y="6995"/>
                      <a:pt x="456" y="6995"/>
                    </a:cubicBezTo>
                    <a:cubicBezTo>
                      <a:pt x="518" y="6995"/>
                      <a:pt x="550" y="6922"/>
                      <a:pt x="509" y="6876"/>
                    </a:cubicBezTo>
                    <a:cubicBezTo>
                      <a:pt x="448" y="6811"/>
                      <a:pt x="395" y="6739"/>
                      <a:pt x="351" y="6661"/>
                    </a:cubicBezTo>
                    <a:cubicBezTo>
                      <a:pt x="335" y="6636"/>
                      <a:pt x="313" y="6626"/>
                      <a:pt x="291" y="6626"/>
                    </a:cubicBezTo>
                    <a:close/>
                    <a:moveTo>
                      <a:pt x="2567" y="6980"/>
                    </a:moveTo>
                    <a:cubicBezTo>
                      <a:pt x="2557" y="6980"/>
                      <a:pt x="2546" y="6982"/>
                      <a:pt x="2535" y="6987"/>
                    </a:cubicBezTo>
                    <a:cubicBezTo>
                      <a:pt x="2450" y="7029"/>
                      <a:pt x="2363" y="7065"/>
                      <a:pt x="2280" y="7097"/>
                    </a:cubicBezTo>
                    <a:cubicBezTo>
                      <a:pt x="2205" y="7125"/>
                      <a:pt x="2226" y="7235"/>
                      <a:pt x="2305" y="7235"/>
                    </a:cubicBezTo>
                    <a:cubicBezTo>
                      <a:pt x="2313" y="7235"/>
                      <a:pt x="2323" y="7233"/>
                      <a:pt x="2331" y="7229"/>
                    </a:cubicBezTo>
                    <a:cubicBezTo>
                      <a:pt x="2418" y="7196"/>
                      <a:pt x="2507" y="7158"/>
                      <a:pt x="2595" y="7116"/>
                    </a:cubicBezTo>
                    <a:cubicBezTo>
                      <a:pt x="2669" y="7080"/>
                      <a:pt x="2633" y="6980"/>
                      <a:pt x="2567" y="6980"/>
                    </a:cubicBezTo>
                    <a:close/>
                    <a:moveTo>
                      <a:pt x="665" y="7033"/>
                    </a:moveTo>
                    <a:cubicBezTo>
                      <a:pt x="604" y="7033"/>
                      <a:pt x="560" y="7125"/>
                      <a:pt x="630" y="7166"/>
                    </a:cubicBezTo>
                    <a:cubicBezTo>
                      <a:pt x="713" y="7223"/>
                      <a:pt x="803" y="7269"/>
                      <a:pt x="896" y="7305"/>
                    </a:cubicBezTo>
                    <a:cubicBezTo>
                      <a:pt x="904" y="7308"/>
                      <a:pt x="912" y="7309"/>
                      <a:pt x="922" y="7309"/>
                    </a:cubicBezTo>
                    <a:cubicBezTo>
                      <a:pt x="999" y="7309"/>
                      <a:pt x="1019" y="7201"/>
                      <a:pt x="947" y="7173"/>
                    </a:cubicBezTo>
                    <a:cubicBezTo>
                      <a:pt x="863" y="7141"/>
                      <a:pt x="784" y="7100"/>
                      <a:pt x="710" y="7050"/>
                    </a:cubicBezTo>
                    <a:cubicBezTo>
                      <a:pt x="695" y="7038"/>
                      <a:pt x="680" y="7033"/>
                      <a:pt x="665" y="7033"/>
                    </a:cubicBezTo>
                    <a:close/>
                    <a:moveTo>
                      <a:pt x="2035" y="7182"/>
                    </a:moveTo>
                    <a:cubicBezTo>
                      <a:pt x="2029" y="7182"/>
                      <a:pt x="2023" y="7182"/>
                      <a:pt x="2016" y="7184"/>
                    </a:cubicBezTo>
                    <a:cubicBezTo>
                      <a:pt x="1928" y="7208"/>
                      <a:pt x="1839" y="7227"/>
                      <a:pt x="1748" y="7240"/>
                    </a:cubicBezTo>
                    <a:cubicBezTo>
                      <a:pt x="1660" y="7252"/>
                      <a:pt x="1670" y="7382"/>
                      <a:pt x="1757" y="7382"/>
                    </a:cubicBezTo>
                    <a:cubicBezTo>
                      <a:pt x="1758" y="7382"/>
                      <a:pt x="1758" y="7382"/>
                      <a:pt x="1758" y="7382"/>
                    </a:cubicBezTo>
                    <a:cubicBezTo>
                      <a:pt x="1763" y="7382"/>
                      <a:pt x="1765" y="7382"/>
                      <a:pt x="1769" y="7380"/>
                    </a:cubicBezTo>
                    <a:cubicBezTo>
                      <a:pt x="1865" y="7366"/>
                      <a:pt x="1960" y="7346"/>
                      <a:pt x="2054" y="7320"/>
                    </a:cubicBezTo>
                    <a:cubicBezTo>
                      <a:pt x="2135" y="7294"/>
                      <a:pt x="2109" y="7182"/>
                      <a:pt x="2035" y="7182"/>
                    </a:cubicBezTo>
                    <a:close/>
                    <a:moveTo>
                      <a:pt x="1192" y="7241"/>
                    </a:moveTo>
                    <a:cubicBezTo>
                      <a:pt x="1111" y="7241"/>
                      <a:pt x="1094" y="7368"/>
                      <a:pt x="1182" y="7382"/>
                    </a:cubicBezTo>
                    <a:cubicBezTo>
                      <a:pt x="1276" y="7398"/>
                      <a:pt x="1369" y="7404"/>
                      <a:pt x="1464" y="7404"/>
                    </a:cubicBezTo>
                    <a:lnTo>
                      <a:pt x="1476" y="7334"/>
                    </a:lnTo>
                    <a:lnTo>
                      <a:pt x="1476" y="7404"/>
                    </a:lnTo>
                    <a:cubicBezTo>
                      <a:pt x="1515" y="7404"/>
                      <a:pt x="1541" y="7372"/>
                      <a:pt x="1541" y="7334"/>
                    </a:cubicBezTo>
                    <a:cubicBezTo>
                      <a:pt x="1541" y="7295"/>
                      <a:pt x="1502" y="7263"/>
                      <a:pt x="1463" y="7263"/>
                    </a:cubicBezTo>
                    <a:cubicBezTo>
                      <a:pt x="1376" y="7263"/>
                      <a:pt x="1291" y="7256"/>
                      <a:pt x="1206" y="7243"/>
                    </a:cubicBezTo>
                    <a:cubicBezTo>
                      <a:pt x="1201" y="7242"/>
                      <a:pt x="1197" y="7241"/>
                      <a:pt x="1192" y="724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5" name="Google Shape;1185;p39"/>
          <p:cNvGrpSpPr/>
          <p:nvPr/>
        </p:nvGrpSpPr>
        <p:grpSpPr>
          <a:xfrm rot="-1157954">
            <a:off x="359863" y="399447"/>
            <a:ext cx="1227848" cy="689997"/>
            <a:chOff x="4925600" y="-327750"/>
            <a:chExt cx="1227855" cy="690001"/>
          </a:xfrm>
        </p:grpSpPr>
        <p:sp>
          <p:nvSpPr>
            <p:cNvPr id="1186" name="Google Shape;1186;p39"/>
            <p:cNvSpPr/>
            <p:nvPr/>
          </p:nvSpPr>
          <p:spPr>
            <a:xfrm>
              <a:off x="4950227" y="-327531"/>
              <a:ext cx="1178830" cy="689676"/>
            </a:xfrm>
            <a:custGeom>
              <a:avLst/>
              <a:gdLst/>
              <a:ahLst/>
              <a:cxnLst/>
              <a:rect l="l" t="t" r="r" b="b"/>
              <a:pathLst>
                <a:path w="10770" h="6301" extrusionOk="0">
                  <a:moveTo>
                    <a:pt x="7912" y="0"/>
                  </a:moveTo>
                  <a:cubicBezTo>
                    <a:pt x="7766" y="0"/>
                    <a:pt x="7622" y="46"/>
                    <a:pt x="7485" y="137"/>
                  </a:cubicBezTo>
                  <a:cubicBezTo>
                    <a:pt x="7321" y="242"/>
                    <a:pt x="7186" y="388"/>
                    <a:pt x="7091" y="558"/>
                  </a:cubicBezTo>
                  <a:cubicBezTo>
                    <a:pt x="6793" y="523"/>
                    <a:pt x="6470" y="500"/>
                    <a:pt x="6135" y="500"/>
                  </a:cubicBezTo>
                  <a:cubicBezTo>
                    <a:pt x="4492" y="500"/>
                    <a:pt x="2544" y="1043"/>
                    <a:pt x="1678" y="3344"/>
                  </a:cubicBezTo>
                  <a:cubicBezTo>
                    <a:pt x="1634" y="3337"/>
                    <a:pt x="1592" y="3334"/>
                    <a:pt x="1552" y="3334"/>
                  </a:cubicBezTo>
                  <a:cubicBezTo>
                    <a:pt x="1387" y="3334"/>
                    <a:pt x="1254" y="3389"/>
                    <a:pt x="1158" y="3496"/>
                  </a:cubicBezTo>
                  <a:cubicBezTo>
                    <a:pt x="1015" y="3656"/>
                    <a:pt x="991" y="3894"/>
                    <a:pt x="991" y="4031"/>
                  </a:cubicBezTo>
                  <a:cubicBezTo>
                    <a:pt x="948" y="4019"/>
                    <a:pt x="904" y="4012"/>
                    <a:pt x="860" y="4012"/>
                  </a:cubicBezTo>
                  <a:cubicBezTo>
                    <a:pt x="569" y="4012"/>
                    <a:pt x="244" y="4295"/>
                    <a:pt x="121" y="4658"/>
                  </a:cubicBezTo>
                  <a:cubicBezTo>
                    <a:pt x="1" y="5008"/>
                    <a:pt x="94" y="5334"/>
                    <a:pt x="376" y="5552"/>
                  </a:cubicBezTo>
                  <a:cubicBezTo>
                    <a:pt x="557" y="5692"/>
                    <a:pt x="747" y="5779"/>
                    <a:pt x="927" y="5805"/>
                  </a:cubicBezTo>
                  <a:cubicBezTo>
                    <a:pt x="1006" y="6108"/>
                    <a:pt x="1244" y="6287"/>
                    <a:pt x="1586" y="6299"/>
                  </a:cubicBezTo>
                  <a:cubicBezTo>
                    <a:pt x="1626" y="6301"/>
                    <a:pt x="1664" y="6301"/>
                    <a:pt x="1701" y="6301"/>
                  </a:cubicBezTo>
                  <a:cubicBezTo>
                    <a:pt x="2133" y="6301"/>
                    <a:pt x="2475" y="6215"/>
                    <a:pt x="2700" y="6051"/>
                  </a:cubicBezTo>
                  <a:cubicBezTo>
                    <a:pt x="2737" y="6095"/>
                    <a:pt x="2778" y="6136"/>
                    <a:pt x="2824" y="6174"/>
                  </a:cubicBezTo>
                  <a:cubicBezTo>
                    <a:pt x="2922" y="6254"/>
                    <a:pt x="3043" y="6295"/>
                    <a:pt x="3185" y="6295"/>
                  </a:cubicBezTo>
                  <a:cubicBezTo>
                    <a:pt x="3626" y="6295"/>
                    <a:pt x="4197" y="5880"/>
                    <a:pt x="4407" y="5405"/>
                  </a:cubicBezTo>
                  <a:cubicBezTo>
                    <a:pt x="4543" y="5095"/>
                    <a:pt x="4510" y="4803"/>
                    <a:pt x="4309" y="4584"/>
                  </a:cubicBezTo>
                  <a:cubicBezTo>
                    <a:pt x="4161" y="4420"/>
                    <a:pt x="3990" y="4333"/>
                    <a:pt x="3801" y="4325"/>
                  </a:cubicBezTo>
                  <a:cubicBezTo>
                    <a:pt x="3796" y="4166"/>
                    <a:pt x="3753" y="4011"/>
                    <a:pt x="3674" y="3872"/>
                  </a:cubicBezTo>
                  <a:cubicBezTo>
                    <a:pt x="4231" y="3147"/>
                    <a:pt x="5123" y="2381"/>
                    <a:pt x="6409" y="2381"/>
                  </a:cubicBezTo>
                  <a:cubicBezTo>
                    <a:pt x="6456" y="2381"/>
                    <a:pt x="6503" y="2382"/>
                    <a:pt x="6551" y="2384"/>
                  </a:cubicBezTo>
                  <a:cubicBezTo>
                    <a:pt x="6820" y="2719"/>
                    <a:pt x="7241" y="2972"/>
                    <a:pt x="7584" y="2972"/>
                  </a:cubicBezTo>
                  <a:cubicBezTo>
                    <a:pt x="7726" y="2972"/>
                    <a:pt x="7846" y="2931"/>
                    <a:pt x="7944" y="2850"/>
                  </a:cubicBezTo>
                  <a:cubicBezTo>
                    <a:pt x="7980" y="2821"/>
                    <a:pt x="8013" y="2789"/>
                    <a:pt x="8044" y="2755"/>
                  </a:cubicBezTo>
                  <a:lnTo>
                    <a:pt x="8088" y="2774"/>
                  </a:lnTo>
                  <a:lnTo>
                    <a:pt x="8099" y="2749"/>
                  </a:lnTo>
                  <a:cubicBezTo>
                    <a:pt x="8324" y="2901"/>
                    <a:pt x="8656" y="2980"/>
                    <a:pt x="9072" y="2980"/>
                  </a:cubicBezTo>
                  <a:cubicBezTo>
                    <a:pt x="9108" y="2980"/>
                    <a:pt x="9144" y="2980"/>
                    <a:pt x="9182" y="2979"/>
                  </a:cubicBezTo>
                  <a:cubicBezTo>
                    <a:pt x="9524" y="2968"/>
                    <a:pt x="9762" y="2789"/>
                    <a:pt x="9842" y="2484"/>
                  </a:cubicBezTo>
                  <a:cubicBezTo>
                    <a:pt x="10023" y="2460"/>
                    <a:pt x="10212" y="2373"/>
                    <a:pt x="10394" y="2234"/>
                  </a:cubicBezTo>
                  <a:cubicBezTo>
                    <a:pt x="10676" y="2016"/>
                    <a:pt x="10770" y="1689"/>
                    <a:pt x="10651" y="1338"/>
                  </a:cubicBezTo>
                  <a:cubicBezTo>
                    <a:pt x="10528" y="976"/>
                    <a:pt x="10203" y="693"/>
                    <a:pt x="9912" y="693"/>
                  </a:cubicBezTo>
                  <a:cubicBezTo>
                    <a:pt x="9868" y="693"/>
                    <a:pt x="9823" y="699"/>
                    <a:pt x="9782" y="711"/>
                  </a:cubicBezTo>
                  <a:cubicBezTo>
                    <a:pt x="9782" y="574"/>
                    <a:pt x="9757" y="336"/>
                    <a:pt x="9615" y="177"/>
                  </a:cubicBezTo>
                  <a:cubicBezTo>
                    <a:pt x="9519" y="68"/>
                    <a:pt x="9386" y="14"/>
                    <a:pt x="9221" y="14"/>
                  </a:cubicBezTo>
                  <a:cubicBezTo>
                    <a:pt x="9110" y="14"/>
                    <a:pt x="8985" y="38"/>
                    <a:pt x="8846" y="87"/>
                  </a:cubicBezTo>
                  <a:cubicBezTo>
                    <a:pt x="8721" y="129"/>
                    <a:pt x="8603" y="190"/>
                    <a:pt x="8497" y="268"/>
                  </a:cubicBezTo>
                  <a:cubicBezTo>
                    <a:pt x="8332" y="97"/>
                    <a:pt x="8122" y="0"/>
                    <a:pt x="7912"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9"/>
            <p:cNvSpPr/>
            <p:nvPr/>
          </p:nvSpPr>
          <p:spPr>
            <a:xfrm>
              <a:off x="5101382" y="-272914"/>
              <a:ext cx="814674" cy="447343"/>
            </a:xfrm>
            <a:custGeom>
              <a:avLst/>
              <a:gdLst/>
              <a:ahLst/>
              <a:cxnLst/>
              <a:rect l="l" t="t" r="r" b="b"/>
              <a:pathLst>
                <a:path w="7443" h="4087" extrusionOk="0">
                  <a:moveTo>
                    <a:pt x="4754" y="0"/>
                  </a:moveTo>
                  <a:cubicBezTo>
                    <a:pt x="2880" y="0"/>
                    <a:pt x="611" y="706"/>
                    <a:pt x="1" y="3919"/>
                  </a:cubicBezTo>
                  <a:lnTo>
                    <a:pt x="356" y="4087"/>
                  </a:lnTo>
                  <a:cubicBezTo>
                    <a:pt x="715" y="2955"/>
                    <a:pt x="1837" y="664"/>
                    <a:pt x="5042" y="664"/>
                  </a:cubicBezTo>
                  <a:cubicBezTo>
                    <a:pt x="5684" y="664"/>
                    <a:pt x="6409" y="756"/>
                    <a:pt x="7229" y="968"/>
                  </a:cubicBezTo>
                  <a:lnTo>
                    <a:pt x="7442" y="432"/>
                  </a:lnTo>
                  <a:cubicBezTo>
                    <a:pt x="7442" y="432"/>
                    <a:pt x="6219" y="0"/>
                    <a:pt x="4754" y="0"/>
                  </a:cubicBezTo>
                  <a:close/>
                </a:path>
              </a:pathLst>
            </a:custGeom>
            <a:solidFill>
              <a:srgbClr val="FF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9"/>
            <p:cNvSpPr/>
            <p:nvPr/>
          </p:nvSpPr>
          <p:spPr>
            <a:xfrm>
              <a:off x="5228348" y="-115738"/>
              <a:ext cx="632431" cy="351898"/>
            </a:xfrm>
            <a:custGeom>
              <a:avLst/>
              <a:gdLst/>
              <a:ahLst/>
              <a:cxnLst/>
              <a:rect l="l" t="t" r="r" b="b"/>
              <a:pathLst>
                <a:path w="5778" h="3215" extrusionOk="0">
                  <a:moveTo>
                    <a:pt x="3893" y="1"/>
                  </a:moveTo>
                  <a:cubicBezTo>
                    <a:pt x="1275" y="1"/>
                    <a:pt x="337" y="1801"/>
                    <a:pt x="1" y="3027"/>
                  </a:cubicBezTo>
                  <a:lnTo>
                    <a:pt x="401" y="3215"/>
                  </a:lnTo>
                  <a:cubicBezTo>
                    <a:pt x="401" y="3215"/>
                    <a:pt x="1423" y="445"/>
                    <a:pt x="3868" y="445"/>
                  </a:cubicBezTo>
                  <a:cubicBezTo>
                    <a:pt x="4367" y="445"/>
                    <a:pt x="4926" y="561"/>
                    <a:pt x="5547" y="839"/>
                  </a:cubicBezTo>
                  <a:lnTo>
                    <a:pt x="5777" y="262"/>
                  </a:lnTo>
                  <a:cubicBezTo>
                    <a:pt x="5068" y="80"/>
                    <a:pt x="4443" y="1"/>
                    <a:pt x="3893" y="1"/>
                  </a:cubicBezTo>
                  <a:close/>
                </a:path>
              </a:pathLst>
            </a:custGeom>
            <a:solidFill>
              <a:srgbClr val="BCC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9"/>
            <p:cNvSpPr/>
            <p:nvPr/>
          </p:nvSpPr>
          <p:spPr>
            <a:xfrm>
              <a:off x="5140347" y="-200236"/>
              <a:ext cx="752284" cy="415929"/>
            </a:xfrm>
            <a:custGeom>
              <a:avLst/>
              <a:gdLst/>
              <a:ahLst/>
              <a:cxnLst/>
              <a:rect l="l" t="t" r="r" b="b"/>
              <a:pathLst>
                <a:path w="6873" h="3800" extrusionOk="0">
                  <a:moveTo>
                    <a:pt x="4686" y="0"/>
                  </a:moveTo>
                  <a:cubicBezTo>
                    <a:pt x="1481" y="0"/>
                    <a:pt x="359" y="2291"/>
                    <a:pt x="0" y="3423"/>
                  </a:cubicBezTo>
                  <a:lnTo>
                    <a:pt x="805" y="3799"/>
                  </a:lnTo>
                  <a:cubicBezTo>
                    <a:pt x="1141" y="2573"/>
                    <a:pt x="2079" y="773"/>
                    <a:pt x="4697" y="773"/>
                  </a:cubicBezTo>
                  <a:cubicBezTo>
                    <a:pt x="5247" y="773"/>
                    <a:pt x="5872" y="852"/>
                    <a:pt x="6581" y="1034"/>
                  </a:cubicBezTo>
                  <a:lnTo>
                    <a:pt x="6873" y="304"/>
                  </a:lnTo>
                  <a:cubicBezTo>
                    <a:pt x="6053" y="92"/>
                    <a:pt x="5328" y="0"/>
                    <a:pt x="4686" y="0"/>
                  </a:cubicBezTo>
                  <a:close/>
                </a:path>
              </a:pathLst>
            </a:custGeom>
            <a:solidFill>
              <a:srgbClr val="EE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9"/>
            <p:cNvSpPr/>
            <p:nvPr/>
          </p:nvSpPr>
          <p:spPr>
            <a:xfrm>
              <a:off x="5132357" y="-208883"/>
              <a:ext cx="716274" cy="390535"/>
            </a:xfrm>
            <a:custGeom>
              <a:avLst/>
              <a:gdLst/>
              <a:ahLst/>
              <a:cxnLst/>
              <a:rect l="l" t="t" r="r" b="b"/>
              <a:pathLst>
                <a:path w="6544" h="3568" extrusionOk="0">
                  <a:moveTo>
                    <a:pt x="4516" y="0"/>
                  </a:moveTo>
                  <a:cubicBezTo>
                    <a:pt x="3740" y="0"/>
                    <a:pt x="3030" y="173"/>
                    <a:pt x="2391" y="516"/>
                  </a:cubicBezTo>
                  <a:cubicBezTo>
                    <a:pt x="612" y="1475"/>
                    <a:pt x="17" y="3464"/>
                    <a:pt x="12" y="3484"/>
                  </a:cubicBezTo>
                  <a:cubicBezTo>
                    <a:pt x="1" y="3519"/>
                    <a:pt x="21" y="3554"/>
                    <a:pt x="56" y="3564"/>
                  </a:cubicBezTo>
                  <a:cubicBezTo>
                    <a:pt x="61" y="3566"/>
                    <a:pt x="68" y="3567"/>
                    <a:pt x="73" y="3567"/>
                  </a:cubicBezTo>
                  <a:cubicBezTo>
                    <a:pt x="103" y="3567"/>
                    <a:pt x="127" y="3548"/>
                    <a:pt x="135" y="3520"/>
                  </a:cubicBezTo>
                  <a:cubicBezTo>
                    <a:pt x="140" y="3500"/>
                    <a:pt x="721" y="1562"/>
                    <a:pt x="2453" y="630"/>
                  </a:cubicBezTo>
                  <a:cubicBezTo>
                    <a:pt x="3072" y="297"/>
                    <a:pt x="3762" y="130"/>
                    <a:pt x="4516" y="130"/>
                  </a:cubicBezTo>
                  <a:cubicBezTo>
                    <a:pt x="5115" y="130"/>
                    <a:pt x="5753" y="235"/>
                    <a:pt x="6430" y="444"/>
                  </a:cubicBezTo>
                  <a:cubicBezTo>
                    <a:pt x="6438" y="447"/>
                    <a:pt x="6445" y="448"/>
                    <a:pt x="6452" y="448"/>
                  </a:cubicBezTo>
                  <a:cubicBezTo>
                    <a:pt x="6519" y="448"/>
                    <a:pt x="6543" y="344"/>
                    <a:pt x="6468" y="321"/>
                  </a:cubicBezTo>
                  <a:cubicBezTo>
                    <a:pt x="5779" y="107"/>
                    <a:pt x="5127" y="0"/>
                    <a:pt x="451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9"/>
            <p:cNvSpPr/>
            <p:nvPr/>
          </p:nvSpPr>
          <p:spPr>
            <a:xfrm>
              <a:off x="5207442" y="-123071"/>
              <a:ext cx="634182" cy="345440"/>
            </a:xfrm>
            <a:custGeom>
              <a:avLst/>
              <a:gdLst/>
              <a:ahLst/>
              <a:cxnLst/>
              <a:rect l="l" t="t" r="r" b="b"/>
              <a:pathLst>
                <a:path w="5794" h="3156" extrusionOk="0">
                  <a:moveTo>
                    <a:pt x="4156" y="0"/>
                  </a:moveTo>
                  <a:cubicBezTo>
                    <a:pt x="895" y="0"/>
                    <a:pt x="21" y="3039"/>
                    <a:pt x="10" y="3074"/>
                  </a:cubicBezTo>
                  <a:cubicBezTo>
                    <a:pt x="1" y="3108"/>
                    <a:pt x="21" y="3144"/>
                    <a:pt x="56" y="3153"/>
                  </a:cubicBezTo>
                  <a:cubicBezTo>
                    <a:pt x="61" y="3155"/>
                    <a:pt x="68" y="3156"/>
                    <a:pt x="73" y="3156"/>
                  </a:cubicBezTo>
                  <a:cubicBezTo>
                    <a:pt x="102" y="3156"/>
                    <a:pt x="128" y="3136"/>
                    <a:pt x="136" y="3108"/>
                  </a:cubicBezTo>
                  <a:cubicBezTo>
                    <a:pt x="138" y="3099"/>
                    <a:pt x="412" y="2124"/>
                    <a:pt x="1229" y="1298"/>
                  </a:cubicBezTo>
                  <a:cubicBezTo>
                    <a:pt x="1995" y="524"/>
                    <a:pt x="2990" y="131"/>
                    <a:pt x="4156" y="131"/>
                  </a:cubicBezTo>
                  <a:cubicBezTo>
                    <a:pt x="4638" y="131"/>
                    <a:pt x="5149" y="198"/>
                    <a:pt x="5685" y="333"/>
                  </a:cubicBezTo>
                  <a:cubicBezTo>
                    <a:pt x="5691" y="334"/>
                    <a:pt x="5697" y="335"/>
                    <a:pt x="5702" y="335"/>
                  </a:cubicBezTo>
                  <a:cubicBezTo>
                    <a:pt x="5772" y="335"/>
                    <a:pt x="5794" y="227"/>
                    <a:pt x="5717" y="207"/>
                  </a:cubicBezTo>
                  <a:cubicBezTo>
                    <a:pt x="5144" y="63"/>
                    <a:pt x="4625" y="0"/>
                    <a:pt x="415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9"/>
            <p:cNvSpPr/>
            <p:nvPr/>
          </p:nvSpPr>
          <p:spPr>
            <a:xfrm>
              <a:off x="4925600" y="43189"/>
              <a:ext cx="551434" cy="312056"/>
            </a:xfrm>
            <a:custGeom>
              <a:avLst/>
              <a:gdLst/>
              <a:ahLst/>
              <a:cxnLst/>
              <a:rect l="l" t="t" r="r" b="b"/>
              <a:pathLst>
                <a:path w="5038" h="2851" extrusionOk="0">
                  <a:moveTo>
                    <a:pt x="3085" y="0"/>
                  </a:moveTo>
                  <a:cubicBezTo>
                    <a:pt x="2856" y="0"/>
                    <a:pt x="2651" y="125"/>
                    <a:pt x="2508" y="290"/>
                  </a:cubicBezTo>
                  <a:lnTo>
                    <a:pt x="2508" y="290"/>
                  </a:lnTo>
                  <a:cubicBezTo>
                    <a:pt x="2414" y="210"/>
                    <a:pt x="2290" y="138"/>
                    <a:pt x="2131" y="82"/>
                  </a:cubicBezTo>
                  <a:cubicBezTo>
                    <a:pt x="1991" y="33"/>
                    <a:pt x="1874" y="12"/>
                    <a:pt x="1777" y="12"/>
                  </a:cubicBezTo>
                  <a:cubicBezTo>
                    <a:pt x="1200" y="12"/>
                    <a:pt x="1286" y="748"/>
                    <a:pt x="1286" y="748"/>
                  </a:cubicBezTo>
                  <a:cubicBezTo>
                    <a:pt x="1223" y="708"/>
                    <a:pt x="1155" y="690"/>
                    <a:pt x="1085" y="690"/>
                  </a:cubicBezTo>
                  <a:cubicBezTo>
                    <a:pt x="585" y="690"/>
                    <a:pt x="1" y="1619"/>
                    <a:pt x="641" y="2114"/>
                  </a:cubicBezTo>
                  <a:cubicBezTo>
                    <a:pt x="844" y="2271"/>
                    <a:pt x="1037" y="2344"/>
                    <a:pt x="1204" y="2358"/>
                  </a:cubicBezTo>
                  <a:lnTo>
                    <a:pt x="1204" y="2358"/>
                  </a:lnTo>
                  <a:cubicBezTo>
                    <a:pt x="1255" y="2612"/>
                    <a:pt x="1430" y="2835"/>
                    <a:pt x="1814" y="2848"/>
                  </a:cubicBezTo>
                  <a:cubicBezTo>
                    <a:pt x="1852" y="2849"/>
                    <a:pt x="1889" y="2850"/>
                    <a:pt x="1926" y="2850"/>
                  </a:cubicBezTo>
                  <a:cubicBezTo>
                    <a:pt x="2412" y="2850"/>
                    <a:pt x="2744" y="2739"/>
                    <a:pt x="2936" y="2571"/>
                  </a:cubicBezTo>
                  <a:lnTo>
                    <a:pt x="2936" y="2571"/>
                  </a:lnTo>
                  <a:cubicBezTo>
                    <a:pt x="2976" y="2628"/>
                    <a:pt x="3027" y="2684"/>
                    <a:pt x="3090" y="2736"/>
                  </a:cubicBezTo>
                  <a:cubicBezTo>
                    <a:pt x="3180" y="2810"/>
                    <a:pt x="3291" y="2843"/>
                    <a:pt x="3411" y="2843"/>
                  </a:cubicBezTo>
                  <a:cubicBezTo>
                    <a:pt x="4074" y="2843"/>
                    <a:pt x="5037" y="1846"/>
                    <a:pt x="4487" y="1240"/>
                  </a:cubicBezTo>
                  <a:cubicBezTo>
                    <a:pt x="4330" y="1066"/>
                    <a:pt x="4160" y="1001"/>
                    <a:pt x="4000" y="1001"/>
                  </a:cubicBezTo>
                  <a:cubicBezTo>
                    <a:pt x="3987" y="1001"/>
                    <a:pt x="3974" y="1002"/>
                    <a:pt x="3962" y="1002"/>
                  </a:cubicBezTo>
                  <a:lnTo>
                    <a:pt x="3962" y="1002"/>
                  </a:lnTo>
                  <a:cubicBezTo>
                    <a:pt x="3974" y="708"/>
                    <a:pt x="3835" y="366"/>
                    <a:pt x="3477" y="126"/>
                  </a:cubicBezTo>
                  <a:cubicBezTo>
                    <a:pt x="3343" y="38"/>
                    <a:pt x="3211" y="0"/>
                    <a:pt x="30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4950227" y="36184"/>
              <a:ext cx="497364" cy="326066"/>
            </a:xfrm>
            <a:custGeom>
              <a:avLst/>
              <a:gdLst/>
              <a:ahLst/>
              <a:cxnLst/>
              <a:rect l="l" t="t" r="r" b="b"/>
              <a:pathLst>
                <a:path w="4544" h="2979" extrusionOk="0">
                  <a:moveTo>
                    <a:pt x="2289" y="448"/>
                  </a:moveTo>
                  <a:cubicBezTo>
                    <a:pt x="2467" y="625"/>
                    <a:pt x="2500" y="832"/>
                    <a:pt x="2451" y="968"/>
                  </a:cubicBezTo>
                  <a:cubicBezTo>
                    <a:pt x="2425" y="1041"/>
                    <a:pt x="2378" y="1080"/>
                    <a:pt x="2325" y="1080"/>
                  </a:cubicBezTo>
                  <a:cubicBezTo>
                    <a:pt x="2291" y="1080"/>
                    <a:pt x="2254" y="1064"/>
                    <a:pt x="2217" y="1031"/>
                  </a:cubicBezTo>
                  <a:cubicBezTo>
                    <a:pt x="2090" y="920"/>
                    <a:pt x="2125" y="668"/>
                    <a:pt x="2289" y="448"/>
                  </a:cubicBezTo>
                  <a:close/>
                  <a:moveTo>
                    <a:pt x="3665" y="1142"/>
                  </a:moveTo>
                  <a:lnTo>
                    <a:pt x="3665" y="1142"/>
                  </a:lnTo>
                  <a:cubicBezTo>
                    <a:pt x="3629" y="1388"/>
                    <a:pt x="3474" y="1570"/>
                    <a:pt x="3269" y="1593"/>
                  </a:cubicBezTo>
                  <a:cubicBezTo>
                    <a:pt x="3260" y="1594"/>
                    <a:pt x="3249" y="1594"/>
                    <a:pt x="3238" y="1595"/>
                  </a:cubicBezTo>
                  <a:cubicBezTo>
                    <a:pt x="3181" y="1595"/>
                    <a:pt x="3180" y="1574"/>
                    <a:pt x="3180" y="1562"/>
                  </a:cubicBezTo>
                  <a:cubicBezTo>
                    <a:pt x="3175" y="1446"/>
                    <a:pt x="3396" y="1198"/>
                    <a:pt x="3665" y="1142"/>
                  </a:cubicBezTo>
                  <a:close/>
                  <a:moveTo>
                    <a:pt x="1261" y="1725"/>
                  </a:moveTo>
                  <a:cubicBezTo>
                    <a:pt x="1297" y="1725"/>
                    <a:pt x="1329" y="1760"/>
                    <a:pt x="1351" y="1788"/>
                  </a:cubicBezTo>
                  <a:cubicBezTo>
                    <a:pt x="1446" y="1914"/>
                    <a:pt x="1468" y="2050"/>
                    <a:pt x="1412" y="2164"/>
                  </a:cubicBezTo>
                  <a:cubicBezTo>
                    <a:pt x="1353" y="2285"/>
                    <a:pt x="1210" y="2360"/>
                    <a:pt x="1039" y="2360"/>
                  </a:cubicBezTo>
                  <a:cubicBezTo>
                    <a:pt x="1037" y="2360"/>
                    <a:pt x="1035" y="2360"/>
                    <a:pt x="1034" y="2360"/>
                  </a:cubicBezTo>
                  <a:cubicBezTo>
                    <a:pt x="1005" y="2135"/>
                    <a:pt x="1074" y="1899"/>
                    <a:pt x="1165" y="1788"/>
                  </a:cubicBezTo>
                  <a:cubicBezTo>
                    <a:pt x="1197" y="1748"/>
                    <a:pt x="1232" y="1725"/>
                    <a:pt x="1261" y="1725"/>
                  </a:cubicBezTo>
                  <a:close/>
                  <a:moveTo>
                    <a:pt x="2766" y="1947"/>
                  </a:moveTo>
                  <a:cubicBezTo>
                    <a:pt x="2780" y="1947"/>
                    <a:pt x="2807" y="1974"/>
                    <a:pt x="2828" y="2049"/>
                  </a:cubicBezTo>
                  <a:cubicBezTo>
                    <a:pt x="2880" y="2229"/>
                    <a:pt x="2843" y="2399"/>
                    <a:pt x="2722" y="2532"/>
                  </a:cubicBezTo>
                  <a:cubicBezTo>
                    <a:pt x="2619" y="2344"/>
                    <a:pt x="2633" y="2142"/>
                    <a:pt x="2693" y="2023"/>
                  </a:cubicBezTo>
                  <a:cubicBezTo>
                    <a:pt x="2722" y="1968"/>
                    <a:pt x="2753" y="1947"/>
                    <a:pt x="2766" y="1947"/>
                  </a:cubicBezTo>
                  <a:close/>
                  <a:moveTo>
                    <a:pt x="2857" y="129"/>
                  </a:moveTo>
                  <a:cubicBezTo>
                    <a:pt x="2979" y="129"/>
                    <a:pt x="3099" y="168"/>
                    <a:pt x="3214" y="244"/>
                  </a:cubicBezTo>
                  <a:cubicBezTo>
                    <a:pt x="3496" y="432"/>
                    <a:pt x="3665" y="714"/>
                    <a:pt x="3671" y="1009"/>
                  </a:cubicBezTo>
                  <a:cubicBezTo>
                    <a:pt x="3320" y="1062"/>
                    <a:pt x="3043" y="1376"/>
                    <a:pt x="3049" y="1565"/>
                  </a:cubicBezTo>
                  <a:cubicBezTo>
                    <a:pt x="3051" y="1642"/>
                    <a:pt x="3099" y="1724"/>
                    <a:pt x="3237" y="1724"/>
                  </a:cubicBezTo>
                  <a:cubicBezTo>
                    <a:pt x="3252" y="1724"/>
                    <a:pt x="3267" y="1723"/>
                    <a:pt x="3284" y="1721"/>
                  </a:cubicBezTo>
                  <a:cubicBezTo>
                    <a:pt x="3555" y="1690"/>
                    <a:pt x="3760" y="1451"/>
                    <a:pt x="3796" y="1130"/>
                  </a:cubicBezTo>
                  <a:cubicBezTo>
                    <a:pt x="3948" y="1137"/>
                    <a:pt x="4089" y="1209"/>
                    <a:pt x="4213" y="1347"/>
                  </a:cubicBezTo>
                  <a:cubicBezTo>
                    <a:pt x="4423" y="1578"/>
                    <a:pt x="4369" y="1845"/>
                    <a:pt x="4288" y="2030"/>
                  </a:cubicBezTo>
                  <a:cubicBezTo>
                    <a:pt x="4099" y="2455"/>
                    <a:pt x="3574" y="2843"/>
                    <a:pt x="3185" y="2843"/>
                  </a:cubicBezTo>
                  <a:cubicBezTo>
                    <a:pt x="3073" y="2843"/>
                    <a:pt x="2980" y="2812"/>
                    <a:pt x="2905" y="2750"/>
                  </a:cubicBezTo>
                  <a:cubicBezTo>
                    <a:pt x="2867" y="2717"/>
                    <a:pt x="2831" y="2681"/>
                    <a:pt x="2797" y="2642"/>
                  </a:cubicBezTo>
                  <a:cubicBezTo>
                    <a:pt x="2963" y="2472"/>
                    <a:pt x="3019" y="2245"/>
                    <a:pt x="2952" y="2011"/>
                  </a:cubicBezTo>
                  <a:cubicBezTo>
                    <a:pt x="2904" y="1843"/>
                    <a:pt x="2816" y="1819"/>
                    <a:pt x="2766" y="1819"/>
                  </a:cubicBezTo>
                  <a:cubicBezTo>
                    <a:pt x="2696" y="1819"/>
                    <a:pt x="2626" y="1871"/>
                    <a:pt x="2578" y="1964"/>
                  </a:cubicBezTo>
                  <a:cubicBezTo>
                    <a:pt x="2496" y="2123"/>
                    <a:pt x="2482" y="2383"/>
                    <a:pt x="2625" y="2622"/>
                  </a:cubicBezTo>
                  <a:cubicBezTo>
                    <a:pt x="2475" y="2732"/>
                    <a:pt x="2198" y="2849"/>
                    <a:pt x="1701" y="2849"/>
                  </a:cubicBezTo>
                  <a:cubicBezTo>
                    <a:pt x="1665" y="2849"/>
                    <a:pt x="1629" y="2848"/>
                    <a:pt x="1591" y="2847"/>
                  </a:cubicBezTo>
                  <a:cubicBezTo>
                    <a:pt x="1260" y="2836"/>
                    <a:pt x="1119" y="2661"/>
                    <a:pt x="1063" y="2488"/>
                  </a:cubicBezTo>
                  <a:cubicBezTo>
                    <a:pt x="1276" y="2482"/>
                    <a:pt x="1448" y="2383"/>
                    <a:pt x="1527" y="2221"/>
                  </a:cubicBezTo>
                  <a:cubicBezTo>
                    <a:pt x="1606" y="2063"/>
                    <a:pt x="1579" y="1877"/>
                    <a:pt x="1454" y="1710"/>
                  </a:cubicBezTo>
                  <a:cubicBezTo>
                    <a:pt x="1383" y="1617"/>
                    <a:pt x="1309" y="1597"/>
                    <a:pt x="1260" y="1597"/>
                  </a:cubicBezTo>
                  <a:cubicBezTo>
                    <a:pt x="1190" y="1597"/>
                    <a:pt x="1122" y="1634"/>
                    <a:pt x="1063" y="1706"/>
                  </a:cubicBezTo>
                  <a:cubicBezTo>
                    <a:pt x="958" y="1835"/>
                    <a:pt x="875" y="2087"/>
                    <a:pt x="902" y="2347"/>
                  </a:cubicBezTo>
                  <a:cubicBezTo>
                    <a:pt x="756" y="2317"/>
                    <a:pt x="603" y="2242"/>
                    <a:pt x="454" y="2127"/>
                  </a:cubicBezTo>
                  <a:cubicBezTo>
                    <a:pt x="218" y="1944"/>
                    <a:pt x="141" y="1670"/>
                    <a:pt x="241" y="1376"/>
                  </a:cubicBezTo>
                  <a:cubicBezTo>
                    <a:pt x="347" y="1069"/>
                    <a:pt x="624" y="817"/>
                    <a:pt x="859" y="817"/>
                  </a:cubicBezTo>
                  <a:cubicBezTo>
                    <a:pt x="918" y="817"/>
                    <a:pt x="975" y="835"/>
                    <a:pt x="1025" y="865"/>
                  </a:cubicBezTo>
                  <a:cubicBezTo>
                    <a:pt x="1036" y="873"/>
                    <a:pt x="1047" y="876"/>
                    <a:pt x="1059" y="876"/>
                  </a:cubicBezTo>
                  <a:cubicBezTo>
                    <a:pt x="1095" y="876"/>
                    <a:pt x="1129" y="845"/>
                    <a:pt x="1124" y="804"/>
                  </a:cubicBezTo>
                  <a:cubicBezTo>
                    <a:pt x="1122" y="800"/>
                    <a:pt x="1085" y="448"/>
                    <a:pt x="1255" y="259"/>
                  </a:cubicBezTo>
                  <a:cubicBezTo>
                    <a:pt x="1325" y="179"/>
                    <a:pt x="1424" y="139"/>
                    <a:pt x="1551" y="139"/>
                  </a:cubicBezTo>
                  <a:cubicBezTo>
                    <a:pt x="1646" y="139"/>
                    <a:pt x="1757" y="162"/>
                    <a:pt x="1883" y="206"/>
                  </a:cubicBezTo>
                  <a:cubicBezTo>
                    <a:pt x="1992" y="244"/>
                    <a:pt x="2095" y="296"/>
                    <a:pt x="2190" y="364"/>
                  </a:cubicBezTo>
                  <a:cubicBezTo>
                    <a:pt x="2002" y="614"/>
                    <a:pt x="1930" y="951"/>
                    <a:pt x="2130" y="1127"/>
                  </a:cubicBezTo>
                  <a:cubicBezTo>
                    <a:pt x="2192" y="1182"/>
                    <a:pt x="2260" y="1212"/>
                    <a:pt x="2325" y="1212"/>
                  </a:cubicBezTo>
                  <a:cubicBezTo>
                    <a:pt x="2432" y="1212"/>
                    <a:pt x="2527" y="1136"/>
                    <a:pt x="2573" y="1013"/>
                  </a:cubicBezTo>
                  <a:cubicBezTo>
                    <a:pt x="2637" y="835"/>
                    <a:pt x="2598" y="569"/>
                    <a:pt x="2373" y="349"/>
                  </a:cubicBezTo>
                  <a:cubicBezTo>
                    <a:pt x="2514" y="208"/>
                    <a:pt x="2688" y="129"/>
                    <a:pt x="2857" y="129"/>
                  </a:cubicBezTo>
                  <a:close/>
                  <a:moveTo>
                    <a:pt x="2859" y="1"/>
                  </a:moveTo>
                  <a:cubicBezTo>
                    <a:pt x="2650" y="1"/>
                    <a:pt x="2440" y="97"/>
                    <a:pt x="2274" y="267"/>
                  </a:cubicBezTo>
                  <a:cubicBezTo>
                    <a:pt x="2169" y="189"/>
                    <a:pt x="2051" y="128"/>
                    <a:pt x="1927" y="85"/>
                  </a:cubicBezTo>
                  <a:cubicBezTo>
                    <a:pt x="1788" y="36"/>
                    <a:pt x="1662" y="12"/>
                    <a:pt x="1552" y="12"/>
                  </a:cubicBezTo>
                  <a:cubicBezTo>
                    <a:pt x="1387" y="12"/>
                    <a:pt x="1254" y="66"/>
                    <a:pt x="1158" y="174"/>
                  </a:cubicBezTo>
                  <a:cubicBezTo>
                    <a:pt x="1015" y="333"/>
                    <a:pt x="991" y="570"/>
                    <a:pt x="991" y="709"/>
                  </a:cubicBezTo>
                  <a:cubicBezTo>
                    <a:pt x="948" y="696"/>
                    <a:pt x="904" y="689"/>
                    <a:pt x="860" y="689"/>
                  </a:cubicBezTo>
                  <a:cubicBezTo>
                    <a:pt x="569" y="689"/>
                    <a:pt x="244" y="972"/>
                    <a:pt x="120" y="1335"/>
                  </a:cubicBezTo>
                  <a:cubicBezTo>
                    <a:pt x="1" y="1685"/>
                    <a:pt x="93" y="2011"/>
                    <a:pt x="376" y="2230"/>
                  </a:cubicBezTo>
                  <a:cubicBezTo>
                    <a:pt x="557" y="2369"/>
                    <a:pt x="747" y="2456"/>
                    <a:pt x="927" y="2482"/>
                  </a:cubicBezTo>
                  <a:cubicBezTo>
                    <a:pt x="1006" y="2785"/>
                    <a:pt x="1244" y="2964"/>
                    <a:pt x="1586" y="2976"/>
                  </a:cubicBezTo>
                  <a:cubicBezTo>
                    <a:pt x="1626" y="2978"/>
                    <a:pt x="1664" y="2979"/>
                    <a:pt x="1701" y="2979"/>
                  </a:cubicBezTo>
                  <a:cubicBezTo>
                    <a:pt x="2133" y="2979"/>
                    <a:pt x="2475" y="2892"/>
                    <a:pt x="2700" y="2728"/>
                  </a:cubicBezTo>
                  <a:cubicBezTo>
                    <a:pt x="2737" y="2772"/>
                    <a:pt x="2778" y="2813"/>
                    <a:pt x="2824" y="2851"/>
                  </a:cubicBezTo>
                  <a:cubicBezTo>
                    <a:pt x="2922" y="2931"/>
                    <a:pt x="3043" y="2972"/>
                    <a:pt x="3185" y="2972"/>
                  </a:cubicBezTo>
                  <a:cubicBezTo>
                    <a:pt x="3626" y="2972"/>
                    <a:pt x="4197" y="2557"/>
                    <a:pt x="4407" y="2082"/>
                  </a:cubicBezTo>
                  <a:cubicBezTo>
                    <a:pt x="4543" y="1773"/>
                    <a:pt x="4508" y="1480"/>
                    <a:pt x="4309" y="1261"/>
                  </a:cubicBezTo>
                  <a:cubicBezTo>
                    <a:pt x="4159" y="1097"/>
                    <a:pt x="3990" y="1010"/>
                    <a:pt x="3801" y="1002"/>
                  </a:cubicBezTo>
                  <a:cubicBezTo>
                    <a:pt x="3792" y="666"/>
                    <a:pt x="3603" y="348"/>
                    <a:pt x="3286" y="137"/>
                  </a:cubicBezTo>
                  <a:cubicBezTo>
                    <a:pt x="3150" y="46"/>
                    <a:pt x="3006" y="1"/>
                    <a:pt x="285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a:off x="5602349" y="-320526"/>
              <a:ext cx="551106" cy="312056"/>
            </a:xfrm>
            <a:custGeom>
              <a:avLst/>
              <a:gdLst/>
              <a:ahLst/>
              <a:cxnLst/>
              <a:rect l="l" t="t" r="r" b="b"/>
              <a:pathLst>
                <a:path w="5035" h="2851" extrusionOk="0">
                  <a:moveTo>
                    <a:pt x="1954" y="0"/>
                  </a:moveTo>
                  <a:cubicBezTo>
                    <a:pt x="1828" y="0"/>
                    <a:pt x="1696" y="37"/>
                    <a:pt x="1562" y="126"/>
                  </a:cubicBezTo>
                  <a:cubicBezTo>
                    <a:pt x="1203" y="364"/>
                    <a:pt x="1063" y="707"/>
                    <a:pt x="1076" y="1001"/>
                  </a:cubicBezTo>
                  <a:lnTo>
                    <a:pt x="1076" y="1001"/>
                  </a:lnTo>
                  <a:cubicBezTo>
                    <a:pt x="1063" y="1001"/>
                    <a:pt x="1050" y="1000"/>
                    <a:pt x="1037" y="1000"/>
                  </a:cubicBezTo>
                  <a:cubicBezTo>
                    <a:pt x="877" y="1000"/>
                    <a:pt x="708" y="1065"/>
                    <a:pt x="550" y="1238"/>
                  </a:cubicBezTo>
                  <a:cubicBezTo>
                    <a:pt x="0" y="1844"/>
                    <a:pt x="963" y="2842"/>
                    <a:pt x="1626" y="2842"/>
                  </a:cubicBezTo>
                  <a:cubicBezTo>
                    <a:pt x="1746" y="2842"/>
                    <a:pt x="1856" y="2809"/>
                    <a:pt x="1946" y="2736"/>
                  </a:cubicBezTo>
                  <a:cubicBezTo>
                    <a:pt x="2009" y="2683"/>
                    <a:pt x="2060" y="2628"/>
                    <a:pt x="2100" y="2572"/>
                  </a:cubicBezTo>
                  <a:lnTo>
                    <a:pt x="2100" y="2572"/>
                  </a:lnTo>
                  <a:cubicBezTo>
                    <a:pt x="2293" y="2740"/>
                    <a:pt x="2625" y="2851"/>
                    <a:pt x="3113" y="2851"/>
                  </a:cubicBezTo>
                  <a:cubicBezTo>
                    <a:pt x="3148" y="2851"/>
                    <a:pt x="3184" y="2850"/>
                    <a:pt x="3221" y="2849"/>
                  </a:cubicBezTo>
                  <a:cubicBezTo>
                    <a:pt x="3604" y="2837"/>
                    <a:pt x="3780" y="2614"/>
                    <a:pt x="3831" y="2360"/>
                  </a:cubicBezTo>
                  <a:lnTo>
                    <a:pt x="3831" y="2360"/>
                  </a:lnTo>
                  <a:cubicBezTo>
                    <a:pt x="3998" y="2347"/>
                    <a:pt x="4192" y="2274"/>
                    <a:pt x="4395" y="2118"/>
                  </a:cubicBezTo>
                  <a:cubicBezTo>
                    <a:pt x="5034" y="1624"/>
                    <a:pt x="4452" y="693"/>
                    <a:pt x="3953" y="693"/>
                  </a:cubicBezTo>
                  <a:cubicBezTo>
                    <a:pt x="3884" y="693"/>
                    <a:pt x="3816" y="711"/>
                    <a:pt x="3753" y="750"/>
                  </a:cubicBezTo>
                  <a:cubicBezTo>
                    <a:pt x="3753" y="750"/>
                    <a:pt x="3838" y="13"/>
                    <a:pt x="3261" y="13"/>
                  </a:cubicBezTo>
                  <a:cubicBezTo>
                    <a:pt x="3163" y="13"/>
                    <a:pt x="3047" y="34"/>
                    <a:pt x="2908" y="83"/>
                  </a:cubicBezTo>
                  <a:cubicBezTo>
                    <a:pt x="2749" y="139"/>
                    <a:pt x="2626" y="211"/>
                    <a:pt x="2531" y="290"/>
                  </a:cubicBezTo>
                  <a:lnTo>
                    <a:pt x="2531" y="290"/>
                  </a:lnTo>
                  <a:cubicBezTo>
                    <a:pt x="2388" y="125"/>
                    <a:pt x="2183" y="0"/>
                    <a:pt x="19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5631683" y="-327750"/>
              <a:ext cx="497582" cy="326395"/>
            </a:xfrm>
            <a:custGeom>
              <a:avLst/>
              <a:gdLst/>
              <a:ahLst/>
              <a:cxnLst/>
              <a:rect l="l" t="t" r="r" b="b"/>
              <a:pathLst>
                <a:path w="4546" h="2982" extrusionOk="0">
                  <a:moveTo>
                    <a:pt x="2255" y="450"/>
                  </a:moveTo>
                  <a:cubicBezTo>
                    <a:pt x="2420" y="671"/>
                    <a:pt x="2454" y="923"/>
                    <a:pt x="2329" y="1034"/>
                  </a:cubicBezTo>
                  <a:cubicBezTo>
                    <a:pt x="2291" y="1067"/>
                    <a:pt x="2254" y="1082"/>
                    <a:pt x="2219" y="1082"/>
                  </a:cubicBezTo>
                  <a:cubicBezTo>
                    <a:pt x="2165" y="1082"/>
                    <a:pt x="2120" y="1044"/>
                    <a:pt x="2094" y="971"/>
                  </a:cubicBezTo>
                  <a:cubicBezTo>
                    <a:pt x="2044" y="835"/>
                    <a:pt x="2077" y="628"/>
                    <a:pt x="2255" y="450"/>
                  </a:cubicBezTo>
                  <a:close/>
                  <a:moveTo>
                    <a:pt x="880" y="1143"/>
                  </a:moveTo>
                  <a:lnTo>
                    <a:pt x="880" y="1143"/>
                  </a:lnTo>
                  <a:cubicBezTo>
                    <a:pt x="1166" y="1200"/>
                    <a:pt x="1368" y="1458"/>
                    <a:pt x="1365" y="1562"/>
                  </a:cubicBezTo>
                  <a:cubicBezTo>
                    <a:pt x="1365" y="1576"/>
                    <a:pt x="1364" y="1596"/>
                    <a:pt x="1305" y="1596"/>
                  </a:cubicBezTo>
                  <a:cubicBezTo>
                    <a:pt x="1294" y="1596"/>
                    <a:pt x="1285" y="1594"/>
                    <a:pt x="1274" y="1593"/>
                  </a:cubicBezTo>
                  <a:cubicBezTo>
                    <a:pt x="1071" y="1570"/>
                    <a:pt x="916" y="1389"/>
                    <a:pt x="880" y="1143"/>
                  </a:cubicBezTo>
                  <a:close/>
                  <a:moveTo>
                    <a:pt x="3282" y="1729"/>
                  </a:moveTo>
                  <a:cubicBezTo>
                    <a:pt x="3311" y="1729"/>
                    <a:pt x="3346" y="1752"/>
                    <a:pt x="3380" y="1792"/>
                  </a:cubicBezTo>
                  <a:cubicBezTo>
                    <a:pt x="3469" y="1903"/>
                    <a:pt x="3539" y="2140"/>
                    <a:pt x="3508" y="2364"/>
                  </a:cubicBezTo>
                  <a:lnTo>
                    <a:pt x="3507" y="2364"/>
                  </a:lnTo>
                  <a:cubicBezTo>
                    <a:pt x="3333" y="2364"/>
                    <a:pt x="3192" y="2291"/>
                    <a:pt x="3131" y="2167"/>
                  </a:cubicBezTo>
                  <a:cubicBezTo>
                    <a:pt x="3075" y="2054"/>
                    <a:pt x="3097" y="1918"/>
                    <a:pt x="3192" y="1792"/>
                  </a:cubicBezTo>
                  <a:cubicBezTo>
                    <a:pt x="3214" y="1763"/>
                    <a:pt x="3247" y="1729"/>
                    <a:pt x="3282" y="1729"/>
                  </a:cubicBezTo>
                  <a:close/>
                  <a:moveTo>
                    <a:pt x="1777" y="1950"/>
                  </a:moveTo>
                  <a:cubicBezTo>
                    <a:pt x="1790" y="1950"/>
                    <a:pt x="1821" y="1970"/>
                    <a:pt x="1850" y="2026"/>
                  </a:cubicBezTo>
                  <a:cubicBezTo>
                    <a:pt x="1912" y="2144"/>
                    <a:pt x="1922" y="2346"/>
                    <a:pt x="1819" y="2536"/>
                  </a:cubicBezTo>
                  <a:cubicBezTo>
                    <a:pt x="1700" y="2400"/>
                    <a:pt x="1663" y="2231"/>
                    <a:pt x="1715" y="2050"/>
                  </a:cubicBezTo>
                  <a:cubicBezTo>
                    <a:pt x="1737" y="1977"/>
                    <a:pt x="1763" y="1950"/>
                    <a:pt x="1777" y="1950"/>
                  </a:cubicBezTo>
                  <a:close/>
                  <a:moveTo>
                    <a:pt x="1687" y="132"/>
                  </a:moveTo>
                  <a:cubicBezTo>
                    <a:pt x="1857" y="132"/>
                    <a:pt x="2031" y="212"/>
                    <a:pt x="2171" y="354"/>
                  </a:cubicBezTo>
                  <a:cubicBezTo>
                    <a:pt x="1946" y="572"/>
                    <a:pt x="1906" y="839"/>
                    <a:pt x="1972" y="1016"/>
                  </a:cubicBezTo>
                  <a:cubicBezTo>
                    <a:pt x="2016" y="1139"/>
                    <a:pt x="2111" y="1215"/>
                    <a:pt x="2219" y="1215"/>
                  </a:cubicBezTo>
                  <a:cubicBezTo>
                    <a:pt x="2285" y="1215"/>
                    <a:pt x="2352" y="1187"/>
                    <a:pt x="2413" y="1132"/>
                  </a:cubicBezTo>
                  <a:cubicBezTo>
                    <a:pt x="2614" y="955"/>
                    <a:pt x="2543" y="617"/>
                    <a:pt x="2354" y="367"/>
                  </a:cubicBezTo>
                  <a:cubicBezTo>
                    <a:pt x="2449" y="300"/>
                    <a:pt x="2552" y="247"/>
                    <a:pt x="2662" y="209"/>
                  </a:cubicBezTo>
                  <a:cubicBezTo>
                    <a:pt x="2787" y="166"/>
                    <a:pt x="2897" y="144"/>
                    <a:pt x="2992" y="144"/>
                  </a:cubicBezTo>
                  <a:cubicBezTo>
                    <a:pt x="3119" y="144"/>
                    <a:pt x="3219" y="183"/>
                    <a:pt x="3290" y="263"/>
                  </a:cubicBezTo>
                  <a:cubicBezTo>
                    <a:pt x="3460" y="453"/>
                    <a:pt x="3421" y="806"/>
                    <a:pt x="3421" y="808"/>
                  </a:cubicBezTo>
                  <a:cubicBezTo>
                    <a:pt x="3416" y="850"/>
                    <a:pt x="3449" y="881"/>
                    <a:pt x="3485" y="881"/>
                  </a:cubicBezTo>
                  <a:cubicBezTo>
                    <a:pt x="3497" y="881"/>
                    <a:pt x="3509" y="878"/>
                    <a:pt x="3520" y="871"/>
                  </a:cubicBezTo>
                  <a:cubicBezTo>
                    <a:pt x="3569" y="839"/>
                    <a:pt x="3627" y="823"/>
                    <a:pt x="3684" y="823"/>
                  </a:cubicBezTo>
                  <a:cubicBezTo>
                    <a:pt x="3920" y="823"/>
                    <a:pt x="4196" y="1073"/>
                    <a:pt x="4302" y="1382"/>
                  </a:cubicBezTo>
                  <a:cubicBezTo>
                    <a:pt x="4402" y="1677"/>
                    <a:pt x="4325" y="1951"/>
                    <a:pt x="4088" y="2133"/>
                  </a:cubicBezTo>
                  <a:cubicBezTo>
                    <a:pt x="3940" y="2247"/>
                    <a:pt x="3786" y="2322"/>
                    <a:pt x="3640" y="2351"/>
                  </a:cubicBezTo>
                  <a:cubicBezTo>
                    <a:pt x="3667" y="2092"/>
                    <a:pt x="3585" y="1839"/>
                    <a:pt x="3480" y="1711"/>
                  </a:cubicBezTo>
                  <a:cubicBezTo>
                    <a:pt x="3421" y="1639"/>
                    <a:pt x="3353" y="1600"/>
                    <a:pt x="3282" y="1600"/>
                  </a:cubicBezTo>
                  <a:cubicBezTo>
                    <a:pt x="3234" y="1600"/>
                    <a:pt x="3160" y="1620"/>
                    <a:pt x="3089" y="1713"/>
                  </a:cubicBezTo>
                  <a:cubicBezTo>
                    <a:pt x="2962" y="1880"/>
                    <a:pt x="2936" y="2066"/>
                    <a:pt x="3015" y="2225"/>
                  </a:cubicBezTo>
                  <a:cubicBezTo>
                    <a:pt x="3095" y="2386"/>
                    <a:pt x="3267" y="2485"/>
                    <a:pt x="3480" y="2493"/>
                  </a:cubicBezTo>
                  <a:cubicBezTo>
                    <a:pt x="3422" y="2665"/>
                    <a:pt x="3283" y="2840"/>
                    <a:pt x="2952" y="2851"/>
                  </a:cubicBezTo>
                  <a:cubicBezTo>
                    <a:pt x="2916" y="2852"/>
                    <a:pt x="2882" y="2853"/>
                    <a:pt x="2849" y="2853"/>
                  </a:cubicBezTo>
                  <a:cubicBezTo>
                    <a:pt x="2352" y="2853"/>
                    <a:pt x="2069" y="2735"/>
                    <a:pt x="1918" y="2624"/>
                  </a:cubicBezTo>
                  <a:cubicBezTo>
                    <a:pt x="2061" y="2386"/>
                    <a:pt x="2048" y="2126"/>
                    <a:pt x="1965" y="1967"/>
                  </a:cubicBezTo>
                  <a:cubicBezTo>
                    <a:pt x="1917" y="1875"/>
                    <a:pt x="1849" y="1822"/>
                    <a:pt x="1777" y="1822"/>
                  </a:cubicBezTo>
                  <a:cubicBezTo>
                    <a:pt x="1729" y="1822"/>
                    <a:pt x="1640" y="1847"/>
                    <a:pt x="1591" y="2015"/>
                  </a:cubicBezTo>
                  <a:cubicBezTo>
                    <a:pt x="1524" y="2249"/>
                    <a:pt x="1580" y="2475"/>
                    <a:pt x="1746" y="2646"/>
                  </a:cubicBezTo>
                  <a:cubicBezTo>
                    <a:pt x="1713" y="2685"/>
                    <a:pt x="1676" y="2721"/>
                    <a:pt x="1636" y="2753"/>
                  </a:cubicBezTo>
                  <a:cubicBezTo>
                    <a:pt x="1563" y="2815"/>
                    <a:pt x="1469" y="2846"/>
                    <a:pt x="1358" y="2846"/>
                  </a:cubicBezTo>
                  <a:cubicBezTo>
                    <a:pt x="969" y="2846"/>
                    <a:pt x="444" y="2458"/>
                    <a:pt x="255" y="2032"/>
                  </a:cubicBezTo>
                  <a:cubicBezTo>
                    <a:pt x="174" y="1847"/>
                    <a:pt x="122" y="1580"/>
                    <a:pt x="330" y="1348"/>
                  </a:cubicBezTo>
                  <a:cubicBezTo>
                    <a:pt x="456" y="1211"/>
                    <a:pt x="596" y="1139"/>
                    <a:pt x="749" y="1132"/>
                  </a:cubicBezTo>
                  <a:cubicBezTo>
                    <a:pt x="783" y="1453"/>
                    <a:pt x="988" y="1692"/>
                    <a:pt x="1259" y="1723"/>
                  </a:cubicBezTo>
                  <a:cubicBezTo>
                    <a:pt x="1276" y="1725"/>
                    <a:pt x="1291" y="1726"/>
                    <a:pt x="1306" y="1726"/>
                  </a:cubicBezTo>
                  <a:cubicBezTo>
                    <a:pt x="1443" y="1726"/>
                    <a:pt x="1492" y="1644"/>
                    <a:pt x="1495" y="1568"/>
                  </a:cubicBezTo>
                  <a:cubicBezTo>
                    <a:pt x="1501" y="1378"/>
                    <a:pt x="1223" y="1064"/>
                    <a:pt x="873" y="1010"/>
                  </a:cubicBezTo>
                  <a:cubicBezTo>
                    <a:pt x="880" y="716"/>
                    <a:pt x="1049" y="434"/>
                    <a:pt x="1332" y="247"/>
                  </a:cubicBezTo>
                  <a:cubicBezTo>
                    <a:pt x="1447" y="171"/>
                    <a:pt x="1565" y="132"/>
                    <a:pt x="1687" y="132"/>
                  </a:cubicBezTo>
                  <a:close/>
                  <a:moveTo>
                    <a:pt x="1686" y="1"/>
                  </a:moveTo>
                  <a:cubicBezTo>
                    <a:pt x="1540" y="1"/>
                    <a:pt x="1396" y="48"/>
                    <a:pt x="1259" y="139"/>
                  </a:cubicBezTo>
                  <a:cubicBezTo>
                    <a:pt x="943" y="348"/>
                    <a:pt x="753" y="668"/>
                    <a:pt x="743" y="1002"/>
                  </a:cubicBezTo>
                  <a:cubicBezTo>
                    <a:pt x="558" y="1010"/>
                    <a:pt x="382" y="1098"/>
                    <a:pt x="235" y="1260"/>
                  </a:cubicBezTo>
                  <a:cubicBezTo>
                    <a:pt x="35" y="1481"/>
                    <a:pt x="0" y="1772"/>
                    <a:pt x="138" y="2082"/>
                  </a:cubicBezTo>
                  <a:cubicBezTo>
                    <a:pt x="348" y="2557"/>
                    <a:pt x="917" y="2974"/>
                    <a:pt x="1358" y="2974"/>
                  </a:cubicBezTo>
                  <a:cubicBezTo>
                    <a:pt x="1500" y="2974"/>
                    <a:pt x="1622" y="2933"/>
                    <a:pt x="1719" y="2852"/>
                  </a:cubicBezTo>
                  <a:cubicBezTo>
                    <a:pt x="1765" y="2815"/>
                    <a:pt x="1806" y="2773"/>
                    <a:pt x="1844" y="2729"/>
                  </a:cubicBezTo>
                  <a:cubicBezTo>
                    <a:pt x="2067" y="2895"/>
                    <a:pt x="2412" y="2982"/>
                    <a:pt x="2846" y="2982"/>
                  </a:cubicBezTo>
                  <a:cubicBezTo>
                    <a:pt x="2881" y="2982"/>
                    <a:pt x="2918" y="2981"/>
                    <a:pt x="2956" y="2981"/>
                  </a:cubicBezTo>
                  <a:cubicBezTo>
                    <a:pt x="3299" y="2970"/>
                    <a:pt x="3537" y="2791"/>
                    <a:pt x="3616" y="2486"/>
                  </a:cubicBezTo>
                  <a:cubicBezTo>
                    <a:pt x="3798" y="2461"/>
                    <a:pt x="3986" y="2375"/>
                    <a:pt x="4168" y="2236"/>
                  </a:cubicBezTo>
                  <a:cubicBezTo>
                    <a:pt x="4452" y="2017"/>
                    <a:pt x="4545" y="1691"/>
                    <a:pt x="4425" y="1340"/>
                  </a:cubicBezTo>
                  <a:cubicBezTo>
                    <a:pt x="4302" y="978"/>
                    <a:pt x="3977" y="695"/>
                    <a:pt x="3686" y="695"/>
                  </a:cubicBezTo>
                  <a:cubicBezTo>
                    <a:pt x="3682" y="695"/>
                    <a:pt x="3678" y="695"/>
                    <a:pt x="3675" y="695"/>
                  </a:cubicBezTo>
                  <a:cubicBezTo>
                    <a:pt x="3634" y="695"/>
                    <a:pt x="3594" y="701"/>
                    <a:pt x="3556" y="713"/>
                  </a:cubicBezTo>
                  <a:cubicBezTo>
                    <a:pt x="3556" y="576"/>
                    <a:pt x="3531" y="338"/>
                    <a:pt x="3389" y="177"/>
                  </a:cubicBezTo>
                  <a:cubicBezTo>
                    <a:pt x="3292" y="70"/>
                    <a:pt x="3160" y="15"/>
                    <a:pt x="2994" y="15"/>
                  </a:cubicBezTo>
                  <a:cubicBezTo>
                    <a:pt x="2884" y="15"/>
                    <a:pt x="2759" y="39"/>
                    <a:pt x="2620" y="88"/>
                  </a:cubicBezTo>
                  <a:cubicBezTo>
                    <a:pt x="2496" y="131"/>
                    <a:pt x="2378" y="192"/>
                    <a:pt x="2271" y="268"/>
                  </a:cubicBezTo>
                  <a:cubicBezTo>
                    <a:pt x="2104" y="99"/>
                    <a:pt x="1894" y="1"/>
                    <a:pt x="168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6" name="Google Shape;1196;p39"/>
          <p:cNvGrpSpPr/>
          <p:nvPr/>
        </p:nvGrpSpPr>
        <p:grpSpPr>
          <a:xfrm>
            <a:off x="4780608" y="499665"/>
            <a:ext cx="225024" cy="207876"/>
            <a:chOff x="6186025" y="1994158"/>
            <a:chExt cx="192872" cy="178174"/>
          </a:xfrm>
        </p:grpSpPr>
        <p:sp>
          <p:nvSpPr>
            <p:cNvPr id="1197" name="Google Shape;1197;p39"/>
            <p:cNvSpPr/>
            <p:nvPr/>
          </p:nvSpPr>
          <p:spPr>
            <a:xfrm>
              <a:off x="6186025" y="1994158"/>
              <a:ext cx="192786" cy="178174"/>
            </a:xfrm>
            <a:custGeom>
              <a:avLst/>
              <a:gdLst/>
              <a:ahLst/>
              <a:cxnLst/>
              <a:rect l="l" t="t" r="r" b="b"/>
              <a:pathLst>
                <a:path w="2243" h="2073" extrusionOk="0">
                  <a:moveTo>
                    <a:pt x="1553" y="155"/>
                  </a:moveTo>
                  <a:lnTo>
                    <a:pt x="1553" y="155"/>
                  </a:lnTo>
                  <a:cubicBezTo>
                    <a:pt x="1555" y="227"/>
                    <a:pt x="1546" y="384"/>
                    <a:pt x="1511" y="639"/>
                  </a:cubicBezTo>
                  <a:cubicBezTo>
                    <a:pt x="1396" y="576"/>
                    <a:pt x="1276" y="512"/>
                    <a:pt x="1158" y="452"/>
                  </a:cubicBezTo>
                  <a:cubicBezTo>
                    <a:pt x="1394" y="249"/>
                    <a:pt x="1503" y="179"/>
                    <a:pt x="1553" y="155"/>
                  </a:cubicBezTo>
                  <a:close/>
                  <a:moveTo>
                    <a:pt x="423" y="243"/>
                  </a:moveTo>
                  <a:lnTo>
                    <a:pt x="423" y="243"/>
                  </a:lnTo>
                  <a:cubicBezTo>
                    <a:pt x="521" y="288"/>
                    <a:pt x="685" y="368"/>
                    <a:pt x="908" y="481"/>
                  </a:cubicBezTo>
                  <a:cubicBezTo>
                    <a:pt x="823" y="558"/>
                    <a:pt x="729" y="643"/>
                    <a:pt x="629" y="737"/>
                  </a:cubicBezTo>
                  <a:cubicBezTo>
                    <a:pt x="515" y="488"/>
                    <a:pt x="454" y="332"/>
                    <a:pt x="423" y="243"/>
                  </a:cubicBezTo>
                  <a:close/>
                  <a:moveTo>
                    <a:pt x="1621" y="861"/>
                  </a:moveTo>
                  <a:cubicBezTo>
                    <a:pt x="1839" y="984"/>
                    <a:pt x="1956" y="1059"/>
                    <a:pt x="2021" y="1103"/>
                  </a:cubicBezTo>
                  <a:cubicBezTo>
                    <a:pt x="1908" y="1127"/>
                    <a:pt x="1744" y="1161"/>
                    <a:pt x="1562" y="1195"/>
                  </a:cubicBezTo>
                  <a:cubicBezTo>
                    <a:pt x="1583" y="1086"/>
                    <a:pt x="1603" y="973"/>
                    <a:pt x="1621" y="861"/>
                  </a:cubicBezTo>
                  <a:close/>
                  <a:moveTo>
                    <a:pt x="1043" y="551"/>
                  </a:moveTo>
                  <a:cubicBezTo>
                    <a:pt x="1192" y="627"/>
                    <a:pt x="1345" y="709"/>
                    <a:pt x="1490" y="788"/>
                  </a:cubicBezTo>
                  <a:cubicBezTo>
                    <a:pt x="1467" y="933"/>
                    <a:pt x="1440" y="1082"/>
                    <a:pt x="1412" y="1222"/>
                  </a:cubicBezTo>
                  <a:cubicBezTo>
                    <a:pt x="1225" y="1255"/>
                    <a:pt x="1054" y="1285"/>
                    <a:pt x="902" y="1306"/>
                  </a:cubicBezTo>
                  <a:cubicBezTo>
                    <a:pt x="831" y="1165"/>
                    <a:pt x="759" y="1016"/>
                    <a:pt x="692" y="872"/>
                  </a:cubicBezTo>
                  <a:cubicBezTo>
                    <a:pt x="820" y="751"/>
                    <a:pt x="938" y="645"/>
                    <a:pt x="1043" y="551"/>
                  </a:cubicBezTo>
                  <a:close/>
                  <a:moveTo>
                    <a:pt x="583" y="976"/>
                  </a:moveTo>
                  <a:cubicBezTo>
                    <a:pt x="638" y="1092"/>
                    <a:pt x="696" y="1211"/>
                    <a:pt x="753" y="1326"/>
                  </a:cubicBezTo>
                  <a:cubicBezTo>
                    <a:pt x="557" y="1352"/>
                    <a:pt x="396" y="1362"/>
                    <a:pt x="291" y="1362"/>
                  </a:cubicBezTo>
                  <a:cubicBezTo>
                    <a:pt x="248" y="1362"/>
                    <a:pt x="214" y="1360"/>
                    <a:pt x="190" y="1357"/>
                  </a:cubicBezTo>
                  <a:cubicBezTo>
                    <a:pt x="271" y="1278"/>
                    <a:pt x="416" y="1135"/>
                    <a:pt x="583" y="976"/>
                  </a:cubicBezTo>
                  <a:close/>
                  <a:moveTo>
                    <a:pt x="1382" y="1372"/>
                  </a:moveTo>
                  <a:cubicBezTo>
                    <a:pt x="1315" y="1678"/>
                    <a:pt x="1260" y="1834"/>
                    <a:pt x="1226" y="1901"/>
                  </a:cubicBezTo>
                  <a:cubicBezTo>
                    <a:pt x="1181" y="1833"/>
                    <a:pt x="1097" y="1686"/>
                    <a:pt x="970" y="1440"/>
                  </a:cubicBezTo>
                  <a:cubicBezTo>
                    <a:pt x="1095" y="1421"/>
                    <a:pt x="1233" y="1398"/>
                    <a:pt x="1382" y="1372"/>
                  </a:cubicBezTo>
                  <a:close/>
                  <a:moveTo>
                    <a:pt x="1588" y="0"/>
                  </a:moveTo>
                  <a:cubicBezTo>
                    <a:pt x="1587" y="0"/>
                    <a:pt x="1586" y="0"/>
                    <a:pt x="1585" y="0"/>
                  </a:cubicBezTo>
                  <a:cubicBezTo>
                    <a:pt x="1522" y="0"/>
                    <a:pt x="1406" y="46"/>
                    <a:pt x="1022" y="380"/>
                  </a:cubicBezTo>
                  <a:cubicBezTo>
                    <a:pt x="787" y="260"/>
                    <a:pt x="420" y="78"/>
                    <a:pt x="354" y="63"/>
                  </a:cubicBezTo>
                  <a:cubicBezTo>
                    <a:pt x="350" y="63"/>
                    <a:pt x="346" y="62"/>
                    <a:pt x="342" y="62"/>
                  </a:cubicBezTo>
                  <a:cubicBezTo>
                    <a:pt x="314" y="62"/>
                    <a:pt x="287" y="75"/>
                    <a:pt x="269" y="98"/>
                  </a:cubicBezTo>
                  <a:cubicBezTo>
                    <a:pt x="245" y="135"/>
                    <a:pt x="216" y="181"/>
                    <a:pt x="519" y="840"/>
                  </a:cubicBezTo>
                  <a:cubicBezTo>
                    <a:pt x="248" y="1098"/>
                    <a:pt x="26" y="1320"/>
                    <a:pt x="25" y="1321"/>
                  </a:cubicBezTo>
                  <a:cubicBezTo>
                    <a:pt x="9" y="1338"/>
                    <a:pt x="1" y="1361"/>
                    <a:pt x="5" y="1382"/>
                  </a:cubicBezTo>
                  <a:cubicBezTo>
                    <a:pt x="23" y="1491"/>
                    <a:pt x="166" y="1505"/>
                    <a:pt x="305" y="1505"/>
                  </a:cubicBezTo>
                  <a:cubicBezTo>
                    <a:pt x="430" y="1505"/>
                    <a:pt x="603" y="1491"/>
                    <a:pt x="821" y="1461"/>
                  </a:cubicBezTo>
                  <a:cubicBezTo>
                    <a:pt x="924" y="1665"/>
                    <a:pt x="1086" y="1969"/>
                    <a:pt x="1157" y="2041"/>
                  </a:cubicBezTo>
                  <a:cubicBezTo>
                    <a:pt x="1174" y="2062"/>
                    <a:pt x="1200" y="2072"/>
                    <a:pt x="1226" y="2072"/>
                  </a:cubicBezTo>
                  <a:cubicBezTo>
                    <a:pt x="1284" y="2072"/>
                    <a:pt x="1379" y="2072"/>
                    <a:pt x="1533" y="1345"/>
                  </a:cubicBezTo>
                  <a:cubicBezTo>
                    <a:pt x="1812" y="1293"/>
                    <a:pt x="2063" y="1239"/>
                    <a:pt x="2161" y="1218"/>
                  </a:cubicBezTo>
                  <a:cubicBezTo>
                    <a:pt x="2196" y="1211"/>
                    <a:pt x="2222" y="1185"/>
                    <a:pt x="2228" y="1150"/>
                  </a:cubicBezTo>
                  <a:cubicBezTo>
                    <a:pt x="2236" y="1094"/>
                    <a:pt x="2242" y="1046"/>
                    <a:pt x="1642" y="711"/>
                  </a:cubicBezTo>
                  <a:cubicBezTo>
                    <a:pt x="1680" y="456"/>
                    <a:pt x="1712" y="154"/>
                    <a:pt x="1678" y="63"/>
                  </a:cubicBezTo>
                  <a:cubicBezTo>
                    <a:pt x="1664" y="25"/>
                    <a:pt x="1628" y="0"/>
                    <a:pt x="158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6186111" y="1994158"/>
              <a:ext cx="192786" cy="178174"/>
            </a:xfrm>
            <a:custGeom>
              <a:avLst/>
              <a:gdLst/>
              <a:ahLst/>
              <a:cxnLst/>
              <a:rect l="l" t="t" r="r" b="b"/>
              <a:pathLst>
                <a:path w="2243" h="2073" extrusionOk="0">
                  <a:moveTo>
                    <a:pt x="1552" y="153"/>
                  </a:moveTo>
                  <a:lnTo>
                    <a:pt x="1552" y="153"/>
                  </a:lnTo>
                  <a:cubicBezTo>
                    <a:pt x="1554" y="226"/>
                    <a:pt x="1546" y="383"/>
                    <a:pt x="1512" y="636"/>
                  </a:cubicBezTo>
                  <a:cubicBezTo>
                    <a:pt x="1397" y="575"/>
                    <a:pt x="1275" y="511"/>
                    <a:pt x="1159" y="449"/>
                  </a:cubicBezTo>
                  <a:lnTo>
                    <a:pt x="1159" y="449"/>
                  </a:lnTo>
                  <a:cubicBezTo>
                    <a:pt x="1393" y="249"/>
                    <a:pt x="1502" y="179"/>
                    <a:pt x="1552" y="153"/>
                  </a:cubicBezTo>
                  <a:close/>
                  <a:moveTo>
                    <a:pt x="424" y="244"/>
                  </a:moveTo>
                  <a:lnTo>
                    <a:pt x="424" y="244"/>
                  </a:lnTo>
                  <a:cubicBezTo>
                    <a:pt x="522" y="289"/>
                    <a:pt x="686" y="369"/>
                    <a:pt x="907" y="480"/>
                  </a:cubicBezTo>
                  <a:cubicBezTo>
                    <a:pt x="822" y="556"/>
                    <a:pt x="729" y="642"/>
                    <a:pt x="629" y="735"/>
                  </a:cubicBezTo>
                  <a:cubicBezTo>
                    <a:pt x="517" y="489"/>
                    <a:pt x="454" y="334"/>
                    <a:pt x="424" y="244"/>
                  </a:cubicBezTo>
                  <a:close/>
                  <a:moveTo>
                    <a:pt x="1621" y="862"/>
                  </a:moveTo>
                  <a:cubicBezTo>
                    <a:pt x="1838" y="984"/>
                    <a:pt x="1955" y="1059"/>
                    <a:pt x="2020" y="1103"/>
                  </a:cubicBezTo>
                  <a:cubicBezTo>
                    <a:pt x="1907" y="1127"/>
                    <a:pt x="1743" y="1161"/>
                    <a:pt x="1562" y="1194"/>
                  </a:cubicBezTo>
                  <a:cubicBezTo>
                    <a:pt x="1584" y="1085"/>
                    <a:pt x="1602" y="973"/>
                    <a:pt x="1621" y="862"/>
                  </a:cubicBezTo>
                  <a:close/>
                  <a:moveTo>
                    <a:pt x="1044" y="551"/>
                  </a:moveTo>
                  <a:cubicBezTo>
                    <a:pt x="1191" y="627"/>
                    <a:pt x="1344" y="709"/>
                    <a:pt x="1489" y="789"/>
                  </a:cubicBezTo>
                  <a:cubicBezTo>
                    <a:pt x="1466" y="933"/>
                    <a:pt x="1441" y="1082"/>
                    <a:pt x="1413" y="1223"/>
                  </a:cubicBezTo>
                  <a:cubicBezTo>
                    <a:pt x="1225" y="1257"/>
                    <a:pt x="1053" y="1284"/>
                    <a:pt x="901" y="1306"/>
                  </a:cubicBezTo>
                  <a:cubicBezTo>
                    <a:pt x="830" y="1164"/>
                    <a:pt x="758" y="1015"/>
                    <a:pt x="691" y="873"/>
                  </a:cubicBezTo>
                  <a:lnTo>
                    <a:pt x="691" y="873"/>
                  </a:lnTo>
                  <a:cubicBezTo>
                    <a:pt x="819" y="751"/>
                    <a:pt x="937" y="644"/>
                    <a:pt x="1044" y="551"/>
                  </a:cubicBezTo>
                  <a:close/>
                  <a:moveTo>
                    <a:pt x="582" y="976"/>
                  </a:moveTo>
                  <a:cubicBezTo>
                    <a:pt x="637" y="1092"/>
                    <a:pt x="695" y="1211"/>
                    <a:pt x="752" y="1326"/>
                  </a:cubicBezTo>
                  <a:cubicBezTo>
                    <a:pt x="556" y="1352"/>
                    <a:pt x="395" y="1362"/>
                    <a:pt x="290" y="1362"/>
                  </a:cubicBezTo>
                  <a:cubicBezTo>
                    <a:pt x="247" y="1362"/>
                    <a:pt x="213" y="1360"/>
                    <a:pt x="189" y="1357"/>
                  </a:cubicBezTo>
                  <a:cubicBezTo>
                    <a:pt x="270" y="1278"/>
                    <a:pt x="415" y="1135"/>
                    <a:pt x="582" y="976"/>
                  </a:cubicBezTo>
                  <a:close/>
                  <a:moveTo>
                    <a:pt x="1381" y="1372"/>
                  </a:moveTo>
                  <a:cubicBezTo>
                    <a:pt x="1314" y="1678"/>
                    <a:pt x="1259" y="1834"/>
                    <a:pt x="1225" y="1901"/>
                  </a:cubicBezTo>
                  <a:cubicBezTo>
                    <a:pt x="1180" y="1833"/>
                    <a:pt x="1096" y="1686"/>
                    <a:pt x="969" y="1440"/>
                  </a:cubicBezTo>
                  <a:cubicBezTo>
                    <a:pt x="1094" y="1421"/>
                    <a:pt x="1232" y="1398"/>
                    <a:pt x="1381" y="1372"/>
                  </a:cubicBezTo>
                  <a:close/>
                  <a:moveTo>
                    <a:pt x="1588" y="0"/>
                  </a:moveTo>
                  <a:cubicBezTo>
                    <a:pt x="1587" y="0"/>
                    <a:pt x="1586" y="0"/>
                    <a:pt x="1585" y="0"/>
                  </a:cubicBezTo>
                  <a:cubicBezTo>
                    <a:pt x="1524" y="0"/>
                    <a:pt x="1406" y="46"/>
                    <a:pt x="1022" y="380"/>
                  </a:cubicBezTo>
                  <a:cubicBezTo>
                    <a:pt x="787" y="260"/>
                    <a:pt x="421" y="78"/>
                    <a:pt x="354" y="63"/>
                  </a:cubicBezTo>
                  <a:cubicBezTo>
                    <a:pt x="350" y="63"/>
                    <a:pt x="346" y="62"/>
                    <a:pt x="342" y="62"/>
                  </a:cubicBezTo>
                  <a:cubicBezTo>
                    <a:pt x="314" y="62"/>
                    <a:pt x="287" y="74"/>
                    <a:pt x="270" y="98"/>
                  </a:cubicBezTo>
                  <a:cubicBezTo>
                    <a:pt x="246" y="135"/>
                    <a:pt x="216" y="181"/>
                    <a:pt x="520" y="840"/>
                  </a:cubicBezTo>
                  <a:cubicBezTo>
                    <a:pt x="248" y="1098"/>
                    <a:pt x="26" y="1320"/>
                    <a:pt x="25" y="1321"/>
                  </a:cubicBezTo>
                  <a:cubicBezTo>
                    <a:pt x="9" y="1337"/>
                    <a:pt x="1" y="1360"/>
                    <a:pt x="5" y="1382"/>
                  </a:cubicBezTo>
                  <a:cubicBezTo>
                    <a:pt x="22" y="1491"/>
                    <a:pt x="165" y="1505"/>
                    <a:pt x="304" y="1505"/>
                  </a:cubicBezTo>
                  <a:cubicBezTo>
                    <a:pt x="429" y="1505"/>
                    <a:pt x="602" y="1491"/>
                    <a:pt x="820" y="1461"/>
                  </a:cubicBezTo>
                  <a:cubicBezTo>
                    <a:pt x="923" y="1665"/>
                    <a:pt x="1085" y="1969"/>
                    <a:pt x="1156" y="2041"/>
                  </a:cubicBezTo>
                  <a:cubicBezTo>
                    <a:pt x="1173" y="2062"/>
                    <a:pt x="1199" y="2072"/>
                    <a:pt x="1227" y="2072"/>
                  </a:cubicBezTo>
                  <a:lnTo>
                    <a:pt x="1228" y="2072"/>
                  </a:lnTo>
                  <a:cubicBezTo>
                    <a:pt x="1284" y="2072"/>
                    <a:pt x="1379" y="2072"/>
                    <a:pt x="1533" y="1345"/>
                  </a:cubicBezTo>
                  <a:cubicBezTo>
                    <a:pt x="1812" y="1293"/>
                    <a:pt x="2064" y="1239"/>
                    <a:pt x="2161" y="1218"/>
                  </a:cubicBezTo>
                  <a:cubicBezTo>
                    <a:pt x="2196" y="1211"/>
                    <a:pt x="2223" y="1185"/>
                    <a:pt x="2228" y="1150"/>
                  </a:cubicBezTo>
                  <a:cubicBezTo>
                    <a:pt x="2236" y="1094"/>
                    <a:pt x="2243" y="1046"/>
                    <a:pt x="1643" y="711"/>
                  </a:cubicBezTo>
                  <a:cubicBezTo>
                    <a:pt x="1679" y="456"/>
                    <a:pt x="1712" y="154"/>
                    <a:pt x="1679" y="63"/>
                  </a:cubicBezTo>
                  <a:cubicBezTo>
                    <a:pt x="1664" y="25"/>
                    <a:pt x="1628" y="0"/>
                    <a:pt x="158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39"/>
          <p:cNvGrpSpPr/>
          <p:nvPr/>
        </p:nvGrpSpPr>
        <p:grpSpPr>
          <a:xfrm>
            <a:off x="4698661" y="4484931"/>
            <a:ext cx="224828" cy="208081"/>
            <a:chOff x="8121411" y="3511069"/>
            <a:chExt cx="224828" cy="208081"/>
          </a:xfrm>
        </p:grpSpPr>
        <p:sp>
          <p:nvSpPr>
            <p:cNvPr id="1200" name="Google Shape;1200;p39"/>
            <p:cNvSpPr/>
            <p:nvPr/>
          </p:nvSpPr>
          <p:spPr>
            <a:xfrm>
              <a:off x="8121411" y="3511069"/>
              <a:ext cx="224828" cy="208081"/>
            </a:xfrm>
            <a:custGeom>
              <a:avLst/>
              <a:gdLst/>
              <a:ahLst/>
              <a:cxnLst/>
              <a:rect l="l" t="t" r="r" b="b"/>
              <a:pathLst>
                <a:path w="2242" h="2075" extrusionOk="0">
                  <a:moveTo>
                    <a:pt x="1550" y="156"/>
                  </a:moveTo>
                  <a:lnTo>
                    <a:pt x="1550" y="156"/>
                  </a:lnTo>
                  <a:cubicBezTo>
                    <a:pt x="1553" y="228"/>
                    <a:pt x="1545" y="384"/>
                    <a:pt x="1510" y="640"/>
                  </a:cubicBezTo>
                  <a:cubicBezTo>
                    <a:pt x="1395" y="577"/>
                    <a:pt x="1275" y="513"/>
                    <a:pt x="1157" y="451"/>
                  </a:cubicBezTo>
                  <a:cubicBezTo>
                    <a:pt x="1391" y="251"/>
                    <a:pt x="1502" y="180"/>
                    <a:pt x="1550" y="156"/>
                  </a:cubicBezTo>
                  <a:close/>
                  <a:moveTo>
                    <a:pt x="422" y="244"/>
                  </a:moveTo>
                  <a:lnTo>
                    <a:pt x="422" y="244"/>
                  </a:lnTo>
                  <a:cubicBezTo>
                    <a:pt x="519" y="289"/>
                    <a:pt x="684" y="368"/>
                    <a:pt x="907" y="482"/>
                  </a:cubicBezTo>
                  <a:cubicBezTo>
                    <a:pt x="820" y="559"/>
                    <a:pt x="728" y="645"/>
                    <a:pt x="628" y="739"/>
                  </a:cubicBezTo>
                  <a:cubicBezTo>
                    <a:pt x="514" y="489"/>
                    <a:pt x="453" y="334"/>
                    <a:pt x="422" y="244"/>
                  </a:cubicBezTo>
                  <a:close/>
                  <a:moveTo>
                    <a:pt x="1620" y="863"/>
                  </a:moveTo>
                  <a:cubicBezTo>
                    <a:pt x="1838" y="985"/>
                    <a:pt x="1955" y="1059"/>
                    <a:pt x="2019" y="1105"/>
                  </a:cubicBezTo>
                  <a:cubicBezTo>
                    <a:pt x="1918" y="1126"/>
                    <a:pt x="1753" y="1160"/>
                    <a:pt x="1561" y="1196"/>
                  </a:cubicBezTo>
                  <a:cubicBezTo>
                    <a:pt x="1581" y="1086"/>
                    <a:pt x="1602" y="974"/>
                    <a:pt x="1620" y="863"/>
                  </a:cubicBezTo>
                  <a:close/>
                  <a:moveTo>
                    <a:pt x="1042" y="551"/>
                  </a:moveTo>
                  <a:cubicBezTo>
                    <a:pt x="1191" y="629"/>
                    <a:pt x="1344" y="711"/>
                    <a:pt x="1487" y="789"/>
                  </a:cubicBezTo>
                  <a:cubicBezTo>
                    <a:pt x="1466" y="934"/>
                    <a:pt x="1439" y="1082"/>
                    <a:pt x="1411" y="1224"/>
                  </a:cubicBezTo>
                  <a:cubicBezTo>
                    <a:pt x="1224" y="1257"/>
                    <a:pt x="1053" y="1285"/>
                    <a:pt x="900" y="1307"/>
                  </a:cubicBezTo>
                  <a:cubicBezTo>
                    <a:pt x="830" y="1165"/>
                    <a:pt x="757" y="1017"/>
                    <a:pt x="691" y="872"/>
                  </a:cubicBezTo>
                  <a:cubicBezTo>
                    <a:pt x="819" y="753"/>
                    <a:pt x="937" y="645"/>
                    <a:pt x="1042" y="551"/>
                  </a:cubicBezTo>
                  <a:close/>
                  <a:moveTo>
                    <a:pt x="582" y="977"/>
                  </a:moveTo>
                  <a:cubicBezTo>
                    <a:pt x="637" y="1094"/>
                    <a:pt x="695" y="1212"/>
                    <a:pt x="752" y="1328"/>
                  </a:cubicBezTo>
                  <a:cubicBezTo>
                    <a:pt x="556" y="1353"/>
                    <a:pt x="397" y="1362"/>
                    <a:pt x="292" y="1362"/>
                  </a:cubicBezTo>
                  <a:cubicBezTo>
                    <a:pt x="247" y="1362"/>
                    <a:pt x="213" y="1361"/>
                    <a:pt x="189" y="1358"/>
                  </a:cubicBezTo>
                  <a:cubicBezTo>
                    <a:pt x="269" y="1279"/>
                    <a:pt x="414" y="1137"/>
                    <a:pt x="582" y="977"/>
                  </a:cubicBezTo>
                  <a:close/>
                  <a:moveTo>
                    <a:pt x="1380" y="1374"/>
                  </a:moveTo>
                  <a:cubicBezTo>
                    <a:pt x="1313" y="1678"/>
                    <a:pt x="1257" y="1836"/>
                    <a:pt x="1225" y="1902"/>
                  </a:cubicBezTo>
                  <a:cubicBezTo>
                    <a:pt x="1178" y="1833"/>
                    <a:pt x="1094" y="1688"/>
                    <a:pt x="967" y="1440"/>
                  </a:cubicBezTo>
                  <a:cubicBezTo>
                    <a:pt x="1094" y="1422"/>
                    <a:pt x="1232" y="1399"/>
                    <a:pt x="1380" y="1374"/>
                  </a:cubicBezTo>
                  <a:close/>
                  <a:moveTo>
                    <a:pt x="1585" y="1"/>
                  </a:moveTo>
                  <a:cubicBezTo>
                    <a:pt x="1584" y="1"/>
                    <a:pt x="1583" y="1"/>
                    <a:pt x="1582" y="1"/>
                  </a:cubicBezTo>
                  <a:cubicBezTo>
                    <a:pt x="1521" y="1"/>
                    <a:pt x="1404" y="47"/>
                    <a:pt x="1019" y="382"/>
                  </a:cubicBezTo>
                  <a:cubicBezTo>
                    <a:pt x="784" y="261"/>
                    <a:pt x="418" y="78"/>
                    <a:pt x="351" y="63"/>
                  </a:cubicBezTo>
                  <a:cubicBezTo>
                    <a:pt x="347" y="63"/>
                    <a:pt x="343" y="63"/>
                    <a:pt x="340" y="63"/>
                  </a:cubicBezTo>
                  <a:cubicBezTo>
                    <a:pt x="312" y="63"/>
                    <a:pt x="285" y="76"/>
                    <a:pt x="268" y="98"/>
                  </a:cubicBezTo>
                  <a:cubicBezTo>
                    <a:pt x="244" y="136"/>
                    <a:pt x="215" y="182"/>
                    <a:pt x="517" y="842"/>
                  </a:cubicBezTo>
                  <a:cubicBezTo>
                    <a:pt x="247" y="1098"/>
                    <a:pt x="26" y="1320"/>
                    <a:pt x="23" y="1323"/>
                  </a:cubicBezTo>
                  <a:cubicBezTo>
                    <a:pt x="7" y="1339"/>
                    <a:pt x="1" y="1362"/>
                    <a:pt x="3" y="1384"/>
                  </a:cubicBezTo>
                  <a:cubicBezTo>
                    <a:pt x="21" y="1491"/>
                    <a:pt x="165" y="1506"/>
                    <a:pt x="303" y="1506"/>
                  </a:cubicBezTo>
                  <a:cubicBezTo>
                    <a:pt x="427" y="1506"/>
                    <a:pt x="601" y="1491"/>
                    <a:pt x="819" y="1462"/>
                  </a:cubicBezTo>
                  <a:cubicBezTo>
                    <a:pt x="923" y="1665"/>
                    <a:pt x="1084" y="1970"/>
                    <a:pt x="1154" y="2042"/>
                  </a:cubicBezTo>
                  <a:cubicBezTo>
                    <a:pt x="1173" y="2062"/>
                    <a:pt x="1199" y="2073"/>
                    <a:pt x="1225" y="2074"/>
                  </a:cubicBezTo>
                  <a:cubicBezTo>
                    <a:pt x="1283" y="2074"/>
                    <a:pt x="1378" y="2074"/>
                    <a:pt x="1530" y="1345"/>
                  </a:cubicBezTo>
                  <a:cubicBezTo>
                    <a:pt x="1883" y="1280"/>
                    <a:pt x="2156" y="1220"/>
                    <a:pt x="2158" y="1220"/>
                  </a:cubicBezTo>
                  <a:cubicBezTo>
                    <a:pt x="2193" y="1213"/>
                    <a:pt x="2220" y="1185"/>
                    <a:pt x="2225" y="1150"/>
                  </a:cubicBezTo>
                  <a:cubicBezTo>
                    <a:pt x="2235" y="1094"/>
                    <a:pt x="2241" y="1046"/>
                    <a:pt x="1641" y="713"/>
                  </a:cubicBezTo>
                  <a:cubicBezTo>
                    <a:pt x="1677" y="457"/>
                    <a:pt x="1711" y="154"/>
                    <a:pt x="1677" y="63"/>
                  </a:cubicBezTo>
                  <a:cubicBezTo>
                    <a:pt x="1663" y="26"/>
                    <a:pt x="1627" y="1"/>
                    <a:pt x="158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a:off x="8121411" y="3511069"/>
              <a:ext cx="224828" cy="208081"/>
            </a:xfrm>
            <a:custGeom>
              <a:avLst/>
              <a:gdLst/>
              <a:ahLst/>
              <a:cxnLst/>
              <a:rect l="l" t="t" r="r" b="b"/>
              <a:pathLst>
                <a:path w="2242" h="2075" extrusionOk="0">
                  <a:moveTo>
                    <a:pt x="1551" y="154"/>
                  </a:moveTo>
                  <a:lnTo>
                    <a:pt x="1551" y="154"/>
                  </a:lnTo>
                  <a:cubicBezTo>
                    <a:pt x="1554" y="227"/>
                    <a:pt x="1545" y="383"/>
                    <a:pt x="1510" y="638"/>
                  </a:cubicBezTo>
                  <a:cubicBezTo>
                    <a:pt x="1395" y="575"/>
                    <a:pt x="1275" y="511"/>
                    <a:pt x="1157" y="451"/>
                  </a:cubicBezTo>
                  <a:cubicBezTo>
                    <a:pt x="1391" y="251"/>
                    <a:pt x="1502" y="180"/>
                    <a:pt x="1551" y="154"/>
                  </a:cubicBezTo>
                  <a:close/>
                  <a:moveTo>
                    <a:pt x="422" y="244"/>
                  </a:moveTo>
                  <a:lnTo>
                    <a:pt x="422" y="244"/>
                  </a:lnTo>
                  <a:cubicBezTo>
                    <a:pt x="520" y="288"/>
                    <a:pt x="684" y="368"/>
                    <a:pt x="907" y="481"/>
                  </a:cubicBezTo>
                  <a:cubicBezTo>
                    <a:pt x="822" y="558"/>
                    <a:pt x="728" y="644"/>
                    <a:pt x="628" y="737"/>
                  </a:cubicBezTo>
                  <a:cubicBezTo>
                    <a:pt x="515" y="489"/>
                    <a:pt x="453" y="334"/>
                    <a:pt x="422" y="244"/>
                  </a:cubicBezTo>
                  <a:close/>
                  <a:moveTo>
                    <a:pt x="1620" y="862"/>
                  </a:moveTo>
                  <a:lnTo>
                    <a:pt x="1620" y="863"/>
                  </a:lnTo>
                  <a:cubicBezTo>
                    <a:pt x="1838" y="985"/>
                    <a:pt x="1955" y="1059"/>
                    <a:pt x="2019" y="1104"/>
                  </a:cubicBezTo>
                  <a:cubicBezTo>
                    <a:pt x="1918" y="1126"/>
                    <a:pt x="1753" y="1160"/>
                    <a:pt x="1561" y="1196"/>
                  </a:cubicBezTo>
                  <a:cubicBezTo>
                    <a:pt x="1582" y="1085"/>
                    <a:pt x="1602" y="973"/>
                    <a:pt x="1620" y="862"/>
                  </a:cubicBezTo>
                  <a:close/>
                  <a:moveTo>
                    <a:pt x="1042" y="551"/>
                  </a:moveTo>
                  <a:cubicBezTo>
                    <a:pt x="1191" y="629"/>
                    <a:pt x="1344" y="711"/>
                    <a:pt x="1489" y="789"/>
                  </a:cubicBezTo>
                  <a:cubicBezTo>
                    <a:pt x="1466" y="934"/>
                    <a:pt x="1439" y="1082"/>
                    <a:pt x="1411" y="1224"/>
                  </a:cubicBezTo>
                  <a:cubicBezTo>
                    <a:pt x="1224" y="1257"/>
                    <a:pt x="1053" y="1285"/>
                    <a:pt x="900" y="1307"/>
                  </a:cubicBezTo>
                  <a:cubicBezTo>
                    <a:pt x="830" y="1165"/>
                    <a:pt x="758" y="1017"/>
                    <a:pt x="691" y="873"/>
                  </a:cubicBezTo>
                  <a:lnTo>
                    <a:pt x="691" y="873"/>
                  </a:lnTo>
                  <a:cubicBezTo>
                    <a:pt x="819" y="753"/>
                    <a:pt x="937" y="645"/>
                    <a:pt x="1042" y="551"/>
                  </a:cubicBezTo>
                  <a:close/>
                  <a:moveTo>
                    <a:pt x="582" y="977"/>
                  </a:moveTo>
                  <a:cubicBezTo>
                    <a:pt x="637" y="1093"/>
                    <a:pt x="695" y="1212"/>
                    <a:pt x="752" y="1327"/>
                  </a:cubicBezTo>
                  <a:cubicBezTo>
                    <a:pt x="556" y="1352"/>
                    <a:pt x="395" y="1362"/>
                    <a:pt x="290" y="1362"/>
                  </a:cubicBezTo>
                  <a:cubicBezTo>
                    <a:pt x="247" y="1362"/>
                    <a:pt x="212" y="1361"/>
                    <a:pt x="189" y="1358"/>
                  </a:cubicBezTo>
                  <a:cubicBezTo>
                    <a:pt x="269" y="1279"/>
                    <a:pt x="414" y="1137"/>
                    <a:pt x="582" y="977"/>
                  </a:cubicBezTo>
                  <a:close/>
                  <a:moveTo>
                    <a:pt x="1380" y="1374"/>
                  </a:moveTo>
                  <a:cubicBezTo>
                    <a:pt x="1313" y="1678"/>
                    <a:pt x="1259" y="1835"/>
                    <a:pt x="1225" y="1902"/>
                  </a:cubicBezTo>
                  <a:cubicBezTo>
                    <a:pt x="1178" y="1833"/>
                    <a:pt x="1094" y="1688"/>
                    <a:pt x="967" y="1440"/>
                  </a:cubicBezTo>
                  <a:cubicBezTo>
                    <a:pt x="1093" y="1422"/>
                    <a:pt x="1232" y="1399"/>
                    <a:pt x="1380" y="1374"/>
                  </a:cubicBezTo>
                  <a:close/>
                  <a:moveTo>
                    <a:pt x="1588" y="1"/>
                  </a:moveTo>
                  <a:cubicBezTo>
                    <a:pt x="1587" y="1"/>
                    <a:pt x="1586" y="1"/>
                    <a:pt x="1585" y="1"/>
                  </a:cubicBezTo>
                  <a:cubicBezTo>
                    <a:pt x="1522" y="1"/>
                    <a:pt x="1406" y="47"/>
                    <a:pt x="1021" y="382"/>
                  </a:cubicBezTo>
                  <a:cubicBezTo>
                    <a:pt x="785" y="261"/>
                    <a:pt x="419" y="78"/>
                    <a:pt x="352" y="63"/>
                  </a:cubicBezTo>
                  <a:cubicBezTo>
                    <a:pt x="349" y="63"/>
                    <a:pt x="345" y="63"/>
                    <a:pt x="341" y="63"/>
                  </a:cubicBezTo>
                  <a:cubicBezTo>
                    <a:pt x="313" y="63"/>
                    <a:pt x="286" y="76"/>
                    <a:pt x="269" y="98"/>
                  </a:cubicBezTo>
                  <a:cubicBezTo>
                    <a:pt x="245" y="136"/>
                    <a:pt x="216" y="182"/>
                    <a:pt x="519" y="840"/>
                  </a:cubicBezTo>
                  <a:cubicBezTo>
                    <a:pt x="247" y="1098"/>
                    <a:pt x="26" y="1320"/>
                    <a:pt x="23" y="1323"/>
                  </a:cubicBezTo>
                  <a:cubicBezTo>
                    <a:pt x="7" y="1339"/>
                    <a:pt x="1" y="1362"/>
                    <a:pt x="3" y="1384"/>
                  </a:cubicBezTo>
                  <a:cubicBezTo>
                    <a:pt x="21" y="1491"/>
                    <a:pt x="165" y="1506"/>
                    <a:pt x="303" y="1506"/>
                  </a:cubicBezTo>
                  <a:cubicBezTo>
                    <a:pt x="429" y="1506"/>
                    <a:pt x="602" y="1491"/>
                    <a:pt x="819" y="1462"/>
                  </a:cubicBezTo>
                  <a:cubicBezTo>
                    <a:pt x="923" y="1665"/>
                    <a:pt x="1084" y="1970"/>
                    <a:pt x="1154" y="2042"/>
                  </a:cubicBezTo>
                  <a:cubicBezTo>
                    <a:pt x="1173" y="2062"/>
                    <a:pt x="1199" y="2073"/>
                    <a:pt x="1225" y="2074"/>
                  </a:cubicBezTo>
                  <a:lnTo>
                    <a:pt x="1227" y="2074"/>
                  </a:lnTo>
                  <a:cubicBezTo>
                    <a:pt x="1284" y="2073"/>
                    <a:pt x="1379" y="2073"/>
                    <a:pt x="1533" y="1345"/>
                  </a:cubicBezTo>
                  <a:cubicBezTo>
                    <a:pt x="1884" y="1280"/>
                    <a:pt x="2158" y="1220"/>
                    <a:pt x="2161" y="1220"/>
                  </a:cubicBezTo>
                  <a:cubicBezTo>
                    <a:pt x="2194" y="1213"/>
                    <a:pt x="2221" y="1185"/>
                    <a:pt x="2228" y="1150"/>
                  </a:cubicBezTo>
                  <a:cubicBezTo>
                    <a:pt x="2235" y="1094"/>
                    <a:pt x="2241" y="1046"/>
                    <a:pt x="1642" y="712"/>
                  </a:cubicBezTo>
                  <a:cubicBezTo>
                    <a:pt x="1680" y="457"/>
                    <a:pt x="1712" y="154"/>
                    <a:pt x="1678" y="63"/>
                  </a:cubicBezTo>
                  <a:cubicBezTo>
                    <a:pt x="1664" y="26"/>
                    <a:pt x="1628" y="1"/>
                    <a:pt x="158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2" name="Google Shape;1202;p39"/>
          <p:cNvGrpSpPr/>
          <p:nvPr/>
        </p:nvGrpSpPr>
        <p:grpSpPr>
          <a:xfrm>
            <a:off x="2101919" y="587482"/>
            <a:ext cx="134275" cy="134074"/>
            <a:chOff x="5911244" y="4422207"/>
            <a:chExt cx="134275" cy="134074"/>
          </a:xfrm>
        </p:grpSpPr>
        <p:sp>
          <p:nvSpPr>
            <p:cNvPr id="1203" name="Google Shape;1203;p39"/>
            <p:cNvSpPr/>
            <p:nvPr/>
          </p:nvSpPr>
          <p:spPr>
            <a:xfrm>
              <a:off x="5913650" y="4422207"/>
              <a:ext cx="131668" cy="134074"/>
            </a:xfrm>
            <a:custGeom>
              <a:avLst/>
              <a:gdLst/>
              <a:ahLst/>
              <a:cxnLst/>
              <a:rect l="l" t="t" r="r" b="b"/>
              <a:pathLst>
                <a:path w="1313" h="1337" extrusionOk="0">
                  <a:moveTo>
                    <a:pt x="693" y="1"/>
                  </a:moveTo>
                  <a:cubicBezTo>
                    <a:pt x="655" y="1"/>
                    <a:pt x="624" y="33"/>
                    <a:pt x="623" y="72"/>
                  </a:cubicBezTo>
                  <a:lnTo>
                    <a:pt x="621" y="476"/>
                  </a:lnTo>
                  <a:lnTo>
                    <a:pt x="378" y="219"/>
                  </a:lnTo>
                  <a:cubicBezTo>
                    <a:pt x="362" y="202"/>
                    <a:pt x="344" y="196"/>
                    <a:pt x="327" y="196"/>
                  </a:cubicBezTo>
                  <a:cubicBezTo>
                    <a:pt x="273" y="196"/>
                    <a:pt x="225" y="264"/>
                    <a:pt x="275" y="316"/>
                  </a:cubicBezTo>
                  <a:lnTo>
                    <a:pt x="525" y="580"/>
                  </a:lnTo>
                  <a:lnTo>
                    <a:pt x="72" y="585"/>
                  </a:lnTo>
                  <a:cubicBezTo>
                    <a:pt x="32" y="585"/>
                    <a:pt x="1" y="617"/>
                    <a:pt x="1" y="657"/>
                  </a:cubicBezTo>
                  <a:cubicBezTo>
                    <a:pt x="1" y="696"/>
                    <a:pt x="33" y="727"/>
                    <a:pt x="72" y="727"/>
                  </a:cubicBezTo>
                  <a:lnTo>
                    <a:pt x="486" y="723"/>
                  </a:lnTo>
                  <a:lnTo>
                    <a:pt x="165" y="946"/>
                  </a:lnTo>
                  <a:cubicBezTo>
                    <a:pt x="108" y="986"/>
                    <a:pt x="136" y="1076"/>
                    <a:pt x="205" y="1076"/>
                  </a:cubicBezTo>
                  <a:cubicBezTo>
                    <a:pt x="220" y="1076"/>
                    <a:pt x="235" y="1070"/>
                    <a:pt x="247" y="1062"/>
                  </a:cubicBezTo>
                  <a:lnTo>
                    <a:pt x="619" y="803"/>
                  </a:lnTo>
                  <a:lnTo>
                    <a:pt x="616" y="1264"/>
                  </a:lnTo>
                  <a:cubicBezTo>
                    <a:pt x="616" y="1304"/>
                    <a:pt x="647" y="1335"/>
                    <a:pt x="687" y="1336"/>
                  </a:cubicBezTo>
                  <a:cubicBezTo>
                    <a:pt x="726" y="1336"/>
                    <a:pt x="758" y="1304"/>
                    <a:pt x="758" y="1266"/>
                  </a:cubicBezTo>
                  <a:lnTo>
                    <a:pt x="760" y="830"/>
                  </a:lnTo>
                  <a:lnTo>
                    <a:pt x="1018" y="1104"/>
                  </a:lnTo>
                  <a:cubicBezTo>
                    <a:pt x="1034" y="1120"/>
                    <a:pt x="1052" y="1127"/>
                    <a:pt x="1069" y="1127"/>
                  </a:cubicBezTo>
                  <a:cubicBezTo>
                    <a:pt x="1123" y="1127"/>
                    <a:pt x="1171" y="1058"/>
                    <a:pt x="1121" y="1006"/>
                  </a:cubicBezTo>
                  <a:lnTo>
                    <a:pt x="851" y="719"/>
                  </a:lnTo>
                  <a:lnTo>
                    <a:pt x="1219" y="716"/>
                  </a:lnTo>
                  <a:cubicBezTo>
                    <a:pt x="1312" y="715"/>
                    <a:pt x="1312" y="574"/>
                    <a:pt x="1219" y="574"/>
                  </a:cubicBezTo>
                  <a:cubicBezTo>
                    <a:pt x="1218" y="574"/>
                    <a:pt x="1218" y="574"/>
                    <a:pt x="1217" y="574"/>
                  </a:cubicBezTo>
                  <a:lnTo>
                    <a:pt x="943" y="577"/>
                  </a:lnTo>
                  <a:lnTo>
                    <a:pt x="943" y="577"/>
                  </a:lnTo>
                  <a:lnTo>
                    <a:pt x="1231" y="377"/>
                  </a:lnTo>
                  <a:cubicBezTo>
                    <a:pt x="1294" y="332"/>
                    <a:pt x="1252" y="245"/>
                    <a:pt x="1191" y="245"/>
                  </a:cubicBezTo>
                  <a:cubicBezTo>
                    <a:pt x="1178" y="245"/>
                    <a:pt x="1163" y="249"/>
                    <a:pt x="1149" y="259"/>
                  </a:cubicBezTo>
                  <a:lnTo>
                    <a:pt x="762" y="530"/>
                  </a:lnTo>
                  <a:lnTo>
                    <a:pt x="764" y="72"/>
                  </a:lnTo>
                  <a:cubicBezTo>
                    <a:pt x="764" y="33"/>
                    <a:pt x="734" y="1"/>
                    <a:pt x="693"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9"/>
            <p:cNvSpPr/>
            <p:nvPr/>
          </p:nvSpPr>
          <p:spPr>
            <a:xfrm>
              <a:off x="5975523" y="4422207"/>
              <a:ext cx="14942" cy="134074"/>
            </a:xfrm>
            <a:custGeom>
              <a:avLst/>
              <a:gdLst/>
              <a:ahLst/>
              <a:cxnLst/>
              <a:rect l="l" t="t" r="r" b="b"/>
              <a:pathLst>
                <a:path w="149" h="1337" extrusionOk="0">
                  <a:moveTo>
                    <a:pt x="79" y="1"/>
                  </a:moveTo>
                  <a:cubicBezTo>
                    <a:pt x="39" y="1"/>
                    <a:pt x="8" y="33"/>
                    <a:pt x="8" y="72"/>
                  </a:cubicBezTo>
                  <a:lnTo>
                    <a:pt x="0" y="1264"/>
                  </a:lnTo>
                  <a:cubicBezTo>
                    <a:pt x="0" y="1304"/>
                    <a:pt x="32" y="1335"/>
                    <a:pt x="71" y="1336"/>
                  </a:cubicBezTo>
                  <a:cubicBezTo>
                    <a:pt x="110" y="1336"/>
                    <a:pt x="142" y="1304"/>
                    <a:pt x="142" y="1266"/>
                  </a:cubicBezTo>
                  <a:lnTo>
                    <a:pt x="149" y="73"/>
                  </a:lnTo>
                  <a:cubicBezTo>
                    <a:pt x="149" y="33"/>
                    <a:pt x="118" y="2"/>
                    <a:pt x="7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9"/>
            <p:cNvSpPr/>
            <p:nvPr/>
          </p:nvSpPr>
          <p:spPr>
            <a:xfrm>
              <a:off x="5924581" y="4446876"/>
              <a:ext cx="119032" cy="83232"/>
            </a:xfrm>
            <a:custGeom>
              <a:avLst/>
              <a:gdLst/>
              <a:ahLst/>
              <a:cxnLst/>
              <a:rect l="l" t="t" r="r" b="b"/>
              <a:pathLst>
                <a:path w="1187" h="830" extrusionOk="0">
                  <a:moveTo>
                    <a:pt x="1084" y="0"/>
                  </a:moveTo>
                  <a:cubicBezTo>
                    <a:pt x="1070" y="0"/>
                    <a:pt x="1056" y="4"/>
                    <a:pt x="1042" y="14"/>
                  </a:cubicBezTo>
                  <a:lnTo>
                    <a:pt x="58" y="700"/>
                  </a:lnTo>
                  <a:cubicBezTo>
                    <a:pt x="0" y="740"/>
                    <a:pt x="28" y="830"/>
                    <a:pt x="98" y="830"/>
                  </a:cubicBezTo>
                  <a:cubicBezTo>
                    <a:pt x="113" y="830"/>
                    <a:pt x="126" y="826"/>
                    <a:pt x="138" y="818"/>
                  </a:cubicBezTo>
                  <a:lnTo>
                    <a:pt x="1123" y="131"/>
                  </a:lnTo>
                  <a:cubicBezTo>
                    <a:pt x="1187" y="87"/>
                    <a:pt x="1144" y="0"/>
                    <a:pt x="108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9"/>
            <p:cNvSpPr/>
            <p:nvPr/>
          </p:nvSpPr>
          <p:spPr>
            <a:xfrm>
              <a:off x="5936314" y="4441762"/>
              <a:ext cx="94363" cy="93361"/>
            </a:xfrm>
            <a:custGeom>
              <a:avLst/>
              <a:gdLst/>
              <a:ahLst/>
              <a:cxnLst/>
              <a:rect l="l" t="t" r="r" b="b"/>
              <a:pathLst>
                <a:path w="941" h="931" extrusionOk="0">
                  <a:moveTo>
                    <a:pt x="103" y="1"/>
                  </a:moveTo>
                  <a:cubicBezTo>
                    <a:pt x="48" y="1"/>
                    <a:pt x="1" y="70"/>
                    <a:pt x="50" y="121"/>
                  </a:cubicBezTo>
                  <a:lnTo>
                    <a:pt x="795" y="909"/>
                  </a:lnTo>
                  <a:cubicBezTo>
                    <a:pt x="808" y="922"/>
                    <a:pt x="827" y="930"/>
                    <a:pt x="846" y="930"/>
                  </a:cubicBezTo>
                  <a:cubicBezTo>
                    <a:pt x="909" y="930"/>
                    <a:pt x="941" y="857"/>
                    <a:pt x="898" y="811"/>
                  </a:cubicBezTo>
                  <a:lnTo>
                    <a:pt x="153" y="24"/>
                  </a:lnTo>
                  <a:cubicBezTo>
                    <a:pt x="138" y="8"/>
                    <a:pt x="120" y="1"/>
                    <a:pt x="10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9"/>
            <p:cNvSpPr/>
            <p:nvPr/>
          </p:nvSpPr>
          <p:spPr>
            <a:xfrm>
              <a:off x="5911244" y="4479768"/>
              <a:ext cx="134275" cy="15343"/>
            </a:xfrm>
            <a:custGeom>
              <a:avLst/>
              <a:gdLst/>
              <a:ahLst/>
              <a:cxnLst/>
              <a:rect l="l" t="t" r="r" b="b"/>
              <a:pathLst>
                <a:path w="1339" h="153" extrusionOk="0">
                  <a:moveTo>
                    <a:pt x="1244" y="0"/>
                  </a:moveTo>
                  <a:cubicBezTo>
                    <a:pt x="1244" y="0"/>
                    <a:pt x="1243" y="0"/>
                    <a:pt x="1243" y="0"/>
                  </a:cubicBezTo>
                  <a:lnTo>
                    <a:pt x="96" y="11"/>
                  </a:lnTo>
                  <a:cubicBezTo>
                    <a:pt x="1" y="11"/>
                    <a:pt x="1" y="153"/>
                    <a:pt x="96" y="153"/>
                  </a:cubicBezTo>
                  <a:lnTo>
                    <a:pt x="97" y="153"/>
                  </a:lnTo>
                  <a:lnTo>
                    <a:pt x="1244" y="142"/>
                  </a:lnTo>
                  <a:cubicBezTo>
                    <a:pt x="1339" y="141"/>
                    <a:pt x="1338" y="0"/>
                    <a:pt x="124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8" name="Google Shape;1208;p39"/>
          <p:cNvGrpSpPr/>
          <p:nvPr/>
        </p:nvGrpSpPr>
        <p:grpSpPr>
          <a:xfrm>
            <a:off x="3476111" y="4231478"/>
            <a:ext cx="98676" cy="98475"/>
            <a:chOff x="7852761" y="1836603"/>
            <a:chExt cx="98676" cy="98475"/>
          </a:xfrm>
        </p:grpSpPr>
        <p:sp>
          <p:nvSpPr>
            <p:cNvPr id="1209" name="Google Shape;1209;p39"/>
            <p:cNvSpPr/>
            <p:nvPr/>
          </p:nvSpPr>
          <p:spPr>
            <a:xfrm>
              <a:off x="7853062" y="1837004"/>
              <a:ext cx="98174" cy="98074"/>
            </a:xfrm>
            <a:custGeom>
              <a:avLst/>
              <a:gdLst/>
              <a:ahLst/>
              <a:cxnLst/>
              <a:rect l="l" t="t" r="r" b="b"/>
              <a:pathLst>
                <a:path w="979" h="978" extrusionOk="0">
                  <a:moveTo>
                    <a:pt x="492" y="140"/>
                  </a:moveTo>
                  <a:cubicBezTo>
                    <a:pt x="685" y="141"/>
                    <a:pt x="840" y="297"/>
                    <a:pt x="839" y="490"/>
                  </a:cubicBezTo>
                  <a:cubicBezTo>
                    <a:pt x="837" y="681"/>
                    <a:pt x="682" y="836"/>
                    <a:pt x="491" y="836"/>
                  </a:cubicBezTo>
                  <a:lnTo>
                    <a:pt x="491" y="907"/>
                  </a:lnTo>
                  <a:lnTo>
                    <a:pt x="488" y="836"/>
                  </a:lnTo>
                  <a:cubicBezTo>
                    <a:pt x="300" y="831"/>
                    <a:pt x="149" y="676"/>
                    <a:pt x="150" y="486"/>
                  </a:cubicBezTo>
                  <a:cubicBezTo>
                    <a:pt x="150" y="297"/>
                    <a:pt x="303" y="142"/>
                    <a:pt x="492" y="140"/>
                  </a:cubicBezTo>
                  <a:close/>
                  <a:moveTo>
                    <a:pt x="490" y="1"/>
                  </a:moveTo>
                  <a:cubicBezTo>
                    <a:pt x="220" y="1"/>
                    <a:pt x="0" y="219"/>
                    <a:pt x="0" y="489"/>
                  </a:cubicBezTo>
                  <a:cubicBezTo>
                    <a:pt x="0" y="759"/>
                    <a:pt x="218" y="978"/>
                    <a:pt x="488" y="978"/>
                  </a:cubicBezTo>
                  <a:lnTo>
                    <a:pt x="491" y="978"/>
                  </a:lnTo>
                  <a:cubicBezTo>
                    <a:pt x="760" y="978"/>
                    <a:pt x="979" y="759"/>
                    <a:pt x="979" y="489"/>
                  </a:cubicBezTo>
                  <a:cubicBezTo>
                    <a:pt x="978" y="219"/>
                    <a:pt x="760" y="1"/>
                    <a:pt x="49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9"/>
            <p:cNvSpPr/>
            <p:nvPr/>
          </p:nvSpPr>
          <p:spPr>
            <a:xfrm>
              <a:off x="7852761" y="1836603"/>
              <a:ext cx="98676" cy="98475"/>
            </a:xfrm>
            <a:custGeom>
              <a:avLst/>
              <a:gdLst/>
              <a:ahLst/>
              <a:cxnLst/>
              <a:rect l="l" t="t" r="r" b="b"/>
              <a:pathLst>
                <a:path w="984" h="982" extrusionOk="0">
                  <a:moveTo>
                    <a:pt x="495" y="144"/>
                  </a:moveTo>
                  <a:cubicBezTo>
                    <a:pt x="688" y="145"/>
                    <a:pt x="843" y="301"/>
                    <a:pt x="842" y="494"/>
                  </a:cubicBezTo>
                  <a:cubicBezTo>
                    <a:pt x="840" y="685"/>
                    <a:pt x="685" y="840"/>
                    <a:pt x="494" y="840"/>
                  </a:cubicBezTo>
                  <a:lnTo>
                    <a:pt x="494" y="911"/>
                  </a:lnTo>
                  <a:lnTo>
                    <a:pt x="491" y="840"/>
                  </a:lnTo>
                  <a:cubicBezTo>
                    <a:pt x="303" y="835"/>
                    <a:pt x="152" y="680"/>
                    <a:pt x="153" y="490"/>
                  </a:cubicBezTo>
                  <a:cubicBezTo>
                    <a:pt x="153" y="301"/>
                    <a:pt x="306" y="146"/>
                    <a:pt x="495" y="144"/>
                  </a:cubicBezTo>
                  <a:close/>
                  <a:moveTo>
                    <a:pt x="493" y="1"/>
                  </a:moveTo>
                  <a:cubicBezTo>
                    <a:pt x="221" y="1"/>
                    <a:pt x="2" y="220"/>
                    <a:pt x="2" y="490"/>
                  </a:cubicBezTo>
                  <a:cubicBezTo>
                    <a:pt x="1" y="761"/>
                    <a:pt x="220" y="982"/>
                    <a:pt x="491" y="982"/>
                  </a:cubicBezTo>
                  <a:lnTo>
                    <a:pt x="494" y="982"/>
                  </a:lnTo>
                  <a:cubicBezTo>
                    <a:pt x="764" y="982"/>
                    <a:pt x="983" y="761"/>
                    <a:pt x="983" y="490"/>
                  </a:cubicBezTo>
                  <a:cubicBezTo>
                    <a:pt x="983" y="220"/>
                    <a:pt x="764" y="1"/>
                    <a:pt x="49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1" name="Google Shape;1211;p39"/>
          <p:cNvGrpSpPr/>
          <p:nvPr/>
        </p:nvGrpSpPr>
        <p:grpSpPr>
          <a:xfrm>
            <a:off x="3391710" y="444462"/>
            <a:ext cx="534682" cy="318282"/>
            <a:chOff x="5797442" y="3387417"/>
            <a:chExt cx="458285" cy="272805"/>
          </a:xfrm>
        </p:grpSpPr>
        <p:sp>
          <p:nvSpPr>
            <p:cNvPr id="1212" name="Google Shape;1212;p39"/>
            <p:cNvSpPr/>
            <p:nvPr/>
          </p:nvSpPr>
          <p:spPr>
            <a:xfrm>
              <a:off x="5817813" y="3387417"/>
              <a:ext cx="413419" cy="272719"/>
            </a:xfrm>
            <a:custGeom>
              <a:avLst/>
              <a:gdLst/>
              <a:ahLst/>
              <a:cxnLst/>
              <a:rect l="l" t="t" r="r" b="b"/>
              <a:pathLst>
                <a:path w="4810" h="3173" extrusionOk="0">
                  <a:moveTo>
                    <a:pt x="3008" y="0"/>
                  </a:moveTo>
                  <a:cubicBezTo>
                    <a:pt x="2785" y="0"/>
                    <a:pt x="2560" y="105"/>
                    <a:pt x="2384" y="290"/>
                  </a:cubicBezTo>
                  <a:cubicBezTo>
                    <a:pt x="2270" y="212"/>
                    <a:pt x="2146" y="149"/>
                    <a:pt x="2013" y="107"/>
                  </a:cubicBezTo>
                  <a:cubicBezTo>
                    <a:pt x="1871" y="59"/>
                    <a:pt x="1742" y="35"/>
                    <a:pt x="1628" y="35"/>
                  </a:cubicBezTo>
                  <a:cubicBezTo>
                    <a:pt x="1448" y="35"/>
                    <a:pt x="1306" y="95"/>
                    <a:pt x="1203" y="212"/>
                  </a:cubicBezTo>
                  <a:cubicBezTo>
                    <a:pt x="1052" y="381"/>
                    <a:pt x="1031" y="634"/>
                    <a:pt x="1032" y="781"/>
                  </a:cubicBezTo>
                  <a:cubicBezTo>
                    <a:pt x="989" y="769"/>
                    <a:pt x="947" y="764"/>
                    <a:pt x="904" y="764"/>
                  </a:cubicBezTo>
                  <a:cubicBezTo>
                    <a:pt x="595" y="764"/>
                    <a:pt x="253" y="1066"/>
                    <a:pt x="124" y="1452"/>
                  </a:cubicBezTo>
                  <a:cubicBezTo>
                    <a:pt x="0" y="1828"/>
                    <a:pt x="103" y="2175"/>
                    <a:pt x="409" y="2404"/>
                  </a:cubicBezTo>
                  <a:cubicBezTo>
                    <a:pt x="603" y="2548"/>
                    <a:pt x="804" y="2636"/>
                    <a:pt x="995" y="2661"/>
                  </a:cubicBezTo>
                  <a:cubicBezTo>
                    <a:pt x="1084" y="2981"/>
                    <a:pt x="1340" y="3167"/>
                    <a:pt x="1702" y="3173"/>
                  </a:cubicBezTo>
                  <a:lnTo>
                    <a:pt x="1766" y="3173"/>
                  </a:lnTo>
                  <a:cubicBezTo>
                    <a:pt x="2249" y="3173"/>
                    <a:pt x="2630" y="3076"/>
                    <a:pt x="2874" y="2890"/>
                  </a:cubicBezTo>
                  <a:cubicBezTo>
                    <a:pt x="2914" y="2937"/>
                    <a:pt x="2958" y="2980"/>
                    <a:pt x="3005" y="3017"/>
                  </a:cubicBezTo>
                  <a:cubicBezTo>
                    <a:pt x="3108" y="3099"/>
                    <a:pt x="3234" y="3140"/>
                    <a:pt x="3378" y="3140"/>
                  </a:cubicBezTo>
                  <a:cubicBezTo>
                    <a:pt x="3843" y="3140"/>
                    <a:pt x="4445" y="2695"/>
                    <a:pt x="4666" y="2187"/>
                  </a:cubicBezTo>
                  <a:cubicBezTo>
                    <a:pt x="4810" y="1853"/>
                    <a:pt x="4770" y="1540"/>
                    <a:pt x="4553" y="1309"/>
                  </a:cubicBezTo>
                  <a:cubicBezTo>
                    <a:pt x="4392" y="1138"/>
                    <a:pt x="4211" y="1048"/>
                    <a:pt x="4012" y="1043"/>
                  </a:cubicBezTo>
                  <a:cubicBezTo>
                    <a:pt x="3996" y="689"/>
                    <a:pt x="3790" y="356"/>
                    <a:pt x="3452" y="138"/>
                  </a:cubicBezTo>
                  <a:cubicBezTo>
                    <a:pt x="3309" y="47"/>
                    <a:pt x="3160" y="0"/>
                    <a:pt x="300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9"/>
            <p:cNvSpPr/>
            <p:nvPr/>
          </p:nvSpPr>
          <p:spPr>
            <a:xfrm>
              <a:off x="5797442" y="3393519"/>
              <a:ext cx="458285" cy="260600"/>
            </a:xfrm>
            <a:custGeom>
              <a:avLst/>
              <a:gdLst/>
              <a:ahLst/>
              <a:cxnLst/>
              <a:rect l="l" t="t" r="r" b="b"/>
              <a:pathLst>
                <a:path w="5332" h="3032" extrusionOk="0">
                  <a:moveTo>
                    <a:pt x="3246" y="0"/>
                  </a:moveTo>
                  <a:cubicBezTo>
                    <a:pt x="3000" y="0"/>
                    <a:pt x="2781" y="136"/>
                    <a:pt x="2631" y="316"/>
                  </a:cubicBezTo>
                  <a:lnTo>
                    <a:pt x="2631" y="316"/>
                  </a:lnTo>
                  <a:cubicBezTo>
                    <a:pt x="2530" y="234"/>
                    <a:pt x="2398" y="160"/>
                    <a:pt x="2229" y="103"/>
                  </a:cubicBezTo>
                  <a:cubicBezTo>
                    <a:pt x="2087" y="55"/>
                    <a:pt x="1967" y="35"/>
                    <a:pt x="1866" y="35"/>
                  </a:cubicBezTo>
                  <a:cubicBezTo>
                    <a:pt x="1243" y="35"/>
                    <a:pt x="1347" y="821"/>
                    <a:pt x="1347" y="821"/>
                  </a:cubicBezTo>
                  <a:cubicBezTo>
                    <a:pt x="1282" y="781"/>
                    <a:pt x="1212" y="763"/>
                    <a:pt x="1140" y="763"/>
                  </a:cubicBezTo>
                  <a:cubicBezTo>
                    <a:pt x="611" y="763"/>
                    <a:pt x="1" y="1761"/>
                    <a:pt x="689" y="2275"/>
                  </a:cubicBezTo>
                  <a:cubicBezTo>
                    <a:pt x="906" y="2438"/>
                    <a:pt x="1112" y="2512"/>
                    <a:pt x="1289" y="2523"/>
                  </a:cubicBezTo>
                  <a:lnTo>
                    <a:pt x="1289" y="2523"/>
                  </a:lnTo>
                  <a:cubicBezTo>
                    <a:pt x="1347" y="2791"/>
                    <a:pt x="1536" y="3024"/>
                    <a:pt x="1942" y="3031"/>
                  </a:cubicBezTo>
                  <a:cubicBezTo>
                    <a:pt x="1962" y="3031"/>
                    <a:pt x="1983" y="3031"/>
                    <a:pt x="2003" y="3031"/>
                  </a:cubicBezTo>
                  <a:cubicBezTo>
                    <a:pt x="2548" y="3031"/>
                    <a:pt x="2915" y="2906"/>
                    <a:pt x="3122" y="2719"/>
                  </a:cubicBezTo>
                  <a:lnTo>
                    <a:pt x="3122" y="2719"/>
                  </a:lnTo>
                  <a:cubicBezTo>
                    <a:pt x="3166" y="2778"/>
                    <a:pt x="3220" y="2836"/>
                    <a:pt x="3288" y="2890"/>
                  </a:cubicBezTo>
                  <a:cubicBezTo>
                    <a:pt x="3381" y="2965"/>
                    <a:pt x="3494" y="2998"/>
                    <a:pt x="3617" y="2998"/>
                  </a:cubicBezTo>
                  <a:cubicBezTo>
                    <a:pt x="4317" y="2998"/>
                    <a:pt x="5332" y="1921"/>
                    <a:pt x="4738" y="1286"/>
                  </a:cubicBezTo>
                  <a:cubicBezTo>
                    <a:pt x="4572" y="1109"/>
                    <a:pt x="4395" y="1043"/>
                    <a:pt x="4230" y="1043"/>
                  </a:cubicBezTo>
                  <a:cubicBezTo>
                    <a:pt x="4213" y="1043"/>
                    <a:pt x="4196" y="1043"/>
                    <a:pt x="4179" y="1045"/>
                  </a:cubicBezTo>
                  <a:lnTo>
                    <a:pt x="4179" y="1045"/>
                  </a:lnTo>
                  <a:cubicBezTo>
                    <a:pt x="4188" y="733"/>
                    <a:pt x="4035" y="374"/>
                    <a:pt x="3651" y="127"/>
                  </a:cubicBezTo>
                  <a:cubicBezTo>
                    <a:pt x="3512" y="38"/>
                    <a:pt x="3375" y="0"/>
                    <a:pt x="32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9"/>
            <p:cNvSpPr/>
            <p:nvPr/>
          </p:nvSpPr>
          <p:spPr>
            <a:xfrm>
              <a:off x="5817813" y="3387503"/>
              <a:ext cx="413591" cy="272719"/>
            </a:xfrm>
            <a:custGeom>
              <a:avLst/>
              <a:gdLst/>
              <a:ahLst/>
              <a:cxnLst/>
              <a:rect l="l" t="t" r="r" b="b"/>
              <a:pathLst>
                <a:path w="4812" h="3173" extrusionOk="0">
                  <a:moveTo>
                    <a:pt x="2403" y="490"/>
                  </a:moveTo>
                  <a:cubicBezTo>
                    <a:pt x="2592" y="675"/>
                    <a:pt x="2631" y="891"/>
                    <a:pt x="2579" y="1034"/>
                  </a:cubicBezTo>
                  <a:cubicBezTo>
                    <a:pt x="2552" y="1109"/>
                    <a:pt x="2505" y="1149"/>
                    <a:pt x="2449" y="1149"/>
                  </a:cubicBezTo>
                  <a:cubicBezTo>
                    <a:pt x="2414" y="1149"/>
                    <a:pt x="2375" y="1134"/>
                    <a:pt x="2337" y="1101"/>
                  </a:cubicBezTo>
                  <a:cubicBezTo>
                    <a:pt x="2205" y="987"/>
                    <a:pt x="2236" y="724"/>
                    <a:pt x="2403" y="490"/>
                  </a:cubicBezTo>
                  <a:close/>
                  <a:moveTo>
                    <a:pt x="3865" y="1197"/>
                  </a:moveTo>
                  <a:lnTo>
                    <a:pt x="3865" y="1198"/>
                  </a:lnTo>
                  <a:cubicBezTo>
                    <a:pt x="3830" y="1458"/>
                    <a:pt x="3670" y="1649"/>
                    <a:pt x="3457" y="1676"/>
                  </a:cubicBezTo>
                  <a:cubicBezTo>
                    <a:pt x="3445" y="1677"/>
                    <a:pt x="3433" y="1678"/>
                    <a:pt x="3422" y="1678"/>
                  </a:cubicBezTo>
                  <a:cubicBezTo>
                    <a:pt x="3365" y="1678"/>
                    <a:pt x="3364" y="1660"/>
                    <a:pt x="3364" y="1646"/>
                  </a:cubicBezTo>
                  <a:cubicBezTo>
                    <a:pt x="3360" y="1537"/>
                    <a:pt x="3568" y="1264"/>
                    <a:pt x="3865" y="1197"/>
                  </a:cubicBezTo>
                  <a:close/>
                  <a:moveTo>
                    <a:pt x="1338" y="1855"/>
                  </a:moveTo>
                  <a:lnTo>
                    <a:pt x="1338" y="1856"/>
                  </a:lnTo>
                  <a:cubicBezTo>
                    <a:pt x="1376" y="1856"/>
                    <a:pt x="1409" y="1891"/>
                    <a:pt x="1432" y="1918"/>
                  </a:cubicBezTo>
                  <a:cubicBezTo>
                    <a:pt x="1536" y="2050"/>
                    <a:pt x="1560" y="2194"/>
                    <a:pt x="1503" y="2313"/>
                  </a:cubicBezTo>
                  <a:cubicBezTo>
                    <a:pt x="1440" y="2440"/>
                    <a:pt x="1291" y="2522"/>
                    <a:pt x="1111" y="2525"/>
                  </a:cubicBezTo>
                  <a:cubicBezTo>
                    <a:pt x="1076" y="2288"/>
                    <a:pt x="1146" y="2037"/>
                    <a:pt x="1241" y="1920"/>
                  </a:cubicBezTo>
                  <a:cubicBezTo>
                    <a:pt x="1274" y="1878"/>
                    <a:pt x="1309" y="1855"/>
                    <a:pt x="1338" y="1855"/>
                  </a:cubicBezTo>
                  <a:close/>
                  <a:moveTo>
                    <a:pt x="2933" y="2063"/>
                  </a:moveTo>
                  <a:lnTo>
                    <a:pt x="2933" y="2065"/>
                  </a:lnTo>
                  <a:cubicBezTo>
                    <a:pt x="2945" y="2065"/>
                    <a:pt x="2973" y="2093"/>
                    <a:pt x="2997" y="2166"/>
                  </a:cubicBezTo>
                  <a:cubicBezTo>
                    <a:pt x="3055" y="2355"/>
                    <a:pt x="3019" y="2534"/>
                    <a:pt x="2897" y="2677"/>
                  </a:cubicBezTo>
                  <a:cubicBezTo>
                    <a:pt x="2786" y="2478"/>
                    <a:pt x="2797" y="2267"/>
                    <a:pt x="2860" y="2142"/>
                  </a:cubicBezTo>
                  <a:cubicBezTo>
                    <a:pt x="2889" y="2085"/>
                    <a:pt x="2920" y="2063"/>
                    <a:pt x="2933" y="2063"/>
                  </a:cubicBezTo>
                  <a:close/>
                  <a:moveTo>
                    <a:pt x="3010" y="145"/>
                  </a:moveTo>
                  <a:cubicBezTo>
                    <a:pt x="3133" y="145"/>
                    <a:pt x="3259" y="181"/>
                    <a:pt x="3377" y="257"/>
                  </a:cubicBezTo>
                  <a:cubicBezTo>
                    <a:pt x="3676" y="450"/>
                    <a:pt x="3858" y="744"/>
                    <a:pt x="3872" y="1053"/>
                  </a:cubicBezTo>
                  <a:cubicBezTo>
                    <a:pt x="3503" y="1117"/>
                    <a:pt x="3215" y="1452"/>
                    <a:pt x="3223" y="1653"/>
                  </a:cubicBezTo>
                  <a:cubicBezTo>
                    <a:pt x="3226" y="1733"/>
                    <a:pt x="3281" y="1820"/>
                    <a:pt x="3422" y="1820"/>
                  </a:cubicBezTo>
                  <a:cubicBezTo>
                    <a:pt x="3441" y="1819"/>
                    <a:pt x="3458" y="1819"/>
                    <a:pt x="3476" y="1816"/>
                  </a:cubicBezTo>
                  <a:cubicBezTo>
                    <a:pt x="3765" y="1779"/>
                    <a:pt x="3976" y="1522"/>
                    <a:pt x="4009" y="1184"/>
                  </a:cubicBezTo>
                  <a:cubicBezTo>
                    <a:pt x="4168" y="1188"/>
                    <a:pt x="4317" y="1263"/>
                    <a:pt x="4450" y="1404"/>
                  </a:cubicBezTo>
                  <a:cubicBezTo>
                    <a:pt x="4676" y="1646"/>
                    <a:pt x="4621" y="1931"/>
                    <a:pt x="4536" y="2129"/>
                  </a:cubicBezTo>
                  <a:cubicBezTo>
                    <a:pt x="4339" y="2583"/>
                    <a:pt x="3789" y="2998"/>
                    <a:pt x="3380" y="2998"/>
                  </a:cubicBezTo>
                  <a:cubicBezTo>
                    <a:pt x="3267" y="2998"/>
                    <a:pt x="3171" y="2967"/>
                    <a:pt x="3095" y="2906"/>
                  </a:cubicBezTo>
                  <a:cubicBezTo>
                    <a:pt x="3053" y="2872"/>
                    <a:pt x="3015" y="2836"/>
                    <a:pt x="2980" y="2796"/>
                  </a:cubicBezTo>
                  <a:cubicBezTo>
                    <a:pt x="3152" y="2613"/>
                    <a:pt x="3208" y="2372"/>
                    <a:pt x="3134" y="2126"/>
                  </a:cubicBezTo>
                  <a:cubicBezTo>
                    <a:pt x="3077" y="1948"/>
                    <a:pt x="2984" y="1923"/>
                    <a:pt x="2933" y="1923"/>
                  </a:cubicBezTo>
                  <a:cubicBezTo>
                    <a:pt x="2856" y="1923"/>
                    <a:pt x="2783" y="1979"/>
                    <a:pt x="2733" y="2078"/>
                  </a:cubicBezTo>
                  <a:cubicBezTo>
                    <a:pt x="2646" y="2248"/>
                    <a:pt x="2635" y="2525"/>
                    <a:pt x="2790" y="2776"/>
                  </a:cubicBezTo>
                  <a:cubicBezTo>
                    <a:pt x="2627" y="2900"/>
                    <a:pt x="2324" y="3031"/>
                    <a:pt x="1766" y="3031"/>
                  </a:cubicBezTo>
                  <a:lnTo>
                    <a:pt x="1705" y="3031"/>
                  </a:lnTo>
                  <a:cubicBezTo>
                    <a:pt x="1358" y="3025"/>
                    <a:pt x="1209" y="2844"/>
                    <a:pt x="1144" y="2665"/>
                  </a:cubicBezTo>
                  <a:cubicBezTo>
                    <a:pt x="1364" y="2653"/>
                    <a:pt x="1547" y="2547"/>
                    <a:pt x="1630" y="2376"/>
                  </a:cubicBezTo>
                  <a:cubicBezTo>
                    <a:pt x="1713" y="2206"/>
                    <a:pt x="1681" y="2009"/>
                    <a:pt x="1544" y="1832"/>
                  </a:cubicBezTo>
                  <a:cubicBezTo>
                    <a:pt x="1468" y="1736"/>
                    <a:pt x="1390" y="1714"/>
                    <a:pt x="1338" y="1714"/>
                  </a:cubicBezTo>
                  <a:cubicBezTo>
                    <a:pt x="1263" y="1714"/>
                    <a:pt x="1191" y="1755"/>
                    <a:pt x="1130" y="1832"/>
                  </a:cubicBezTo>
                  <a:cubicBezTo>
                    <a:pt x="1019" y="1970"/>
                    <a:pt x="935" y="2237"/>
                    <a:pt x="967" y="2513"/>
                  </a:cubicBezTo>
                  <a:cubicBezTo>
                    <a:pt x="813" y="2483"/>
                    <a:pt x="653" y="2407"/>
                    <a:pt x="495" y="2291"/>
                  </a:cubicBezTo>
                  <a:cubicBezTo>
                    <a:pt x="134" y="2021"/>
                    <a:pt x="210" y="1645"/>
                    <a:pt x="261" y="1495"/>
                  </a:cubicBezTo>
                  <a:cubicBezTo>
                    <a:pt x="369" y="1170"/>
                    <a:pt x="658" y="904"/>
                    <a:pt x="904" y="904"/>
                  </a:cubicBezTo>
                  <a:cubicBezTo>
                    <a:pt x="964" y="904"/>
                    <a:pt x="1023" y="920"/>
                    <a:pt x="1074" y="952"/>
                  </a:cubicBezTo>
                  <a:cubicBezTo>
                    <a:pt x="1085" y="960"/>
                    <a:pt x="1098" y="963"/>
                    <a:pt x="1110" y="963"/>
                  </a:cubicBezTo>
                  <a:cubicBezTo>
                    <a:pt x="1150" y="963"/>
                    <a:pt x="1187" y="928"/>
                    <a:pt x="1181" y="883"/>
                  </a:cubicBezTo>
                  <a:cubicBezTo>
                    <a:pt x="1181" y="879"/>
                    <a:pt x="1134" y="506"/>
                    <a:pt x="1310" y="304"/>
                  </a:cubicBezTo>
                  <a:cubicBezTo>
                    <a:pt x="1386" y="218"/>
                    <a:pt x="1493" y="176"/>
                    <a:pt x="1630" y="176"/>
                  </a:cubicBezTo>
                  <a:cubicBezTo>
                    <a:pt x="1728" y="176"/>
                    <a:pt x="1841" y="197"/>
                    <a:pt x="1969" y="240"/>
                  </a:cubicBezTo>
                  <a:cubicBezTo>
                    <a:pt x="2086" y="277"/>
                    <a:pt x="2194" y="331"/>
                    <a:pt x="2294" y="400"/>
                  </a:cubicBezTo>
                  <a:cubicBezTo>
                    <a:pt x="2100" y="668"/>
                    <a:pt x="2031" y="1026"/>
                    <a:pt x="2246" y="1210"/>
                  </a:cubicBezTo>
                  <a:cubicBezTo>
                    <a:pt x="2310" y="1265"/>
                    <a:pt x="2380" y="1290"/>
                    <a:pt x="2446" y="1290"/>
                  </a:cubicBezTo>
                  <a:cubicBezTo>
                    <a:pt x="2561" y="1290"/>
                    <a:pt x="2666" y="1215"/>
                    <a:pt x="2714" y="1082"/>
                  </a:cubicBezTo>
                  <a:cubicBezTo>
                    <a:pt x="2781" y="894"/>
                    <a:pt x="2737" y="610"/>
                    <a:pt x="2495" y="380"/>
                  </a:cubicBezTo>
                  <a:cubicBezTo>
                    <a:pt x="2644" y="226"/>
                    <a:pt x="2825" y="145"/>
                    <a:pt x="3010" y="145"/>
                  </a:cubicBezTo>
                  <a:close/>
                  <a:moveTo>
                    <a:pt x="3009" y="1"/>
                  </a:moveTo>
                  <a:cubicBezTo>
                    <a:pt x="2786" y="1"/>
                    <a:pt x="2561" y="105"/>
                    <a:pt x="2385" y="291"/>
                  </a:cubicBezTo>
                  <a:cubicBezTo>
                    <a:pt x="2271" y="211"/>
                    <a:pt x="2147" y="149"/>
                    <a:pt x="2015" y="106"/>
                  </a:cubicBezTo>
                  <a:cubicBezTo>
                    <a:pt x="1872" y="59"/>
                    <a:pt x="1744" y="35"/>
                    <a:pt x="1630" y="35"/>
                  </a:cubicBezTo>
                  <a:cubicBezTo>
                    <a:pt x="1449" y="35"/>
                    <a:pt x="1306" y="94"/>
                    <a:pt x="1203" y="211"/>
                  </a:cubicBezTo>
                  <a:cubicBezTo>
                    <a:pt x="1055" y="382"/>
                    <a:pt x="1031" y="633"/>
                    <a:pt x="1032" y="781"/>
                  </a:cubicBezTo>
                  <a:cubicBezTo>
                    <a:pt x="994" y="770"/>
                    <a:pt x="955" y="764"/>
                    <a:pt x="915" y="764"/>
                  </a:cubicBezTo>
                  <a:cubicBezTo>
                    <a:pt x="911" y="764"/>
                    <a:pt x="908" y="764"/>
                    <a:pt x="904" y="764"/>
                  </a:cubicBezTo>
                  <a:cubicBezTo>
                    <a:pt x="596" y="764"/>
                    <a:pt x="254" y="1066"/>
                    <a:pt x="126" y="1451"/>
                  </a:cubicBezTo>
                  <a:cubicBezTo>
                    <a:pt x="0" y="1828"/>
                    <a:pt x="104" y="2174"/>
                    <a:pt x="409" y="2404"/>
                  </a:cubicBezTo>
                  <a:cubicBezTo>
                    <a:pt x="603" y="2549"/>
                    <a:pt x="804" y="2637"/>
                    <a:pt x="995" y="2661"/>
                  </a:cubicBezTo>
                  <a:cubicBezTo>
                    <a:pt x="1084" y="2980"/>
                    <a:pt x="1340" y="3166"/>
                    <a:pt x="1703" y="3173"/>
                  </a:cubicBezTo>
                  <a:lnTo>
                    <a:pt x="1766" y="3173"/>
                  </a:lnTo>
                  <a:cubicBezTo>
                    <a:pt x="2250" y="3173"/>
                    <a:pt x="2630" y="3075"/>
                    <a:pt x="2874" y="2891"/>
                  </a:cubicBezTo>
                  <a:cubicBezTo>
                    <a:pt x="2914" y="2938"/>
                    <a:pt x="2958" y="2979"/>
                    <a:pt x="3007" y="3018"/>
                  </a:cubicBezTo>
                  <a:cubicBezTo>
                    <a:pt x="3108" y="3099"/>
                    <a:pt x="3234" y="3141"/>
                    <a:pt x="3380" y="3141"/>
                  </a:cubicBezTo>
                  <a:cubicBezTo>
                    <a:pt x="3845" y="3141"/>
                    <a:pt x="4446" y="2694"/>
                    <a:pt x="4667" y="2186"/>
                  </a:cubicBezTo>
                  <a:cubicBezTo>
                    <a:pt x="4811" y="1852"/>
                    <a:pt x="4771" y="1541"/>
                    <a:pt x="4553" y="1309"/>
                  </a:cubicBezTo>
                  <a:cubicBezTo>
                    <a:pt x="4393" y="1138"/>
                    <a:pt x="4211" y="1049"/>
                    <a:pt x="4013" y="1043"/>
                  </a:cubicBezTo>
                  <a:cubicBezTo>
                    <a:pt x="3996" y="689"/>
                    <a:pt x="3791" y="355"/>
                    <a:pt x="3453" y="138"/>
                  </a:cubicBezTo>
                  <a:cubicBezTo>
                    <a:pt x="3310" y="46"/>
                    <a:pt x="3162" y="1"/>
                    <a:pt x="300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39"/>
          <p:cNvGrpSpPr/>
          <p:nvPr/>
        </p:nvGrpSpPr>
        <p:grpSpPr>
          <a:xfrm>
            <a:off x="2290093" y="4329958"/>
            <a:ext cx="134272" cy="133870"/>
            <a:chOff x="843668" y="3390058"/>
            <a:chExt cx="134272" cy="133870"/>
          </a:xfrm>
        </p:grpSpPr>
        <p:sp>
          <p:nvSpPr>
            <p:cNvPr id="1216" name="Google Shape;1216;p39"/>
            <p:cNvSpPr/>
            <p:nvPr/>
          </p:nvSpPr>
          <p:spPr>
            <a:xfrm>
              <a:off x="843869" y="3390058"/>
              <a:ext cx="132266" cy="133870"/>
            </a:xfrm>
            <a:custGeom>
              <a:avLst/>
              <a:gdLst/>
              <a:ahLst/>
              <a:cxnLst/>
              <a:rect l="l" t="t" r="r" b="b"/>
              <a:pathLst>
                <a:path w="1319" h="1335" extrusionOk="0">
                  <a:moveTo>
                    <a:pt x="718" y="0"/>
                  </a:moveTo>
                  <a:cubicBezTo>
                    <a:pt x="679" y="0"/>
                    <a:pt x="647" y="31"/>
                    <a:pt x="647" y="70"/>
                  </a:cubicBezTo>
                  <a:lnTo>
                    <a:pt x="644" y="475"/>
                  </a:lnTo>
                  <a:lnTo>
                    <a:pt x="402" y="217"/>
                  </a:lnTo>
                  <a:cubicBezTo>
                    <a:pt x="387" y="202"/>
                    <a:pt x="369" y="195"/>
                    <a:pt x="353" y="195"/>
                  </a:cubicBezTo>
                  <a:cubicBezTo>
                    <a:pt x="299" y="195"/>
                    <a:pt x="252" y="262"/>
                    <a:pt x="298" y="314"/>
                  </a:cubicBezTo>
                  <a:lnTo>
                    <a:pt x="549" y="579"/>
                  </a:lnTo>
                  <a:lnTo>
                    <a:pt x="95" y="583"/>
                  </a:lnTo>
                  <a:cubicBezTo>
                    <a:pt x="0" y="584"/>
                    <a:pt x="1" y="725"/>
                    <a:pt x="95" y="725"/>
                  </a:cubicBezTo>
                  <a:cubicBezTo>
                    <a:pt x="95" y="725"/>
                    <a:pt x="96" y="725"/>
                    <a:pt x="96" y="725"/>
                  </a:cubicBezTo>
                  <a:lnTo>
                    <a:pt x="509" y="721"/>
                  </a:lnTo>
                  <a:lnTo>
                    <a:pt x="509" y="721"/>
                  </a:lnTo>
                  <a:lnTo>
                    <a:pt x="190" y="945"/>
                  </a:lnTo>
                  <a:cubicBezTo>
                    <a:pt x="132" y="984"/>
                    <a:pt x="160" y="1074"/>
                    <a:pt x="230" y="1074"/>
                  </a:cubicBezTo>
                  <a:cubicBezTo>
                    <a:pt x="244" y="1074"/>
                    <a:pt x="258" y="1070"/>
                    <a:pt x="270" y="1062"/>
                  </a:cubicBezTo>
                  <a:lnTo>
                    <a:pt x="643" y="801"/>
                  </a:lnTo>
                  <a:lnTo>
                    <a:pt x="640" y="1264"/>
                  </a:lnTo>
                  <a:cubicBezTo>
                    <a:pt x="639" y="1302"/>
                    <a:pt x="671" y="1334"/>
                    <a:pt x="710" y="1334"/>
                  </a:cubicBezTo>
                  <a:cubicBezTo>
                    <a:pt x="750" y="1334"/>
                    <a:pt x="780" y="1302"/>
                    <a:pt x="780" y="1264"/>
                  </a:cubicBezTo>
                  <a:lnTo>
                    <a:pt x="783" y="828"/>
                  </a:lnTo>
                  <a:lnTo>
                    <a:pt x="1042" y="1102"/>
                  </a:lnTo>
                  <a:cubicBezTo>
                    <a:pt x="1058" y="1118"/>
                    <a:pt x="1076" y="1125"/>
                    <a:pt x="1093" y="1125"/>
                  </a:cubicBezTo>
                  <a:cubicBezTo>
                    <a:pt x="1148" y="1125"/>
                    <a:pt x="1195" y="1057"/>
                    <a:pt x="1145" y="1004"/>
                  </a:cubicBezTo>
                  <a:lnTo>
                    <a:pt x="874" y="718"/>
                  </a:lnTo>
                  <a:lnTo>
                    <a:pt x="1242" y="714"/>
                  </a:lnTo>
                  <a:cubicBezTo>
                    <a:pt x="1280" y="714"/>
                    <a:pt x="1312" y="682"/>
                    <a:pt x="1312" y="643"/>
                  </a:cubicBezTo>
                  <a:cubicBezTo>
                    <a:pt x="1312" y="605"/>
                    <a:pt x="1282" y="574"/>
                    <a:pt x="1244" y="574"/>
                  </a:cubicBezTo>
                  <a:cubicBezTo>
                    <a:pt x="1243" y="574"/>
                    <a:pt x="1242" y="574"/>
                    <a:pt x="1242" y="574"/>
                  </a:cubicBezTo>
                  <a:lnTo>
                    <a:pt x="968" y="576"/>
                  </a:lnTo>
                  <a:lnTo>
                    <a:pt x="968" y="576"/>
                  </a:lnTo>
                  <a:lnTo>
                    <a:pt x="1255" y="376"/>
                  </a:lnTo>
                  <a:cubicBezTo>
                    <a:pt x="1319" y="331"/>
                    <a:pt x="1275" y="245"/>
                    <a:pt x="1215" y="245"/>
                  </a:cubicBezTo>
                  <a:cubicBezTo>
                    <a:pt x="1201" y="245"/>
                    <a:pt x="1187" y="249"/>
                    <a:pt x="1173" y="258"/>
                  </a:cubicBezTo>
                  <a:lnTo>
                    <a:pt x="786" y="530"/>
                  </a:lnTo>
                  <a:lnTo>
                    <a:pt x="788" y="71"/>
                  </a:lnTo>
                  <a:cubicBezTo>
                    <a:pt x="788" y="32"/>
                    <a:pt x="756" y="0"/>
                    <a:pt x="7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9"/>
            <p:cNvSpPr/>
            <p:nvPr/>
          </p:nvSpPr>
          <p:spPr>
            <a:xfrm>
              <a:off x="907847" y="3390058"/>
              <a:ext cx="15042" cy="133870"/>
            </a:xfrm>
            <a:custGeom>
              <a:avLst/>
              <a:gdLst/>
              <a:ahLst/>
              <a:cxnLst/>
              <a:rect l="l" t="t" r="r" b="b"/>
              <a:pathLst>
                <a:path w="150" h="1335" extrusionOk="0">
                  <a:moveTo>
                    <a:pt x="80" y="0"/>
                  </a:moveTo>
                  <a:cubicBezTo>
                    <a:pt x="40" y="0"/>
                    <a:pt x="9" y="32"/>
                    <a:pt x="9" y="71"/>
                  </a:cubicBezTo>
                  <a:lnTo>
                    <a:pt x="1" y="1264"/>
                  </a:lnTo>
                  <a:cubicBezTo>
                    <a:pt x="1" y="1302"/>
                    <a:pt x="33" y="1334"/>
                    <a:pt x="72" y="1334"/>
                  </a:cubicBezTo>
                  <a:cubicBezTo>
                    <a:pt x="110" y="1334"/>
                    <a:pt x="142" y="1304"/>
                    <a:pt x="142" y="1265"/>
                  </a:cubicBezTo>
                  <a:lnTo>
                    <a:pt x="149" y="71"/>
                  </a:lnTo>
                  <a:cubicBezTo>
                    <a:pt x="149" y="32"/>
                    <a:pt x="118"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9"/>
            <p:cNvSpPr/>
            <p:nvPr/>
          </p:nvSpPr>
          <p:spPr>
            <a:xfrm>
              <a:off x="856905" y="3414526"/>
              <a:ext cx="119230" cy="83431"/>
            </a:xfrm>
            <a:custGeom>
              <a:avLst/>
              <a:gdLst/>
              <a:ahLst/>
              <a:cxnLst/>
              <a:rect l="l" t="t" r="r" b="b"/>
              <a:pathLst>
                <a:path w="1189" h="832" extrusionOk="0">
                  <a:moveTo>
                    <a:pt x="1085" y="1"/>
                  </a:moveTo>
                  <a:cubicBezTo>
                    <a:pt x="1071" y="1"/>
                    <a:pt x="1057" y="5"/>
                    <a:pt x="1043" y="14"/>
                  </a:cubicBezTo>
                  <a:lnTo>
                    <a:pt x="58" y="701"/>
                  </a:lnTo>
                  <a:cubicBezTo>
                    <a:pt x="1" y="741"/>
                    <a:pt x="29" y="831"/>
                    <a:pt x="98" y="831"/>
                  </a:cubicBezTo>
                  <a:cubicBezTo>
                    <a:pt x="113" y="831"/>
                    <a:pt x="126" y="826"/>
                    <a:pt x="138" y="819"/>
                  </a:cubicBezTo>
                  <a:lnTo>
                    <a:pt x="1125" y="132"/>
                  </a:lnTo>
                  <a:cubicBezTo>
                    <a:pt x="1189" y="87"/>
                    <a:pt x="1145" y="1"/>
                    <a:pt x="10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9"/>
            <p:cNvSpPr/>
            <p:nvPr/>
          </p:nvSpPr>
          <p:spPr>
            <a:xfrm>
              <a:off x="868738" y="3409512"/>
              <a:ext cx="94361" cy="93358"/>
            </a:xfrm>
            <a:custGeom>
              <a:avLst/>
              <a:gdLst/>
              <a:ahLst/>
              <a:cxnLst/>
              <a:rect l="l" t="t" r="r" b="b"/>
              <a:pathLst>
                <a:path w="941" h="931" extrusionOk="0">
                  <a:moveTo>
                    <a:pt x="102" y="1"/>
                  </a:moveTo>
                  <a:cubicBezTo>
                    <a:pt x="47" y="1"/>
                    <a:pt x="0" y="69"/>
                    <a:pt x="50" y="122"/>
                  </a:cubicBezTo>
                  <a:lnTo>
                    <a:pt x="794" y="908"/>
                  </a:lnTo>
                  <a:cubicBezTo>
                    <a:pt x="808" y="923"/>
                    <a:pt x="827" y="931"/>
                    <a:pt x="845" y="931"/>
                  </a:cubicBezTo>
                  <a:cubicBezTo>
                    <a:pt x="908" y="931"/>
                    <a:pt x="940" y="856"/>
                    <a:pt x="897" y="812"/>
                  </a:cubicBezTo>
                  <a:lnTo>
                    <a:pt x="153"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9"/>
            <p:cNvSpPr/>
            <p:nvPr/>
          </p:nvSpPr>
          <p:spPr>
            <a:xfrm>
              <a:off x="843668" y="3447517"/>
              <a:ext cx="134272" cy="15443"/>
            </a:xfrm>
            <a:custGeom>
              <a:avLst/>
              <a:gdLst/>
              <a:ahLst/>
              <a:cxnLst/>
              <a:rect l="l" t="t" r="r" b="b"/>
              <a:pathLst>
                <a:path w="1339" h="154" extrusionOk="0">
                  <a:moveTo>
                    <a:pt x="1244" y="1"/>
                  </a:moveTo>
                  <a:cubicBezTo>
                    <a:pt x="1243" y="1"/>
                    <a:pt x="1243" y="1"/>
                    <a:pt x="1242" y="1"/>
                  </a:cubicBezTo>
                  <a:lnTo>
                    <a:pt x="95" y="11"/>
                  </a:lnTo>
                  <a:cubicBezTo>
                    <a:pt x="0" y="11"/>
                    <a:pt x="2" y="153"/>
                    <a:pt x="97" y="153"/>
                  </a:cubicBezTo>
                  <a:lnTo>
                    <a:pt x="1244" y="142"/>
                  </a:lnTo>
                  <a:cubicBezTo>
                    <a:pt x="1338" y="141"/>
                    <a:pt x="1337" y="1"/>
                    <a:pt x="12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1" name="Google Shape;1221;p39"/>
          <p:cNvGrpSpPr/>
          <p:nvPr/>
        </p:nvGrpSpPr>
        <p:grpSpPr>
          <a:xfrm>
            <a:off x="7544179" y="919961"/>
            <a:ext cx="159345" cy="160247"/>
            <a:chOff x="6188217" y="2794873"/>
            <a:chExt cx="159345" cy="160247"/>
          </a:xfrm>
        </p:grpSpPr>
        <p:sp>
          <p:nvSpPr>
            <p:cNvPr id="1222" name="Google Shape;1222;p39"/>
            <p:cNvSpPr/>
            <p:nvPr/>
          </p:nvSpPr>
          <p:spPr>
            <a:xfrm>
              <a:off x="6188217" y="2794973"/>
              <a:ext cx="159345" cy="160147"/>
            </a:xfrm>
            <a:custGeom>
              <a:avLst/>
              <a:gdLst/>
              <a:ahLst/>
              <a:cxnLst/>
              <a:rect l="l" t="t" r="r" b="b"/>
              <a:pathLst>
                <a:path w="1589" h="1597" extrusionOk="0">
                  <a:moveTo>
                    <a:pt x="851" y="205"/>
                  </a:moveTo>
                  <a:cubicBezTo>
                    <a:pt x="871" y="273"/>
                    <a:pt x="892" y="364"/>
                    <a:pt x="907" y="424"/>
                  </a:cubicBezTo>
                  <a:cubicBezTo>
                    <a:pt x="946" y="582"/>
                    <a:pt x="958" y="621"/>
                    <a:pt x="974" y="645"/>
                  </a:cubicBezTo>
                  <a:cubicBezTo>
                    <a:pt x="994" y="672"/>
                    <a:pt x="1025" y="684"/>
                    <a:pt x="1180" y="740"/>
                  </a:cubicBezTo>
                  <a:cubicBezTo>
                    <a:pt x="1236" y="760"/>
                    <a:pt x="1320" y="790"/>
                    <a:pt x="1383" y="817"/>
                  </a:cubicBezTo>
                  <a:cubicBezTo>
                    <a:pt x="1293" y="856"/>
                    <a:pt x="1150" y="911"/>
                    <a:pt x="1023" y="955"/>
                  </a:cubicBezTo>
                  <a:cubicBezTo>
                    <a:pt x="1005" y="962"/>
                    <a:pt x="990" y="975"/>
                    <a:pt x="982" y="994"/>
                  </a:cubicBezTo>
                  <a:cubicBezTo>
                    <a:pt x="919" y="1138"/>
                    <a:pt x="840" y="1302"/>
                    <a:pt x="789" y="1396"/>
                  </a:cubicBezTo>
                  <a:cubicBezTo>
                    <a:pt x="753" y="1296"/>
                    <a:pt x="704" y="1122"/>
                    <a:pt x="666" y="968"/>
                  </a:cubicBezTo>
                  <a:cubicBezTo>
                    <a:pt x="660" y="940"/>
                    <a:pt x="637" y="920"/>
                    <a:pt x="610" y="915"/>
                  </a:cubicBezTo>
                  <a:cubicBezTo>
                    <a:pt x="462" y="888"/>
                    <a:pt x="293" y="848"/>
                    <a:pt x="199" y="823"/>
                  </a:cubicBezTo>
                  <a:cubicBezTo>
                    <a:pt x="296" y="768"/>
                    <a:pt x="483" y="684"/>
                    <a:pt x="648" y="618"/>
                  </a:cubicBezTo>
                  <a:lnTo>
                    <a:pt x="649" y="618"/>
                  </a:lnTo>
                  <a:cubicBezTo>
                    <a:pt x="666" y="611"/>
                    <a:pt x="681" y="597"/>
                    <a:pt x="689" y="578"/>
                  </a:cubicBezTo>
                  <a:cubicBezTo>
                    <a:pt x="736" y="451"/>
                    <a:pt x="789" y="327"/>
                    <a:pt x="851" y="205"/>
                  </a:cubicBezTo>
                  <a:close/>
                  <a:moveTo>
                    <a:pt x="866" y="0"/>
                  </a:moveTo>
                  <a:cubicBezTo>
                    <a:pt x="823" y="0"/>
                    <a:pt x="759" y="0"/>
                    <a:pt x="566" y="499"/>
                  </a:cubicBezTo>
                  <a:cubicBezTo>
                    <a:pt x="34" y="713"/>
                    <a:pt x="15" y="782"/>
                    <a:pt x="6" y="812"/>
                  </a:cubicBezTo>
                  <a:cubicBezTo>
                    <a:pt x="1" y="837"/>
                    <a:pt x="5" y="863"/>
                    <a:pt x="19" y="884"/>
                  </a:cubicBezTo>
                  <a:cubicBezTo>
                    <a:pt x="33" y="901"/>
                    <a:pt x="73" y="956"/>
                    <a:pt x="539" y="1046"/>
                  </a:cubicBezTo>
                  <a:cubicBezTo>
                    <a:pt x="678" y="1597"/>
                    <a:pt x="728" y="1597"/>
                    <a:pt x="780" y="1597"/>
                  </a:cubicBezTo>
                  <a:lnTo>
                    <a:pt x="784" y="1597"/>
                  </a:lnTo>
                  <a:cubicBezTo>
                    <a:pt x="827" y="1594"/>
                    <a:pt x="875" y="1591"/>
                    <a:pt x="1101" y="1078"/>
                  </a:cubicBezTo>
                  <a:cubicBezTo>
                    <a:pt x="1240" y="1028"/>
                    <a:pt x="1505" y="931"/>
                    <a:pt x="1559" y="880"/>
                  </a:cubicBezTo>
                  <a:cubicBezTo>
                    <a:pt x="1579" y="860"/>
                    <a:pt x="1589" y="832"/>
                    <a:pt x="1586" y="804"/>
                  </a:cubicBezTo>
                  <a:cubicBezTo>
                    <a:pt x="1573" y="738"/>
                    <a:pt x="1502" y="705"/>
                    <a:pt x="1229" y="606"/>
                  </a:cubicBezTo>
                  <a:cubicBezTo>
                    <a:pt x="1177" y="589"/>
                    <a:pt x="1116" y="566"/>
                    <a:pt x="1088" y="554"/>
                  </a:cubicBezTo>
                  <a:cubicBezTo>
                    <a:pt x="1077" y="522"/>
                    <a:pt x="1059" y="450"/>
                    <a:pt x="1045" y="389"/>
                  </a:cubicBezTo>
                  <a:cubicBezTo>
                    <a:pt x="998" y="198"/>
                    <a:pt x="967" y="79"/>
                    <a:pt x="932" y="34"/>
                  </a:cubicBezTo>
                  <a:cubicBezTo>
                    <a:pt x="916" y="14"/>
                    <a:pt x="892" y="2"/>
                    <a:pt x="866"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9"/>
            <p:cNvSpPr/>
            <p:nvPr/>
          </p:nvSpPr>
          <p:spPr>
            <a:xfrm>
              <a:off x="6188217" y="2794873"/>
              <a:ext cx="159345" cy="160247"/>
            </a:xfrm>
            <a:custGeom>
              <a:avLst/>
              <a:gdLst/>
              <a:ahLst/>
              <a:cxnLst/>
              <a:rect l="l" t="t" r="r" b="b"/>
              <a:pathLst>
                <a:path w="1589" h="1598" extrusionOk="0">
                  <a:moveTo>
                    <a:pt x="850" y="206"/>
                  </a:moveTo>
                  <a:cubicBezTo>
                    <a:pt x="870" y="274"/>
                    <a:pt x="892" y="365"/>
                    <a:pt x="907" y="425"/>
                  </a:cubicBezTo>
                  <a:cubicBezTo>
                    <a:pt x="946" y="583"/>
                    <a:pt x="958" y="622"/>
                    <a:pt x="974" y="646"/>
                  </a:cubicBezTo>
                  <a:cubicBezTo>
                    <a:pt x="994" y="673"/>
                    <a:pt x="1023" y="685"/>
                    <a:pt x="1180" y="741"/>
                  </a:cubicBezTo>
                  <a:cubicBezTo>
                    <a:pt x="1235" y="761"/>
                    <a:pt x="1320" y="791"/>
                    <a:pt x="1382" y="817"/>
                  </a:cubicBezTo>
                  <a:cubicBezTo>
                    <a:pt x="1293" y="857"/>
                    <a:pt x="1150" y="912"/>
                    <a:pt x="1023" y="956"/>
                  </a:cubicBezTo>
                  <a:cubicBezTo>
                    <a:pt x="1005" y="963"/>
                    <a:pt x="990" y="976"/>
                    <a:pt x="982" y="995"/>
                  </a:cubicBezTo>
                  <a:cubicBezTo>
                    <a:pt x="919" y="1139"/>
                    <a:pt x="840" y="1303"/>
                    <a:pt x="789" y="1397"/>
                  </a:cubicBezTo>
                  <a:cubicBezTo>
                    <a:pt x="753" y="1297"/>
                    <a:pt x="704" y="1123"/>
                    <a:pt x="666" y="969"/>
                  </a:cubicBezTo>
                  <a:cubicBezTo>
                    <a:pt x="660" y="941"/>
                    <a:pt x="637" y="921"/>
                    <a:pt x="610" y="916"/>
                  </a:cubicBezTo>
                  <a:cubicBezTo>
                    <a:pt x="462" y="889"/>
                    <a:pt x="292" y="850"/>
                    <a:pt x="199" y="824"/>
                  </a:cubicBezTo>
                  <a:cubicBezTo>
                    <a:pt x="296" y="769"/>
                    <a:pt x="483" y="685"/>
                    <a:pt x="648" y="619"/>
                  </a:cubicBezTo>
                  <a:cubicBezTo>
                    <a:pt x="666" y="612"/>
                    <a:pt x="681" y="596"/>
                    <a:pt x="688" y="579"/>
                  </a:cubicBezTo>
                  <a:cubicBezTo>
                    <a:pt x="736" y="452"/>
                    <a:pt x="789" y="328"/>
                    <a:pt x="850" y="206"/>
                  </a:cubicBezTo>
                  <a:close/>
                  <a:moveTo>
                    <a:pt x="866" y="0"/>
                  </a:moveTo>
                  <a:cubicBezTo>
                    <a:pt x="823" y="0"/>
                    <a:pt x="757" y="0"/>
                    <a:pt x="566" y="499"/>
                  </a:cubicBezTo>
                  <a:cubicBezTo>
                    <a:pt x="34" y="714"/>
                    <a:pt x="14" y="783"/>
                    <a:pt x="6" y="813"/>
                  </a:cubicBezTo>
                  <a:cubicBezTo>
                    <a:pt x="1" y="837"/>
                    <a:pt x="5" y="864"/>
                    <a:pt x="18" y="884"/>
                  </a:cubicBezTo>
                  <a:cubicBezTo>
                    <a:pt x="33" y="902"/>
                    <a:pt x="73" y="957"/>
                    <a:pt x="539" y="1047"/>
                  </a:cubicBezTo>
                  <a:cubicBezTo>
                    <a:pt x="677" y="1598"/>
                    <a:pt x="727" y="1598"/>
                    <a:pt x="779" y="1598"/>
                  </a:cubicBezTo>
                  <a:lnTo>
                    <a:pt x="784" y="1596"/>
                  </a:lnTo>
                  <a:cubicBezTo>
                    <a:pt x="827" y="1594"/>
                    <a:pt x="875" y="1591"/>
                    <a:pt x="1100" y="1079"/>
                  </a:cubicBezTo>
                  <a:cubicBezTo>
                    <a:pt x="1239" y="1029"/>
                    <a:pt x="1503" y="931"/>
                    <a:pt x="1559" y="881"/>
                  </a:cubicBezTo>
                  <a:cubicBezTo>
                    <a:pt x="1579" y="861"/>
                    <a:pt x="1589" y="833"/>
                    <a:pt x="1585" y="804"/>
                  </a:cubicBezTo>
                  <a:cubicBezTo>
                    <a:pt x="1573" y="739"/>
                    <a:pt x="1502" y="706"/>
                    <a:pt x="1228" y="607"/>
                  </a:cubicBezTo>
                  <a:cubicBezTo>
                    <a:pt x="1177" y="588"/>
                    <a:pt x="1116" y="567"/>
                    <a:pt x="1088" y="555"/>
                  </a:cubicBezTo>
                  <a:cubicBezTo>
                    <a:pt x="1078" y="523"/>
                    <a:pt x="1059" y="451"/>
                    <a:pt x="1045" y="390"/>
                  </a:cubicBezTo>
                  <a:cubicBezTo>
                    <a:pt x="998" y="199"/>
                    <a:pt x="967" y="80"/>
                    <a:pt x="932" y="34"/>
                  </a:cubicBezTo>
                  <a:cubicBezTo>
                    <a:pt x="915" y="15"/>
                    <a:pt x="891"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6"/>
        <p:cNvGrpSpPr/>
        <p:nvPr/>
      </p:nvGrpSpPr>
      <p:grpSpPr>
        <a:xfrm>
          <a:off x="0" y="0"/>
          <a:ext cx="0" cy="0"/>
          <a:chOff x="0" y="0"/>
          <a:chExt cx="0" cy="0"/>
        </a:xfrm>
      </p:grpSpPr>
      <p:sp>
        <p:nvSpPr>
          <p:cNvPr id="3077" name="Google Shape;3077;p58"/>
          <p:cNvSpPr txBox="1">
            <a:spLocks noGrp="1"/>
          </p:cNvSpPr>
          <p:nvPr>
            <p:ph type="title"/>
          </p:nvPr>
        </p:nvSpPr>
        <p:spPr>
          <a:xfrm>
            <a:off x="1526019" y="2571750"/>
            <a:ext cx="6134351" cy="1413575"/>
          </a:xfrm>
          <a:prstGeom prst="rect">
            <a:avLst/>
          </a:prstGeom>
        </p:spPr>
        <p:txBody>
          <a:bodyPr spcFirstLastPara="1" wrap="square" lIns="91425" tIns="91425" rIns="91425" bIns="91425" anchor="ctr" anchorCtr="0">
            <a:noAutofit/>
          </a:bodyPr>
          <a:lstStyle/>
          <a:p>
            <a:r>
              <a:rPr lang="de-DE" sz="2400" b="0" dirty="0"/>
              <a:t>Der Legende nach bringt und versteckt der Hase Eier und Süßigkeiten (Schokohasen) im Garten oder Haus</a:t>
            </a:r>
            <a:r>
              <a:rPr lang="de-DE" sz="2800" b="0" dirty="0"/>
              <a:t>.</a:t>
            </a:r>
            <a:br>
              <a:rPr lang="de-DE" b="0" dirty="0"/>
            </a:br>
            <a:endParaRPr sz="2800" dirty="0"/>
          </a:p>
        </p:txBody>
      </p:sp>
      <p:sp>
        <p:nvSpPr>
          <p:cNvPr id="3078" name="Google Shape;3078;p58"/>
          <p:cNvSpPr txBox="1">
            <a:spLocks noGrp="1"/>
          </p:cNvSpPr>
          <p:nvPr>
            <p:ph type="subTitle" idx="1"/>
          </p:nvPr>
        </p:nvSpPr>
        <p:spPr>
          <a:xfrm flipH="1">
            <a:off x="2993400" y="3919700"/>
            <a:ext cx="3157200" cy="68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DE" sz="4000" dirty="0">
                <a:solidFill>
                  <a:srgbClr val="CCFF33"/>
                </a:solidFill>
                <a:latin typeface="Mali"/>
              </a:rPr>
              <a:t>Der Osterhase</a:t>
            </a:r>
            <a:endParaRPr sz="4000" dirty="0">
              <a:solidFill>
                <a:srgbClr val="CCFF33"/>
              </a:solidFill>
              <a:latin typeface="Mali"/>
            </a:endParaRPr>
          </a:p>
        </p:txBody>
      </p:sp>
      <p:grpSp>
        <p:nvGrpSpPr>
          <p:cNvPr id="3079" name="Google Shape;3079;p58"/>
          <p:cNvGrpSpPr/>
          <p:nvPr/>
        </p:nvGrpSpPr>
        <p:grpSpPr>
          <a:xfrm>
            <a:off x="3224645" y="57763"/>
            <a:ext cx="2076759" cy="2352269"/>
            <a:chOff x="3533614" y="344175"/>
            <a:chExt cx="2076759" cy="2352269"/>
          </a:xfrm>
        </p:grpSpPr>
        <p:sp>
          <p:nvSpPr>
            <p:cNvPr id="3080" name="Google Shape;3080;p58"/>
            <p:cNvSpPr/>
            <p:nvPr/>
          </p:nvSpPr>
          <p:spPr>
            <a:xfrm>
              <a:off x="3687946" y="344257"/>
              <a:ext cx="1823274" cy="2352187"/>
            </a:xfrm>
            <a:custGeom>
              <a:avLst/>
              <a:gdLst/>
              <a:ahLst/>
              <a:cxnLst/>
              <a:rect l="l" t="t" r="r" b="b"/>
              <a:pathLst>
                <a:path w="22269" h="28729" extrusionOk="0">
                  <a:moveTo>
                    <a:pt x="10864" y="0"/>
                  </a:moveTo>
                  <a:cubicBezTo>
                    <a:pt x="10687" y="0"/>
                    <a:pt x="10477" y="46"/>
                    <a:pt x="10231" y="136"/>
                  </a:cubicBezTo>
                  <a:cubicBezTo>
                    <a:pt x="9335" y="468"/>
                    <a:pt x="8697" y="1051"/>
                    <a:pt x="8338" y="1869"/>
                  </a:cubicBezTo>
                  <a:cubicBezTo>
                    <a:pt x="7478" y="3822"/>
                    <a:pt x="8380" y="6690"/>
                    <a:pt x="9018" y="8274"/>
                  </a:cubicBezTo>
                  <a:cubicBezTo>
                    <a:pt x="8578" y="8415"/>
                    <a:pt x="8089" y="8608"/>
                    <a:pt x="7561" y="8846"/>
                  </a:cubicBezTo>
                  <a:cubicBezTo>
                    <a:pt x="4891" y="4039"/>
                    <a:pt x="2882" y="3318"/>
                    <a:pt x="1920" y="3318"/>
                  </a:cubicBezTo>
                  <a:cubicBezTo>
                    <a:pt x="1576" y="3318"/>
                    <a:pt x="1238" y="3402"/>
                    <a:pt x="934" y="3563"/>
                  </a:cubicBezTo>
                  <a:cubicBezTo>
                    <a:pt x="401" y="3839"/>
                    <a:pt x="122" y="4176"/>
                    <a:pt x="102" y="4563"/>
                  </a:cubicBezTo>
                  <a:cubicBezTo>
                    <a:pt x="47" y="5623"/>
                    <a:pt x="1965" y="6890"/>
                    <a:pt x="3822" y="8115"/>
                  </a:cubicBezTo>
                  <a:cubicBezTo>
                    <a:pt x="4624" y="8644"/>
                    <a:pt x="5385" y="9147"/>
                    <a:pt x="5988" y="9626"/>
                  </a:cubicBezTo>
                  <a:cubicBezTo>
                    <a:pt x="5308" y="9993"/>
                    <a:pt x="4842" y="10279"/>
                    <a:pt x="4834" y="10286"/>
                  </a:cubicBezTo>
                  <a:cubicBezTo>
                    <a:pt x="3313" y="11380"/>
                    <a:pt x="2743" y="13549"/>
                    <a:pt x="3416" y="15680"/>
                  </a:cubicBezTo>
                  <a:cubicBezTo>
                    <a:pt x="3759" y="16773"/>
                    <a:pt x="4482" y="17912"/>
                    <a:pt x="5625" y="18715"/>
                  </a:cubicBezTo>
                  <a:cubicBezTo>
                    <a:pt x="5202" y="19447"/>
                    <a:pt x="4921" y="20427"/>
                    <a:pt x="5439" y="20496"/>
                  </a:cubicBezTo>
                  <a:cubicBezTo>
                    <a:pt x="5620" y="20521"/>
                    <a:pt x="5830" y="20530"/>
                    <a:pt x="6047" y="20530"/>
                  </a:cubicBezTo>
                  <a:cubicBezTo>
                    <a:pt x="6769" y="20530"/>
                    <a:pt x="7565" y="20425"/>
                    <a:pt x="7565" y="20425"/>
                  </a:cubicBezTo>
                  <a:lnTo>
                    <a:pt x="7565" y="20425"/>
                  </a:lnTo>
                  <a:cubicBezTo>
                    <a:pt x="7565" y="20425"/>
                    <a:pt x="5476" y="21666"/>
                    <a:pt x="5652" y="21985"/>
                  </a:cubicBezTo>
                  <a:cubicBezTo>
                    <a:pt x="5828" y="22303"/>
                    <a:pt x="6077" y="22587"/>
                    <a:pt x="6077" y="22587"/>
                  </a:cubicBezTo>
                  <a:lnTo>
                    <a:pt x="7708" y="20888"/>
                  </a:lnTo>
                  <a:lnTo>
                    <a:pt x="7708" y="20888"/>
                  </a:lnTo>
                  <a:cubicBezTo>
                    <a:pt x="7331" y="21435"/>
                    <a:pt x="7013" y="22019"/>
                    <a:pt x="6759" y="22631"/>
                  </a:cubicBezTo>
                  <a:cubicBezTo>
                    <a:pt x="6024" y="22674"/>
                    <a:pt x="5442" y="22926"/>
                    <a:pt x="5032" y="23382"/>
                  </a:cubicBezTo>
                  <a:cubicBezTo>
                    <a:pt x="4224" y="24274"/>
                    <a:pt x="4259" y="25746"/>
                    <a:pt x="4298" y="26481"/>
                  </a:cubicBezTo>
                  <a:cubicBezTo>
                    <a:pt x="4264" y="26331"/>
                    <a:pt x="4226" y="26156"/>
                    <a:pt x="4187" y="25977"/>
                  </a:cubicBezTo>
                  <a:cubicBezTo>
                    <a:pt x="3751" y="23960"/>
                    <a:pt x="2937" y="20206"/>
                    <a:pt x="1626" y="20206"/>
                  </a:cubicBezTo>
                  <a:cubicBezTo>
                    <a:pt x="1389" y="20206"/>
                    <a:pt x="1148" y="20330"/>
                    <a:pt x="912" y="20578"/>
                  </a:cubicBezTo>
                  <a:cubicBezTo>
                    <a:pt x="0" y="21529"/>
                    <a:pt x="49" y="23036"/>
                    <a:pt x="1053" y="24936"/>
                  </a:cubicBezTo>
                  <a:cubicBezTo>
                    <a:pt x="1806" y="26355"/>
                    <a:pt x="2837" y="27513"/>
                    <a:pt x="2847" y="27525"/>
                  </a:cubicBezTo>
                  <a:cubicBezTo>
                    <a:pt x="2854" y="27533"/>
                    <a:pt x="2863" y="27538"/>
                    <a:pt x="2874" y="27542"/>
                  </a:cubicBezTo>
                  <a:cubicBezTo>
                    <a:pt x="2909" y="27557"/>
                    <a:pt x="2990" y="27591"/>
                    <a:pt x="4768" y="27591"/>
                  </a:cubicBezTo>
                  <a:cubicBezTo>
                    <a:pt x="6422" y="27591"/>
                    <a:pt x="8705" y="27561"/>
                    <a:pt x="9455" y="27552"/>
                  </a:cubicBezTo>
                  <a:lnTo>
                    <a:pt x="9493" y="27552"/>
                  </a:lnTo>
                  <a:cubicBezTo>
                    <a:pt x="9562" y="27552"/>
                    <a:pt x="9633" y="27550"/>
                    <a:pt x="9705" y="27548"/>
                  </a:cubicBezTo>
                  <a:lnTo>
                    <a:pt x="9711" y="27548"/>
                  </a:lnTo>
                  <a:cubicBezTo>
                    <a:pt x="9713" y="27548"/>
                    <a:pt x="9716" y="27546"/>
                    <a:pt x="9719" y="27546"/>
                  </a:cubicBezTo>
                  <a:cubicBezTo>
                    <a:pt x="9720" y="27546"/>
                    <a:pt x="9723" y="27545"/>
                    <a:pt x="9724" y="27545"/>
                  </a:cubicBezTo>
                  <a:lnTo>
                    <a:pt x="9731" y="27542"/>
                  </a:lnTo>
                  <a:lnTo>
                    <a:pt x="9736" y="27540"/>
                  </a:lnTo>
                  <a:cubicBezTo>
                    <a:pt x="9739" y="27538"/>
                    <a:pt x="9740" y="27537"/>
                    <a:pt x="9743" y="27536"/>
                  </a:cubicBezTo>
                  <a:cubicBezTo>
                    <a:pt x="9744" y="27536"/>
                    <a:pt x="9745" y="27534"/>
                    <a:pt x="9747" y="27533"/>
                  </a:cubicBezTo>
                  <a:cubicBezTo>
                    <a:pt x="9748" y="27533"/>
                    <a:pt x="9748" y="27532"/>
                    <a:pt x="9749" y="27532"/>
                  </a:cubicBezTo>
                  <a:cubicBezTo>
                    <a:pt x="10149" y="27528"/>
                    <a:pt x="10537" y="27524"/>
                    <a:pt x="10910" y="27520"/>
                  </a:cubicBezTo>
                  <a:cubicBezTo>
                    <a:pt x="11272" y="27933"/>
                    <a:pt x="11725" y="28258"/>
                    <a:pt x="12234" y="28467"/>
                  </a:cubicBezTo>
                  <a:cubicBezTo>
                    <a:pt x="12669" y="28645"/>
                    <a:pt x="13122" y="28729"/>
                    <a:pt x="13578" y="28729"/>
                  </a:cubicBezTo>
                  <a:cubicBezTo>
                    <a:pt x="14141" y="28729"/>
                    <a:pt x="14708" y="28601"/>
                    <a:pt x="15248" y="28361"/>
                  </a:cubicBezTo>
                  <a:cubicBezTo>
                    <a:pt x="15251" y="28361"/>
                    <a:pt x="15254" y="28361"/>
                    <a:pt x="15257" y="28361"/>
                  </a:cubicBezTo>
                  <a:cubicBezTo>
                    <a:pt x="15371" y="28361"/>
                    <a:pt x="15483" y="28337"/>
                    <a:pt x="15587" y="28291"/>
                  </a:cubicBezTo>
                  <a:cubicBezTo>
                    <a:pt x="15623" y="28275"/>
                    <a:pt x="15641" y="28234"/>
                    <a:pt x="15625" y="28197"/>
                  </a:cubicBezTo>
                  <a:cubicBezTo>
                    <a:pt x="15622" y="28191"/>
                    <a:pt x="15618" y="28184"/>
                    <a:pt x="15613" y="28179"/>
                  </a:cubicBezTo>
                  <a:cubicBezTo>
                    <a:pt x="15916" y="28010"/>
                    <a:pt x="16202" y="27812"/>
                    <a:pt x="16465" y="27588"/>
                  </a:cubicBezTo>
                  <a:cubicBezTo>
                    <a:pt x="16824" y="27589"/>
                    <a:pt x="17174" y="27591"/>
                    <a:pt x="17500" y="27591"/>
                  </a:cubicBezTo>
                  <a:cubicBezTo>
                    <a:pt x="19277" y="27591"/>
                    <a:pt x="19360" y="27557"/>
                    <a:pt x="19394" y="27544"/>
                  </a:cubicBezTo>
                  <a:cubicBezTo>
                    <a:pt x="19405" y="27538"/>
                    <a:pt x="19414" y="27533"/>
                    <a:pt x="19421" y="27525"/>
                  </a:cubicBezTo>
                  <a:cubicBezTo>
                    <a:pt x="19432" y="27513"/>
                    <a:pt x="20464" y="26357"/>
                    <a:pt x="21215" y="24936"/>
                  </a:cubicBezTo>
                  <a:cubicBezTo>
                    <a:pt x="22219" y="23036"/>
                    <a:pt x="22268" y="21529"/>
                    <a:pt x="21357" y="20578"/>
                  </a:cubicBezTo>
                  <a:cubicBezTo>
                    <a:pt x="21120" y="20330"/>
                    <a:pt x="20880" y="20206"/>
                    <a:pt x="20643" y="20206"/>
                  </a:cubicBezTo>
                  <a:cubicBezTo>
                    <a:pt x="19332" y="20206"/>
                    <a:pt x="18517" y="23961"/>
                    <a:pt x="18082" y="25978"/>
                  </a:cubicBezTo>
                  <a:cubicBezTo>
                    <a:pt x="18016" y="26276"/>
                    <a:pt x="17955" y="26565"/>
                    <a:pt x="17909" y="26740"/>
                  </a:cubicBezTo>
                  <a:cubicBezTo>
                    <a:pt x="17896" y="26660"/>
                    <a:pt x="17882" y="26560"/>
                    <a:pt x="17869" y="26461"/>
                  </a:cubicBezTo>
                  <a:cubicBezTo>
                    <a:pt x="17850" y="26313"/>
                    <a:pt x="17826" y="26139"/>
                    <a:pt x="17797" y="25949"/>
                  </a:cubicBezTo>
                  <a:cubicBezTo>
                    <a:pt x="17919" y="25730"/>
                    <a:pt x="18027" y="25502"/>
                    <a:pt x="18122" y="25271"/>
                  </a:cubicBezTo>
                  <a:cubicBezTo>
                    <a:pt x="19207" y="22620"/>
                    <a:pt x="18330" y="19754"/>
                    <a:pt x="16165" y="18868"/>
                  </a:cubicBezTo>
                  <a:cubicBezTo>
                    <a:pt x="16127" y="18853"/>
                    <a:pt x="16090" y="18838"/>
                    <a:pt x="16052" y="18825"/>
                  </a:cubicBezTo>
                  <a:cubicBezTo>
                    <a:pt x="16030" y="18707"/>
                    <a:pt x="15986" y="18596"/>
                    <a:pt x="15921" y="18496"/>
                  </a:cubicBezTo>
                  <a:cubicBezTo>
                    <a:pt x="15723" y="18182"/>
                    <a:pt x="15368" y="18002"/>
                    <a:pt x="14947" y="18002"/>
                  </a:cubicBezTo>
                  <a:cubicBezTo>
                    <a:pt x="14710" y="18002"/>
                    <a:pt x="14463" y="18058"/>
                    <a:pt x="14212" y="18169"/>
                  </a:cubicBezTo>
                  <a:cubicBezTo>
                    <a:pt x="15171" y="17365"/>
                    <a:pt x="16019" y="16182"/>
                    <a:pt x="16558" y="14454"/>
                  </a:cubicBezTo>
                  <a:cubicBezTo>
                    <a:pt x="16995" y="13053"/>
                    <a:pt x="16801" y="11776"/>
                    <a:pt x="15979" y="10659"/>
                  </a:cubicBezTo>
                  <a:cubicBezTo>
                    <a:pt x="14685" y="8899"/>
                    <a:pt x="12038" y="7962"/>
                    <a:pt x="10625" y="7962"/>
                  </a:cubicBezTo>
                  <a:lnTo>
                    <a:pt x="10573" y="7962"/>
                  </a:lnTo>
                  <a:cubicBezTo>
                    <a:pt x="10555" y="7962"/>
                    <a:pt x="10538" y="7964"/>
                    <a:pt x="10519" y="7965"/>
                  </a:cubicBezTo>
                  <a:cubicBezTo>
                    <a:pt x="10428" y="6695"/>
                    <a:pt x="10797" y="5097"/>
                    <a:pt x="11122" y="3686"/>
                  </a:cubicBezTo>
                  <a:cubicBezTo>
                    <a:pt x="11486" y="2110"/>
                    <a:pt x="11800" y="749"/>
                    <a:pt x="11386" y="229"/>
                  </a:cubicBezTo>
                  <a:cubicBezTo>
                    <a:pt x="11265" y="76"/>
                    <a:pt x="11093" y="0"/>
                    <a:pt x="10864"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8"/>
            <p:cNvSpPr/>
            <p:nvPr/>
          </p:nvSpPr>
          <p:spPr>
            <a:xfrm>
              <a:off x="3588879" y="1825437"/>
              <a:ext cx="2021494" cy="771999"/>
            </a:xfrm>
            <a:custGeom>
              <a:avLst/>
              <a:gdLst/>
              <a:ahLst/>
              <a:cxnLst/>
              <a:rect l="l" t="t" r="r" b="b"/>
              <a:pathLst>
                <a:path w="24690" h="9429" extrusionOk="0">
                  <a:moveTo>
                    <a:pt x="12813" y="1"/>
                  </a:moveTo>
                  <a:cubicBezTo>
                    <a:pt x="11281" y="1"/>
                    <a:pt x="10062" y="1543"/>
                    <a:pt x="10062" y="1543"/>
                  </a:cubicBezTo>
                  <a:cubicBezTo>
                    <a:pt x="10062" y="1543"/>
                    <a:pt x="8812" y="2658"/>
                    <a:pt x="8017" y="4609"/>
                  </a:cubicBezTo>
                  <a:cubicBezTo>
                    <a:pt x="4788" y="4756"/>
                    <a:pt x="5735" y="8866"/>
                    <a:pt x="5577" y="8866"/>
                  </a:cubicBezTo>
                  <a:cubicBezTo>
                    <a:pt x="5576" y="8866"/>
                    <a:pt x="5576" y="8866"/>
                    <a:pt x="5575" y="8866"/>
                  </a:cubicBezTo>
                  <a:cubicBezTo>
                    <a:pt x="5407" y="8824"/>
                    <a:pt x="4480" y="2185"/>
                    <a:pt x="2835" y="2185"/>
                  </a:cubicBezTo>
                  <a:cubicBezTo>
                    <a:pt x="2626" y="2185"/>
                    <a:pt x="2405" y="2292"/>
                    <a:pt x="2173" y="2535"/>
                  </a:cubicBezTo>
                  <a:cubicBezTo>
                    <a:pt x="0" y="4803"/>
                    <a:pt x="4110" y="9386"/>
                    <a:pt x="4110" y="9386"/>
                  </a:cubicBezTo>
                  <a:cubicBezTo>
                    <a:pt x="4188" y="9418"/>
                    <a:pt x="4971" y="9428"/>
                    <a:pt x="5979" y="9428"/>
                  </a:cubicBezTo>
                  <a:cubicBezTo>
                    <a:pt x="7995" y="9428"/>
                    <a:pt x="10914" y="9386"/>
                    <a:pt x="10914" y="9386"/>
                  </a:cubicBezTo>
                  <a:cubicBezTo>
                    <a:pt x="10914" y="9386"/>
                    <a:pt x="10914" y="9381"/>
                    <a:pt x="10911" y="9370"/>
                  </a:cubicBezTo>
                  <a:cubicBezTo>
                    <a:pt x="11828" y="9362"/>
                    <a:pt x="12830" y="9350"/>
                    <a:pt x="13781" y="9332"/>
                  </a:cubicBezTo>
                  <a:lnTo>
                    <a:pt x="13781" y="9332"/>
                  </a:lnTo>
                  <a:cubicBezTo>
                    <a:pt x="13777" y="9367"/>
                    <a:pt x="13775" y="9386"/>
                    <a:pt x="13775" y="9386"/>
                  </a:cubicBezTo>
                  <a:cubicBezTo>
                    <a:pt x="13775" y="9386"/>
                    <a:pt x="16694" y="9428"/>
                    <a:pt x="18710" y="9428"/>
                  </a:cubicBezTo>
                  <a:cubicBezTo>
                    <a:pt x="19718" y="9428"/>
                    <a:pt x="20500" y="9418"/>
                    <a:pt x="20579" y="9386"/>
                  </a:cubicBezTo>
                  <a:cubicBezTo>
                    <a:pt x="20579" y="9386"/>
                    <a:pt x="24690" y="4803"/>
                    <a:pt x="22516" y="2536"/>
                  </a:cubicBezTo>
                  <a:cubicBezTo>
                    <a:pt x="22283" y="2293"/>
                    <a:pt x="22062" y="2186"/>
                    <a:pt x="21853" y="2186"/>
                  </a:cubicBezTo>
                  <a:cubicBezTo>
                    <a:pt x="20209" y="2186"/>
                    <a:pt x="19281" y="8824"/>
                    <a:pt x="19114" y="8866"/>
                  </a:cubicBezTo>
                  <a:cubicBezTo>
                    <a:pt x="19113" y="8866"/>
                    <a:pt x="19112" y="8866"/>
                    <a:pt x="19111" y="8866"/>
                  </a:cubicBezTo>
                  <a:cubicBezTo>
                    <a:pt x="18937" y="8866"/>
                    <a:pt x="19020" y="4542"/>
                    <a:pt x="16509" y="4542"/>
                  </a:cubicBezTo>
                  <a:cubicBezTo>
                    <a:pt x="16435" y="4542"/>
                    <a:pt x="16359" y="4546"/>
                    <a:pt x="16281" y="4553"/>
                  </a:cubicBezTo>
                  <a:cubicBezTo>
                    <a:pt x="15279" y="2361"/>
                    <a:pt x="14030" y="173"/>
                    <a:pt x="13181" y="31"/>
                  </a:cubicBezTo>
                  <a:cubicBezTo>
                    <a:pt x="13057" y="10"/>
                    <a:pt x="12934" y="1"/>
                    <a:pt x="12813"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58"/>
            <p:cNvSpPr/>
            <p:nvPr/>
          </p:nvSpPr>
          <p:spPr>
            <a:xfrm>
              <a:off x="3603862" y="1819706"/>
              <a:ext cx="1991446" cy="783544"/>
            </a:xfrm>
            <a:custGeom>
              <a:avLst/>
              <a:gdLst/>
              <a:ahLst/>
              <a:cxnLst/>
              <a:rect l="l" t="t" r="r" b="b"/>
              <a:pathLst>
                <a:path w="24323" h="9570" extrusionOk="0">
                  <a:moveTo>
                    <a:pt x="12629" y="144"/>
                  </a:moveTo>
                  <a:cubicBezTo>
                    <a:pt x="12749" y="144"/>
                    <a:pt x="12868" y="153"/>
                    <a:pt x="12986" y="173"/>
                  </a:cubicBezTo>
                  <a:cubicBezTo>
                    <a:pt x="13672" y="287"/>
                    <a:pt x="14783" y="1920"/>
                    <a:pt x="16034" y="4654"/>
                  </a:cubicBezTo>
                  <a:cubicBezTo>
                    <a:pt x="16046" y="4680"/>
                    <a:pt x="16071" y="4696"/>
                    <a:pt x="16098" y="4696"/>
                  </a:cubicBezTo>
                  <a:cubicBezTo>
                    <a:pt x="16101" y="4696"/>
                    <a:pt x="16103" y="4696"/>
                    <a:pt x="16105" y="4696"/>
                  </a:cubicBezTo>
                  <a:cubicBezTo>
                    <a:pt x="16180" y="4688"/>
                    <a:pt x="16255" y="4685"/>
                    <a:pt x="16325" y="4685"/>
                  </a:cubicBezTo>
                  <a:cubicBezTo>
                    <a:pt x="18250" y="4685"/>
                    <a:pt x="18605" y="7330"/>
                    <a:pt x="18756" y="8460"/>
                  </a:cubicBezTo>
                  <a:cubicBezTo>
                    <a:pt x="18816" y="8904"/>
                    <a:pt x="18829" y="9009"/>
                    <a:pt x="18928" y="9009"/>
                  </a:cubicBezTo>
                  <a:cubicBezTo>
                    <a:pt x="18935" y="9009"/>
                    <a:pt x="18942" y="9008"/>
                    <a:pt x="18948" y="9007"/>
                  </a:cubicBezTo>
                  <a:cubicBezTo>
                    <a:pt x="19024" y="8987"/>
                    <a:pt x="19046" y="8910"/>
                    <a:pt x="19246" y="7987"/>
                  </a:cubicBezTo>
                  <a:cubicBezTo>
                    <a:pt x="19614" y="6293"/>
                    <a:pt x="20472" y="2327"/>
                    <a:pt x="21670" y="2327"/>
                  </a:cubicBezTo>
                  <a:cubicBezTo>
                    <a:pt x="21866" y="2327"/>
                    <a:pt x="22072" y="2438"/>
                    <a:pt x="22282" y="2656"/>
                  </a:cubicBezTo>
                  <a:cubicBezTo>
                    <a:pt x="24322" y="4784"/>
                    <a:pt x="20618" y="9096"/>
                    <a:pt x="20357" y="9394"/>
                  </a:cubicBezTo>
                  <a:cubicBezTo>
                    <a:pt x="20277" y="9406"/>
                    <a:pt x="19920" y="9428"/>
                    <a:pt x="18527" y="9428"/>
                  </a:cubicBezTo>
                  <a:cubicBezTo>
                    <a:pt x="16713" y="9428"/>
                    <a:pt x="14137" y="9393"/>
                    <a:pt x="13668" y="9386"/>
                  </a:cubicBezTo>
                  <a:cubicBezTo>
                    <a:pt x="13665" y="9374"/>
                    <a:pt x="13660" y="9364"/>
                    <a:pt x="13652" y="9354"/>
                  </a:cubicBezTo>
                  <a:cubicBezTo>
                    <a:pt x="13637" y="9341"/>
                    <a:pt x="13617" y="9333"/>
                    <a:pt x="13597" y="9332"/>
                  </a:cubicBezTo>
                  <a:cubicBezTo>
                    <a:pt x="12749" y="9348"/>
                    <a:pt x="11783" y="9360"/>
                    <a:pt x="10728" y="9369"/>
                  </a:cubicBezTo>
                  <a:cubicBezTo>
                    <a:pt x="10711" y="9369"/>
                    <a:pt x="10695" y="9376"/>
                    <a:pt x="10683" y="9386"/>
                  </a:cubicBezTo>
                  <a:cubicBezTo>
                    <a:pt x="10298" y="9392"/>
                    <a:pt x="7648" y="9428"/>
                    <a:pt x="5795" y="9428"/>
                  </a:cubicBezTo>
                  <a:cubicBezTo>
                    <a:pt x="4398" y="9428"/>
                    <a:pt x="4043" y="9408"/>
                    <a:pt x="3967" y="9394"/>
                  </a:cubicBezTo>
                  <a:cubicBezTo>
                    <a:pt x="3707" y="9099"/>
                    <a:pt x="0" y="4785"/>
                    <a:pt x="2042" y="2656"/>
                  </a:cubicBezTo>
                  <a:cubicBezTo>
                    <a:pt x="2250" y="2438"/>
                    <a:pt x="2456" y="2327"/>
                    <a:pt x="2653" y="2327"/>
                  </a:cubicBezTo>
                  <a:cubicBezTo>
                    <a:pt x="3850" y="2327"/>
                    <a:pt x="4709" y="6293"/>
                    <a:pt x="5076" y="7987"/>
                  </a:cubicBezTo>
                  <a:cubicBezTo>
                    <a:pt x="5275" y="8912"/>
                    <a:pt x="5298" y="8987"/>
                    <a:pt x="5374" y="9007"/>
                  </a:cubicBezTo>
                  <a:cubicBezTo>
                    <a:pt x="5381" y="9008"/>
                    <a:pt x="5388" y="9009"/>
                    <a:pt x="5394" y="9009"/>
                  </a:cubicBezTo>
                  <a:cubicBezTo>
                    <a:pt x="5416" y="9008"/>
                    <a:pt x="5437" y="8999"/>
                    <a:pt x="5452" y="8984"/>
                  </a:cubicBezTo>
                  <a:cubicBezTo>
                    <a:pt x="5492" y="8941"/>
                    <a:pt x="5491" y="8870"/>
                    <a:pt x="5473" y="8578"/>
                  </a:cubicBezTo>
                  <a:cubicBezTo>
                    <a:pt x="5436" y="7915"/>
                    <a:pt x="5348" y="6360"/>
                    <a:pt x="6163" y="5458"/>
                  </a:cubicBezTo>
                  <a:cubicBezTo>
                    <a:pt x="6557" y="5022"/>
                    <a:pt x="7120" y="4784"/>
                    <a:pt x="7837" y="4752"/>
                  </a:cubicBezTo>
                  <a:cubicBezTo>
                    <a:pt x="7865" y="4750"/>
                    <a:pt x="7889" y="4733"/>
                    <a:pt x="7900" y="4708"/>
                  </a:cubicBezTo>
                  <a:cubicBezTo>
                    <a:pt x="8679" y="2795"/>
                    <a:pt x="9914" y="1678"/>
                    <a:pt x="9935" y="1658"/>
                  </a:cubicBezTo>
                  <a:cubicBezTo>
                    <a:pt x="9948" y="1644"/>
                    <a:pt x="11149" y="144"/>
                    <a:pt x="12629" y="144"/>
                  </a:cubicBezTo>
                  <a:close/>
                  <a:moveTo>
                    <a:pt x="12629" y="1"/>
                  </a:moveTo>
                  <a:cubicBezTo>
                    <a:pt x="11081" y="1"/>
                    <a:pt x="9875" y="1506"/>
                    <a:pt x="9833" y="1561"/>
                  </a:cubicBezTo>
                  <a:cubicBezTo>
                    <a:pt x="9821" y="1571"/>
                    <a:pt x="8579" y="2692"/>
                    <a:pt x="7786" y="4610"/>
                  </a:cubicBezTo>
                  <a:cubicBezTo>
                    <a:pt x="7051" y="4653"/>
                    <a:pt x="6469" y="4905"/>
                    <a:pt x="6059" y="5361"/>
                  </a:cubicBezTo>
                  <a:cubicBezTo>
                    <a:pt x="5251" y="6253"/>
                    <a:pt x="5286" y="7723"/>
                    <a:pt x="5325" y="8460"/>
                  </a:cubicBezTo>
                  <a:cubicBezTo>
                    <a:pt x="5291" y="8310"/>
                    <a:pt x="5253" y="8135"/>
                    <a:pt x="5214" y="7956"/>
                  </a:cubicBezTo>
                  <a:cubicBezTo>
                    <a:pt x="4778" y="5939"/>
                    <a:pt x="3964" y="2184"/>
                    <a:pt x="2653" y="2184"/>
                  </a:cubicBezTo>
                  <a:cubicBezTo>
                    <a:pt x="2416" y="2184"/>
                    <a:pt x="2175" y="2309"/>
                    <a:pt x="1939" y="2557"/>
                  </a:cubicBezTo>
                  <a:cubicBezTo>
                    <a:pt x="1027" y="3507"/>
                    <a:pt x="1076" y="5015"/>
                    <a:pt x="2080" y="6915"/>
                  </a:cubicBezTo>
                  <a:cubicBezTo>
                    <a:pt x="2832" y="8334"/>
                    <a:pt x="3864" y="9492"/>
                    <a:pt x="3874" y="9504"/>
                  </a:cubicBezTo>
                  <a:cubicBezTo>
                    <a:pt x="3881" y="9512"/>
                    <a:pt x="3890" y="9517"/>
                    <a:pt x="3901" y="9521"/>
                  </a:cubicBezTo>
                  <a:cubicBezTo>
                    <a:pt x="3936" y="9535"/>
                    <a:pt x="4019" y="9568"/>
                    <a:pt x="5795" y="9568"/>
                  </a:cubicBezTo>
                  <a:cubicBezTo>
                    <a:pt x="7789" y="9568"/>
                    <a:pt x="10703" y="9527"/>
                    <a:pt x="10731" y="9527"/>
                  </a:cubicBezTo>
                  <a:cubicBezTo>
                    <a:pt x="10748" y="9527"/>
                    <a:pt x="10764" y="9520"/>
                    <a:pt x="10776" y="9509"/>
                  </a:cubicBezTo>
                  <a:cubicBezTo>
                    <a:pt x="11783" y="9501"/>
                    <a:pt x="12707" y="9489"/>
                    <a:pt x="13523" y="9473"/>
                  </a:cubicBezTo>
                  <a:cubicBezTo>
                    <a:pt x="13526" y="9485"/>
                    <a:pt x="13531" y="9495"/>
                    <a:pt x="13539" y="9503"/>
                  </a:cubicBezTo>
                  <a:cubicBezTo>
                    <a:pt x="13553" y="9519"/>
                    <a:pt x="13572" y="9527"/>
                    <a:pt x="13592" y="9527"/>
                  </a:cubicBezTo>
                  <a:cubicBezTo>
                    <a:pt x="13621" y="9528"/>
                    <a:pt x="16534" y="9570"/>
                    <a:pt x="18527" y="9570"/>
                  </a:cubicBezTo>
                  <a:cubicBezTo>
                    <a:pt x="20304" y="9570"/>
                    <a:pt x="20387" y="9536"/>
                    <a:pt x="20421" y="9521"/>
                  </a:cubicBezTo>
                  <a:cubicBezTo>
                    <a:pt x="20432" y="9517"/>
                    <a:pt x="20441" y="9512"/>
                    <a:pt x="20448" y="9504"/>
                  </a:cubicBezTo>
                  <a:cubicBezTo>
                    <a:pt x="20459" y="9492"/>
                    <a:pt x="21489" y="8334"/>
                    <a:pt x="22242" y="6915"/>
                  </a:cubicBezTo>
                  <a:cubicBezTo>
                    <a:pt x="23246" y="5015"/>
                    <a:pt x="23295" y="3507"/>
                    <a:pt x="22384" y="2557"/>
                  </a:cubicBezTo>
                  <a:cubicBezTo>
                    <a:pt x="22147" y="2309"/>
                    <a:pt x="21907" y="2184"/>
                    <a:pt x="21670" y="2184"/>
                  </a:cubicBezTo>
                  <a:cubicBezTo>
                    <a:pt x="20359" y="2184"/>
                    <a:pt x="19544" y="5939"/>
                    <a:pt x="19109" y="7956"/>
                  </a:cubicBezTo>
                  <a:cubicBezTo>
                    <a:pt x="19043" y="8255"/>
                    <a:pt x="18982" y="8544"/>
                    <a:pt x="18936" y="8719"/>
                  </a:cubicBezTo>
                  <a:cubicBezTo>
                    <a:pt x="18923" y="8638"/>
                    <a:pt x="18909" y="8539"/>
                    <a:pt x="18896" y="8440"/>
                  </a:cubicBezTo>
                  <a:cubicBezTo>
                    <a:pt x="18741" y="7273"/>
                    <a:pt x="18375" y="4540"/>
                    <a:pt x="16325" y="4540"/>
                  </a:cubicBezTo>
                  <a:cubicBezTo>
                    <a:pt x="16265" y="4540"/>
                    <a:pt x="16204" y="4543"/>
                    <a:pt x="16142" y="4548"/>
                  </a:cubicBezTo>
                  <a:cubicBezTo>
                    <a:pt x="15390" y="2911"/>
                    <a:pt x="14005" y="197"/>
                    <a:pt x="13010" y="31"/>
                  </a:cubicBezTo>
                  <a:cubicBezTo>
                    <a:pt x="12884" y="10"/>
                    <a:pt x="12757" y="1"/>
                    <a:pt x="1262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58"/>
            <p:cNvSpPr/>
            <p:nvPr/>
          </p:nvSpPr>
          <p:spPr>
            <a:xfrm>
              <a:off x="3533614" y="349988"/>
              <a:ext cx="1615148" cy="1609908"/>
            </a:xfrm>
            <a:custGeom>
              <a:avLst/>
              <a:gdLst/>
              <a:ahLst/>
              <a:cxnLst/>
              <a:rect l="l" t="t" r="r" b="b"/>
              <a:pathLst>
                <a:path w="19727" h="19663" extrusionOk="0">
                  <a:moveTo>
                    <a:pt x="12746" y="1"/>
                  </a:moveTo>
                  <a:cubicBezTo>
                    <a:pt x="12581" y="1"/>
                    <a:pt x="12381" y="43"/>
                    <a:pt x="12140" y="132"/>
                  </a:cubicBezTo>
                  <a:cubicBezTo>
                    <a:pt x="8687" y="1409"/>
                    <a:pt x="10109" y="6071"/>
                    <a:pt x="10997" y="8246"/>
                  </a:cubicBezTo>
                  <a:cubicBezTo>
                    <a:pt x="10477" y="8411"/>
                    <a:pt x="9933" y="8630"/>
                    <a:pt x="9415" y="8867"/>
                  </a:cubicBezTo>
                  <a:cubicBezTo>
                    <a:pt x="8374" y="6983"/>
                    <a:pt x="6059" y="3317"/>
                    <a:pt x="3804" y="3317"/>
                  </a:cubicBezTo>
                  <a:cubicBezTo>
                    <a:pt x="3484" y="3317"/>
                    <a:pt x="3165" y="3391"/>
                    <a:pt x="2852" y="3554"/>
                  </a:cubicBezTo>
                  <a:cubicBezTo>
                    <a:pt x="0" y="5038"/>
                    <a:pt x="5541" y="7567"/>
                    <a:pt x="8000" y="9569"/>
                  </a:cubicBezTo>
                  <a:cubicBezTo>
                    <a:pt x="7264" y="9962"/>
                    <a:pt x="6760" y="10273"/>
                    <a:pt x="6760" y="10273"/>
                  </a:cubicBezTo>
                  <a:cubicBezTo>
                    <a:pt x="3500" y="12622"/>
                    <a:pt x="5079" y="19579"/>
                    <a:pt x="11064" y="19661"/>
                  </a:cubicBezTo>
                  <a:cubicBezTo>
                    <a:pt x="11113" y="19662"/>
                    <a:pt x="11165" y="19663"/>
                    <a:pt x="11221" y="19663"/>
                  </a:cubicBezTo>
                  <a:cubicBezTo>
                    <a:pt x="12778" y="19663"/>
                    <a:pt x="16831" y="19316"/>
                    <a:pt x="18374" y="14362"/>
                  </a:cubicBezTo>
                  <a:cubicBezTo>
                    <a:pt x="19726" y="10030"/>
                    <a:pt x="14560" y="7963"/>
                    <a:pt x="12512" y="7963"/>
                  </a:cubicBezTo>
                  <a:cubicBezTo>
                    <a:pt x="12494" y="7963"/>
                    <a:pt x="12476" y="7963"/>
                    <a:pt x="12459" y="7963"/>
                  </a:cubicBezTo>
                  <a:cubicBezTo>
                    <a:pt x="12420" y="7963"/>
                    <a:pt x="12379" y="7966"/>
                    <a:pt x="12339" y="7968"/>
                  </a:cubicBezTo>
                  <a:cubicBezTo>
                    <a:pt x="12077" y="4924"/>
                    <a:pt x="14521" y="1"/>
                    <a:pt x="12746"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58"/>
            <p:cNvSpPr/>
            <p:nvPr/>
          </p:nvSpPr>
          <p:spPr>
            <a:xfrm>
              <a:off x="3691631" y="344175"/>
              <a:ext cx="1387781" cy="1621534"/>
            </a:xfrm>
            <a:custGeom>
              <a:avLst/>
              <a:gdLst/>
              <a:ahLst/>
              <a:cxnLst/>
              <a:rect l="l" t="t" r="r" b="b"/>
              <a:pathLst>
                <a:path w="16950" h="19805" extrusionOk="0">
                  <a:moveTo>
                    <a:pt x="10814" y="141"/>
                  </a:moveTo>
                  <a:cubicBezTo>
                    <a:pt x="10999" y="141"/>
                    <a:pt x="11136" y="199"/>
                    <a:pt x="11230" y="315"/>
                  </a:cubicBezTo>
                  <a:cubicBezTo>
                    <a:pt x="11601" y="783"/>
                    <a:pt x="11294" y="2112"/>
                    <a:pt x="10938" y="3652"/>
                  </a:cubicBezTo>
                  <a:cubicBezTo>
                    <a:pt x="10604" y="5100"/>
                    <a:pt x="10226" y="6741"/>
                    <a:pt x="10337" y="8045"/>
                  </a:cubicBezTo>
                  <a:cubicBezTo>
                    <a:pt x="10339" y="8081"/>
                    <a:pt x="10369" y="8109"/>
                    <a:pt x="10404" y="8109"/>
                  </a:cubicBezTo>
                  <a:cubicBezTo>
                    <a:pt x="10407" y="8109"/>
                    <a:pt x="10409" y="8109"/>
                    <a:pt x="10411" y="8109"/>
                  </a:cubicBezTo>
                  <a:lnTo>
                    <a:pt x="10440" y="8108"/>
                  </a:lnTo>
                  <a:cubicBezTo>
                    <a:pt x="10470" y="8105"/>
                    <a:pt x="10500" y="8104"/>
                    <a:pt x="10529" y="8104"/>
                  </a:cubicBezTo>
                  <a:lnTo>
                    <a:pt x="10580" y="8104"/>
                  </a:lnTo>
                  <a:cubicBezTo>
                    <a:pt x="11962" y="8104"/>
                    <a:pt x="14552" y="9021"/>
                    <a:pt x="15819" y="10744"/>
                  </a:cubicBezTo>
                  <a:cubicBezTo>
                    <a:pt x="16612" y="11823"/>
                    <a:pt x="16800" y="13055"/>
                    <a:pt x="16376" y="14412"/>
                  </a:cubicBezTo>
                  <a:cubicBezTo>
                    <a:pt x="14953" y="18981"/>
                    <a:pt x="11325" y="19663"/>
                    <a:pt x="9289" y="19663"/>
                  </a:cubicBezTo>
                  <a:cubicBezTo>
                    <a:pt x="9234" y="19663"/>
                    <a:pt x="9182" y="19662"/>
                    <a:pt x="9134" y="19662"/>
                  </a:cubicBezTo>
                  <a:cubicBezTo>
                    <a:pt x="5904" y="19616"/>
                    <a:pt x="4108" y="17553"/>
                    <a:pt x="3506" y="15638"/>
                  </a:cubicBezTo>
                  <a:cubicBezTo>
                    <a:pt x="2852" y="13564"/>
                    <a:pt x="3401" y="11460"/>
                    <a:pt x="4866" y="10404"/>
                  </a:cubicBezTo>
                  <a:cubicBezTo>
                    <a:pt x="4872" y="10400"/>
                    <a:pt x="5378" y="10089"/>
                    <a:pt x="6103" y="9702"/>
                  </a:cubicBezTo>
                  <a:cubicBezTo>
                    <a:pt x="6147" y="9678"/>
                    <a:pt x="6154" y="9617"/>
                    <a:pt x="6115" y="9585"/>
                  </a:cubicBezTo>
                  <a:cubicBezTo>
                    <a:pt x="5495" y="9079"/>
                    <a:pt x="4698" y="8554"/>
                    <a:pt x="3854" y="7998"/>
                  </a:cubicBezTo>
                  <a:cubicBezTo>
                    <a:pt x="2032" y="6793"/>
                    <a:pt x="148" y="5550"/>
                    <a:pt x="197" y="4570"/>
                  </a:cubicBezTo>
                  <a:cubicBezTo>
                    <a:pt x="216" y="4233"/>
                    <a:pt x="463" y="3945"/>
                    <a:pt x="954" y="3689"/>
                  </a:cubicBezTo>
                  <a:cubicBezTo>
                    <a:pt x="1238" y="3540"/>
                    <a:pt x="1554" y="3461"/>
                    <a:pt x="1875" y="3459"/>
                  </a:cubicBezTo>
                  <a:cubicBezTo>
                    <a:pt x="4134" y="3459"/>
                    <a:pt x="6507" y="7315"/>
                    <a:pt x="7422" y="8972"/>
                  </a:cubicBezTo>
                  <a:cubicBezTo>
                    <a:pt x="7435" y="8995"/>
                    <a:pt x="7459" y="9008"/>
                    <a:pt x="7484" y="9008"/>
                  </a:cubicBezTo>
                  <a:cubicBezTo>
                    <a:pt x="7494" y="9008"/>
                    <a:pt x="7504" y="9006"/>
                    <a:pt x="7513" y="9002"/>
                  </a:cubicBezTo>
                  <a:cubicBezTo>
                    <a:pt x="8089" y="8740"/>
                    <a:pt x="8619" y="8533"/>
                    <a:pt x="9088" y="8384"/>
                  </a:cubicBezTo>
                  <a:cubicBezTo>
                    <a:pt x="9128" y="8371"/>
                    <a:pt x="9148" y="8328"/>
                    <a:pt x="9132" y="8289"/>
                  </a:cubicBezTo>
                  <a:cubicBezTo>
                    <a:pt x="8501" y="6743"/>
                    <a:pt x="7569" y="3861"/>
                    <a:pt x="8421" y="1925"/>
                  </a:cubicBezTo>
                  <a:cubicBezTo>
                    <a:pt x="8766" y="1143"/>
                    <a:pt x="9375" y="585"/>
                    <a:pt x="10234" y="269"/>
                  </a:cubicBezTo>
                  <a:cubicBezTo>
                    <a:pt x="10463" y="184"/>
                    <a:pt x="10656" y="141"/>
                    <a:pt x="10814" y="141"/>
                  </a:cubicBezTo>
                  <a:close/>
                  <a:moveTo>
                    <a:pt x="10818" y="0"/>
                  </a:moveTo>
                  <a:cubicBezTo>
                    <a:pt x="10642" y="0"/>
                    <a:pt x="10432" y="45"/>
                    <a:pt x="10186" y="136"/>
                  </a:cubicBezTo>
                  <a:cubicBezTo>
                    <a:pt x="9290" y="468"/>
                    <a:pt x="8652" y="1051"/>
                    <a:pt x="8293" y="1869"/>
                  </a:cubicBezTo>
                  <a:cubicBezTo>
                    <a:pt x="7433" y="3823"/>
                    <a:pt x="8334" y="6691"/>
                    <a:pt x="8973" y="8273"/>
                  </a:cubicBezTo>
                  <a:cubicBezTo>
                    <a:pt x="8533" y="8416"/>
                    <a:pt x="8044" y="8609"/>
                    <a:pt x="7516" y="8847"/>
                  </a:cubicBezTo>
                  <a:cubicBezTo>
                    <a:pt x="4846" y="4038"/>
                    <a:pt x="2837" y="3318"/>
                    <a:pt x="1875" y="3318"/>
                  </a:cubicBezTo>
                  <a:cubicBezTo>
                    <a:pt x="1531" y="3319"/>
                    <a:pt x="1193" y="3403"/>
                    <a:pt x="889" y="3564"/>
                  </a:cubicBezTo>
                  <a:cubicBezTo>
                    <a:pt x="357" y="3840"/>
                    <a:pt x="77" y="4176"/>
                    <a:pt x="57" y="4562"/>
                  </a:cubicBezTo>
                  <a:cubicBezTo>
                    <a:pt x="0" y="5624"/>
                    <a:pt x="1920" y="6890"/>
                    <a:pt x="3777" y="8116"/>
                  </a:cubicBezTo>
                  <a:cubicBezTo>
                    <a:pt x="4580" y="8645"/>
                    <a:pt x="5340" y="9148"/>
                    <a:pt x="5943" y="9627"/>
                  </a:cubicBezTo>
                  <a:cubicBezTo>
                    <a:pt x="5263" y="9994"/>
                    <a:pt x="4797" y="10280"/>
                    <a:pt x="4789" y="10285"/>
                  </a:cubicBezTo>
                  <a:cubicBezTo>
                    <a:pt x="3269" y="11381"/>
                    <a:pt x="2699" y="13550"/>
                    <a:pt x="3371" y="15681"/>
                  </a:cubicBezTo>
                  <a:cubicBezTo>
                    <a:pt x="3988" y="17643"/>
                    <a:pt x="5826" y="19756"/>
                    <a:pt x="9132" y="19803"/>
                  </a:cubicBezTo>
                  <a:cubicBezTo>
                    <a:pt x="9182" y="19805"/>
                    <a:pt x="9234" y="19805"/>
                    <a:pt x="9290" y="19805"/>
                  </a:cubicBezTo>
                  <a:cubicBezTo>
                    <a:pt x="11365" y="19805"/>
                    <a:pt x="15061" y="19109"/>
                    <a:pt x="16513" y="14455"/>
                  </a:cubicBezTo>
                  <a:cubicBezTo>
                    <a:pt x="16950" y="13052"/>
                    <a:pt x="16756" y="11776"/>
                    <a:pt x="15934" y="10660"/>
                  </a:cubicBezTo>
                  <a:cubicBezTo>
                    <a:pt x="14640" y="8900"/>
                    <a:pt x="11993" y="7962"/>
                    <a:pt x="10580" y="7962"/>
                  </a:cubicBezTo>
                  <a:lnTo>
                    <a:pt x="10528" y="7962"/>
                  </a:lnTo>
                  <a:cubicBezTo>
                    <a:pt x="10510" y="7963"/>
                    <a:pt x="10493" y="7963"/>
                    <a:pt x="10474" y="7965"/>
                  </a:cubicBezTo>
                  <a:cubicBezTo>
                    <a:pt x="10383" y="6695"/>
                    <a:pt x="10752" y="5097"/>
                    <a:pt x="11077" y="3685"/>
                  </a:cubicBezTo>
                  <a:cubicBezTo>
                    <a:pt x="11441" y="2109"/>
                    <a:pt x="11755" y="750"/>
                    <a:pt x="11341" y="228"/>
                  </a:cubicBezTo>
                  <a:cubicBezTo>
                    <a:pt x="11220" y="77"/>
                    <a:pt x="11047" y="0"/>
                    <a:pt x="1081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58"/>
            <p:cNvSpPr/>
            <p:nvPr/>
          </p:nvSpPr>
          <p:spPr>
            <a:xfrm>
              <a:off x="4481795" y="1461835"/>
              <a:ext cx="255286" cy="250128"/>
            </a:xfrm>
            <a:custGeom>
              <a:avLst/>
              <a:gdLst/>
              <a:ahLst/>
              <a:cxnLst/>
              <a:rect l="l" t="t" r="r" b="b"/>
              <a:pathLst>
                <a:path w="3118" h="3055" extrusionOk="0">
                  <a:moveTo>
                    <a:pt x="2819" y="0"/>
                  </a:moveTo>
                  <a:cubicBezTo>
                    <a:pt x="2817" y="0"/>
                    <a:pt x="2816" y="0"/>
                    <a:pt x="2814" y="0"/>
                  </a:cubicBezTo>
                  <a:cubicBezTo>
                    <a:pt x="2775" y="4"/>
                    <a:pt x="2747" y="39"/>
                    <a:pt x="2751" y="78"/>
                  </a:cubicBezTo>
                  <a:cubicBezTo>
                    <a:pt x="2752" y="101"/>
                    <a:pt x="2968" y="2433"/>
                    <a:pt x="2147" y="2869"/>
                  </a:cubicBezTo>
                  <a:cubicBezTo>
                    <a:pt x="2090" y="2899"/>
                    <a:pt x="2032" y="2914"/>
                    <a:pt x="1970" y="2914"/>
                  </a:cubicBezTo>
                  <a:cubicBezTo>
                    <a:pt x="1920" y="2914"/>
                    <a:pt x="1868" y="2904"/>
                    <a:pt x="1813" y="2885"/>
                  </a:cubicBezTo>
                  <a:cubicBezTo>
                    <a:pt x="1047" y="2622"/>
                    <a:pt x="167" y="674"/>
                    <a:pt x="158" y="655"/>
                  </a:cubicBezTo>
                  <a:cubicBezTo>
                    <a:pt x="145" y="624"/>
                    <a:pt x="120" y="611"/>
                    <a:pt x="95" y="611"/>
                  </a:cubicBezTo>
                  <a:cubicBezTo>
                    <a:pt x="48" y="611"/>
                    <a:pt x="1" y="656"/>
                    <a:pt x="28" y="713"/>
                  </a:cubicBezTo>
                  <a:cubicBezTo>
                    <a:pt x="65" y="794"/>
                    <a:pt x="942" y="2735"/>
                    <a:pt x="1767" y="3019"/>
                  </a:cubicBezTo>
                  <a:cubicBezTo>
                    <a:pt x="1831" y="3042"/>
                    <a:pt x="1899" y="3054"/>
                    <a:pt x="1968" y="3055"/>
                  </a:cubicBezTo>
                  <a:cubicBezTo>
                    <a:pt x="2053" y="3055"/>
                    <a:pt x="2137" y="3035"/>
                    <a:pt x="2214" y="2995"/>
                  </a:cubicBezTo>
                  <a:cubicBezTo>
                    <a:pt x="3117" y="2515"/>
                    <a:pt x="2901" y="165"/>
                    <a:pt x="2891" y="64"/>
                  </a:cubicBezTo>
                  <a:cubicBezTo>
                    <a:pt x="2888" y="27"/>
                    <a:pt x="2856" y="0"/>
                    <a:pt x="2819"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58"/>
            <p:cNvSpPr/>
            <p:nvPr/>
          </p:nvSpPr>
          <p:spPr>
            <a:xfrm>
              <a:off x="4605834" y="1458478"/>
              <a:ext cx="60751" cy="249146"/>
            </a:xfrm>
            <a:custGeom>
              <a:avLst/>
              <a:gdLst/>
              <a:ahLst/>
              <a:cxnLst/>
              <a:rect l="l" t="t" r="r" b="b"/>
              <a:pathLst>
                <a:path w="742" h="3043" extrusionOk="0">
                  <a:moveTo>
                    <a:pt x="82" y="1"/>
                  </a:moveTo>
                  <a:cubicBezTo>
                    <a:pt x="42" y="1"/>
                    <a:pt x="1" y="33"/>
                    <a:pt x="11" y="87"/>
                  </a:cubicBezTo>
                  <a:lnTo>
                    <a:pt x="594" y="2985"/>
                  </a:lnTo>
                  <a:cubicBezTo>
                    <a:pt x="601" y="3018"/>
                    <a:pt x="630" y="3042"/>
                    <a:pt x="664" y="3042"/>
                  </a:cubicBezTo>
                  <a:cubicBezTo>
                    <a:pt x="669" y="3042"/>
                    <a:pt x="673" y="3041"/>
                    <a:pt x="677" y="3041"/>
                  </a:cubicBezTo>
                  <a:cubicBezTo>
                    <a:pt x="716" y="3033"/>
                    <a:pt x="741" y="2996"/>
                    <a:pt x="733" y="2957"/>
                  </a:cubicBezTo>
                  <a:lnTo>
                    <a:pt x="151" y="59"/>
                  </a:lnTo>
                  <a:cubicBezTo>
                    <a:pt x="143" y="19"/>
                    <a:pt x="113" y="1"/>
                    <a:pt x="8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58"/>
            <p:cNvSpPr/>
            <p:nvPr/>
          </p:nvSpPr>
          <p:spPr>
            <a:xfrm>
              <a:off x="4227904" y="1353189"/>
              <a:ext cx="187576" cy="188394"/>
            </a:xfrm>
            <a:custGeom>
              <a:avLst/>
              <a:gdLst/>
              <a:ahLst/>
              <a:cxnLst/>
              <a:rect l="l" t="t" r="r" b="b"/>
              <a:pathLst>
                <a:path w="2291" h="2301" extrusionOk="0">
                  <a:moveTo>
                    <a:pt x="1565" y="0"/>
                  </a:moveTo>
                  <a:cubicBezTo>
                    <a:pt x="1520" y="0"/>
                    <a:pt x="1473" y="43"/>
                    <a:pt x="1497" y="99"/>
                  </a:cubicBezTo>
                  <a:cubicBezTo>
                    <a:pt x="1676" y="528"/>
                    <a:pt x="2098" y="1719"/>
                    <a:pt x="1904" y="2071"/>
                  </a:cubicBezTo>
                  <a:cubicBezTo>
                    <a:pt x="1882" y="2115"/>
                    <a:pt x="1839" y="2147"/>
                    <a:pt x="1789" y="2153"/>
                  </a:cubicBezTo>
                  <a:cubicBezTo>
                    <a:pt x="1770" y="2157"/>
                    <a:pt x="1751" y="2158"/>
                    <a:pt x="1730" y="2158"/>
                  </a:cubicBezTo>
                  <a:cubicBezTo>
                    <a:pt x="1246" y="2158"/>
                    <a:pt x="437" y="1297"/>
                    <a:pt x="155" y="949"/>
                  </a:cubicBezTo>
                  <a:cubicBezTo>
                    <a:pt x="139" y="930"/>
                    <a:pt x="119" y="922"/>
                    <a:pt x="101" y="922"/>
                  </a:cubicBezTo>
                  <a:cubicBezTo>
                    <a:pt x="48" y="922"/>
                    <a:pt x="0" y="984"/>
                    <a:pt x="44" y="1039"/>
                  </a:cubicBezTo>
                  <a:cubicBezTo>
                    <a:pt x="88" y="1092"/>
                    <a:pt x="1080" y="2300"/>
                    <a:pt x="1733" y="2300"/>
                  </a:cubicBezTo>
                  <a:cubicBezTo>
                    <a:pt x="1760" y="2300"/>
                    <a:pt x="1787" y="2298"/>
                    <a:pt x="1814" y="2294"/>
                  </a:cubicBezTo>
                  <a:cubicBezTo>
                    <a:pt x="1906" y="2279"/>
                    <a:pt x="1986" y="2222"/>
                    <a:pt x="2029" y="2139"/>
                  </a:cubicBezTo>
                  <a:cubicBezTo>
                    <a:pt x="2291" y="1664"/>
                    <a:pt x="1696" y="208"/>
                    <a:pt x="1628" y="44"/>
                  </a:cubicBezTo>
                  <a:cubicBezTo>
                    <a:pt x="1615" y="13"/>
                    <a:pt x="1590" y="0"/>
                    <a:pt x="156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58"/>
            <p:cNvSpPr/>
            <p:nvPr/>
          </p:nvSpPr>
          <p:spPr>
            <a:xfrm>
              <a:off x="4669204" y="1206553"/>
              <a:ext cx="159656" cy="174803"/>
            </a:xfrm>
            <a:custGeom>
              <a:avLst/>
              <a:gdLst/>
              <a:ahLst/>
              <a:cxnLst/>
              <a:rect l="l" t="t" r="r" b="b"/>
              <a:pathLst>
                <a:path w="1950" h="2135" extrusionOk="0">
                  <a:moveTo>
                    <a:pt x="1622" y="1"/>
                  </a:moveTo>
                  <a:cubicBezTo>
                    <a:pt x="1583" y="1"/>
                    <a:pt x="1543" y="30"/>
                    <a:pt x="1551" y="82"/>
                  </a:cubicBezTo>
                  <a:cubicBezTo>
                    <a:pt x="1650" y="713"/>
                    <a:pt x="1717" y="1784"/>
                    <a:pt x="1474" y="1969"/>
                  </a:cubicBezTo>
                  <a:cubicBezTo>
                    <a:pt x="1459" y="1980"/>
                    <a:pt x="1436" y="1994"/>
                    <a:pt x="1400" y="1994"/>
                  </a:cubicBezTo>
                  <a:cubicBezTo>
                    <a:pt x="1376" y="1994"/>
                    <a:pt x="1345" y="1987"/>
                    <a:pt x="1307" y="1970"/>
                  </a:cubicBezTo>
                  <a:cubicBezTo>
                    <a:pt x="642" y="1671"/>
                    <a:pt x="157" y="200"/>
                    <a:pt x="152" y="185"/>
                  </a:cubicBezTo>
                  <a:cubicBezTo>
                    <a:pt x="141" y="151"/>
                    <a:pt x="115" y="136"/>
                    <a:pt x="88" y="136"/>
                  </a:cubicBezTo>
                  <a:cubicBezTo>
                    <a:pt x="44" y="136"/>
                    <a:pt x="0" y="174"/>
                    <a:pt x="18" y="229"/>
                  </a:cubicBezTo>
                  <a:cubicBezTo>
                    <a:pt x="38" y="292"/>
                    <a:pt x="527" y="1773"/>
                    <a:pt x="1249" y="2098"/>
                  </a:cubicBezTo>
                  <a:cubicBezTo>
                    <a:pt x="1297" y="2121"/>
                    <a:pt x="1348" y="2134"/>
                    <a:pt x="1402" y="2134"/>
                  </a:cubicBezTo>
                  <a:cubicBezTo>
                    <a:pt x="1404" y="2134"/>
                    <a:pt x="1406" y="2134"/>
                    <a:pt x="1408" y="2134"/>
                  </a:cubicBezTo>
                  <a:cubicBezTo>
                    <a:pt x="1463" y="2134"/>
                    <a:pt x="1517" y="2116"/>
                    <a:pt x="1561" y="2081"/>
                  </a:cubicBezTo>
                  <a:cubicBezTo>
                    <a:pt x="1950" y="1785"/>
                    <a:pt x="1719" y="236"/>
                    <a:pt x="1691" y="61"/>
                  </a:cubicBezTo>
                  <a:cubicBezTo>
                    <a:pt x="1685" y="20"/>
                    <a:pt x="1654" y="1"/>
                    <a:pt x="162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58"/>
            <p:cNvSpPr/>
            <p:nvPr/>
          </p:nvSpPr>
          <p:spPr>
            <a:xfrm>
              <a:off x="3692695" y="804470"/>
              <a:ext cx="544632" cy="298025"/>
            </a:xfrm>
            <a:custGeom>
              <a:avLst/>
              <a:gdLst/>
              <a:ahLst/>
              <a:cxnLst/>
              <a:rect l="l" t="t" r="r" b="b"/>
              <a:pathLst>
                <a:path w="6652" h="3640" extrusionOk="0">
                  <a:moveTo>
                    <a:pt x="3187" y="0"/>
                  </a:moveTo>
                  <a:cubicBezTo>
                    <a:pt x="3064" y="0"/>
                    <a:pt x="2937" y="8"/>
                    <a:pt x="2807" y="24"/>
                  </a:cubicBezTo>
                  <a:cubicBezTo>
                    <a:pt x="1" y="377"/>
                    <a:pt x="5740" y="2666"/>
                    <a:pt x="6273" y="3639"/>
                  </a:cubicBezTo>
                  <a:lnTo>
                    <a:pt x="6651" y="3284"/>
                  </a:lnTo>
                  <a:cubicBezTo>
                    <a:pt x="6651" y="3284"/>
                    <a:pt x="5707" y="0"/>
                    <a:pt x="3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58"/>
            <p:cNvSpPr/>
            <p:nvPr/>
          </p:nvSpPr>
          <p:spPr>
            <a:xfrm>
              <a:off x="4306258" y="594382"/>
              <a:ext cx="280586" cy="383421"/>
            </a:xfrm>
            <a:custGeom>
              <a:avLst/>
              <a:gdLst/>
              <a:ahLst/>
              <a:cxnLst/>
              <a:rect l="l" t="t" r="r" b="b"/>
              <a:pathLst>
                <a:path w="3427" h="4683" extrusionOk="0">
                  <a:moveTo>
                    <a:pt x="2322" y="0"/>
                  </a:moveTo>
                  <a:cubicBezTo>
                    <a:pt x="2207" y="0"/>
                    <a:pt x="2064" y="32"/>
                    <a:pt x="1887" y="100"/>
                  </a:cubicBezTo>
                  <a:cubicBezTo>
                    <a:pt x="1" y="826"/>
                    <a:pt x="1842" y="4683"/>
                    <a:pt x="1842" y="4683"/>
                  </a:cubicBezTo>
                  <a:lnTo>
                    <a:pt x="2462" y="4458"/>
                  </a:lnTo>
                  <a:cubicBezTo>
                    <a:pt x="1865" y="2950"/>
                    <a:pt x="3427" y="0"/>
                    <a:pt x="23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58"/>
            <p:cNvSpPr/>
            <p:nvPr/>
          </p:nvSpPr>
          <p:spPr>
            <a:xfrm>
              <a:off x="4498497" y="1359902"/>
              <a:ext cx="188968" cy="138614"/>
            </a:xfrm>
            <a:custGeom>
              <a:avLst/>
              <a:gdLst/>
              <a:ahLst/>
              <a:cxnLst/>
              <a:rect l="l" t="t" r="r" b="b"/>
              <a:pathLst>
                <a:path w="2308" h="1693" extrusionOk="0">
                  <a:moveTo>
                    <a:pt x="1504" y="1"/>
                  </a:moveTo>
                  <a:cubicBezTo>
                    <a:pt x="1504" y="1"/>
                    <a:pt x="0" y="276"/>
                    <a:pt x="123" y="685"/>
                  </a:cubicBezTo>
                  <a:cubicBezTo>
                    <a:pt x="232" y="1044"/>
                    <a:pt x="1048" y="1693"/>
                    <a:pt x="1393" y="1693"/>
                  </a:cubicBezTo>
                  <a:cubicBezTo>
                    <a:pt x="1440" y="1693"/>
                    <a:pt x="1478" y="1681"/>
                    <a:pt x="1504" y="1654"/>
                  </a:cubicBezTo>
                  <a:cubicBezTo>
                    <a:pt x="1883" y="1276"/>
                    <a:pt x="2308" y="1"/>
                    <a:pt x="15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58"/>
            <p:cNvSpPr/>
            <p:nvPr/>
          </p:nvSpPr>
          <p:spPr>
            <a:xfrm>
              <a:off x="4203833" y="1541744"/>
              <a:ext cx="212875" cy="212793"/>
            </a:xfrm>
            <a:custGeom>
              <a:avLst/>
              <a:gdLst/>
              <a:ahLst/>
              <a:cxnLst/>
              <a:rect l="l" t="t" r="r" b="b"/>
              <a:pathLst>
                <a:path w="2600" h="2599" extrusionOk="0">
                  <a:moveTo>
                    <a:pt x="1300" y="0"/>
                  </a:moveTo>
                  <a:cubicBezTo>
                    <a:pt x="582" y="0"/>
                    <a:pt x="1" y="582"/>
                    <a:pt x="1" y="1300"/>
                  </a:cubicBezTo>
                  <a:cubicBezTo>
                    <a:pt x="1" y="2017"/>
                    <a:pt x="582" y="2599"/>
                    <a:pt x="1300" y="2599"/>
                  </a:cubicBezTo>
                  <a:cubicBezTo>
                    <a:pt x="2018" y="2599"/>
                    <a:pt x="2599" y="2017"/>
                    <a:pt x="2599" y="1300"/>
                  </a:cubicBezTo>
                  <a:cubicBezTo>
                    <a:pt x="2599" y="582"/>
                    <a:pt x="2018" y="0"/>
                    <a:pt x="1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58"/>
            <p:cNvSpPr/>
            <p:nvPr/>
          </p:nvSpPr>
          <p:spPr>
            <a:xfrm>
              <a:off x="4745429" y="1379306"/>
              <a:ext cx="212793" cy="212711"/>
            </a:xfrm>
            <a:custGeom>
              <a:avLst/>
              <a:gdLst/>
              <a:ahLst/>
              <a:cxnLst/>
              <a:rect l="l" t="t" r="r" b="b"/>
              <a:pathLst>
                <a:path w="2599" h="2598" extrusionOk="0">
                  <a:moveTo>
                    <a:pt x="1300" y="0"/>
                  </a:moveTo>
                  <a:cubicBezTo>
                    <a:pt x="582" y="0"/>
                    <a:pt x="0" y="582"/>
                    <a:pt x="0" y="1300"/>
                  </a:cubicBezTo>
                  <a:cubicBezTo>
                    <a:pt x="0" y="2016"/>
                    <a:pt x="582" y="2598"/>
                    <a:pt x="1300" y="2598"/>
                  </a:cubicBezTo>
                  <a:cubicBezTo>
                    <a:pt x="2017" y="2598"/>
                    <a:pt x="2599" y="2016"/>
                    <a:pt x="2599" y="1300"/>
                  </a:cubicBezTo>
                  <a:cubicBezTo>
                    <a:pt x="2599" y="582"/>
                    <a:pt x="2017" y="0"/>
                    <a:pt x="1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8"/>
            <p:cNvSpPr/>
            <p:nvPr/>
          </p:nvSpPr>
          <p:spPr>
            <a:xfrm>
              <a:off x="4005453" y="1564996"/>
              <a:ext cx="19241" cy="50271"/>
            </a:xfrm>
            <a:custGeom>
              <a:avLst/>
              <a:gdLst/>
              <a:ahLst/>
              <a:cxnLst/>
              <a:rect l="l" t="t" r="r" b="b"/>
              <a:pathLst>
                <a:path w="235" h="614" extrusionOk="0">
                  <a:moveTo>
                    <a:pt x="116" y="1"/>
                  </a:moveTo>
                  <a:lnTo>
                    <a:pt x="116" y="1"/>
                  </a:lnTo>
                  <a:cubicBezTo>
                    <a:pt x="116" y="1"/>
                    <a:pt x="0" y="467"/>
                    <a:pt x="234" y="613"/>
                  </a:cubicBezTo>
                  <a:lnTo>
                    <a:pt x="116" y="1"/>
                  </a:ln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58"/>
            <p:cNvSpPr/>
            <p:nvPr/>
          </p:nvSpPr>
          <p:spPr>
            <a:xfrm>
              <a:off x="3999067" y="1559183"/>
              <a:ext cx="33487" cy="61898"/>
            </a:xfrm>
            <a:custGeom>
              <a:avLst/>
              <a:gdLst/>
              <a:ahLst/>
              <a:cxnLst/>
              <a:rect l="l" t="t" r="r" b="b"/>
              <a:pathLst>
                <a:path w="409" h="756" extrusionOk="0">
                  <a:moveTo>
                    <a:pt x="193" y="1"/>
                  </a:moveTo>
                  <a:cubicBezTo>
                    <a:pt x="164" y="1"/>
                    <a:pt x="136" y="17"/>
                    <a:pt x="126" y="55"/>
                  </a:cubicBezTo>
                  <a:cubicBezTo>
                    <a:pt x="121" y="76"/>
                    <a:pt x="1" y="573"/>
                    <a:pt x="273" y="744"/>
                  </a:cubicBezTo>
                  <a:cubicBezTo>
                    <a:pt x="285" y="751"/>
                    <a:pt x="297" y="755"/>
                    <a:pt x="311" y="755"/>
                  </a:cubicBezTo>
                  <a:cubicBezTo>
                    <a:pt x="382" y="755"/>
                    <a:pt x="408" y="661"/>
                    <a:pt x="348" y="624"/>
                  </a:cubicBezTo>
                  <a:cubicBezTo>
                    <a:pt x="194" y="526"/>
                    <a:pt x="234" y="206"/>
                    <a:pt x="264" y="89"/>
                  </a:cubicBezTo>
                  <a:cubicBezTo>
                    <a:pt x="277" y="35"/>
                    <a:pt x="235" y="1"/>
                    <a:pt x="19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58"/>
            <p:cNvSpPr/>
            <p:nvPr/>
          </p:nvSpPr>
          <p:spPr>
            <a:xfrm>
              <a:off x="4065712" y="1598974"/>
              <a:ext cx="19241" cy="50189"/>
            </a:xfrm>
            <a:custGeom>
              <a:avLst/>
              <a:gdLst/>
              <a:ahLst/>
              <a:cxnLst/>
              <a:rect l="l" t="t" r="r" b="b"/>
              <a:pathLst>
                <a:path w="235" h="613" extrusionOk="0">
                  <a:moveTo>
                    <a:pt x="117" y="0"/>
                  </a:moveTo>
                  <a:lnTo>
                    <a:pt x="117" y="0"/>
                  </a:lnTo>
                  <a:cubicBezTo>
                    <a:pt x="117" y="0"/>
                    <a:pt x="1" y="467"/>
                    <a:pt x="235" y="613"/>
                  </a:cubicBezTo>
                  <a:lnTo>
                    <a:pt x="117" y="0"/>
                  </a:ln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8"/>
            <p:cNvSpPr/>
            <p:nvPr/>
          </p:nvSpPr>
          <p:spPr>
            <a:xfrm>
              <a:off x="4059408" y="1593079"/>
              <a:ext cx="33569" cy="61898"/>
            </a:xfrm>
            <a:custGeom>
              <a:avLst/>
              <a:gdLst/>
              <a:ahLst/>
              <a:cxnLst/>
              <a:rect l="l" t="t" r="r" b="b"/>
              <a:pathLst>
                <a:path w="410" h="756" extrusionOk="0">
                  <a:moveTo>
                    <a:pt x="193" y="1"/>
                  </a:moveTo>
                  <a:cubicBezTo>
                    <a:pt x="164" y="1"/>
                    <a:pt x="135" y="17"/>
                    <a:pt x="126" y="55"/>
                  </a:cubicBezTo>
                  <a:cubicBezTo>
                    <a:pt x="120" y="75"/>
                    <a:pt x="0" y="574"/>
                    <a:pt x="274" y="743"/>
                  </a:cubicBezTo>
                  <a:cubicBezTo>
                    <a:pt x="285" y="751"/>
                    <a:pt x="298" y="755"/>
                    <a:pt x="312" y="755"/>
                  </a:cubicBezTo>
                  <a:cubicBezTo>
                    <a:pt x="382" y="755"/>
                    <a:pt x="409" y="662"/>
                    <a:pt x="349" y="624"/>
                  </a:cubicBezTo>
                  <a:cubicBezTo>
                    <a:pt x="194" y="527"/>
                    <a:pt x="234" y="205"/>
                    <a:pt x="263" y="90"/>
                  </a:cubicBezTo>
                  <a:cubicBezTo>
                    <a:pt x="277" y="35"/>
                    <a:pt x="234" y="1"/>
                    <a:pt x="19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58"/>
            <p:cNvSpPr/>
            <p:nvPr/>
          </p:nvSpPr>
          <p:spPr>
            <a:xfrm>
              <a:off x="4091912" y="1687971"/>
              <a:ext cx="23907" cy="45031"/>
            </a:xfrm>
            <a:custGeom>
              <a:avLst/>
              <a:gdLst/>
              <a:ahLst/>
              <a:cxnLst/>
              <a:rect l="l" t="t" r="r" b="b"/>
              <a:pathLst>
                <a:path w="292" h="550" extrusionOk="0">
                  <a:moveTo>
                    <a:pt x="0" y="0"/>
                  </a:moveTo>
                  <a:lnTo>
                    <a:pt x="0" y="0"/>
                  </a:lnTo>
                  <a:cubicBezTo>
                    <a:pt x="0" y="0"/>
                    <a:pt x="27" y="480"/>
                    <a:pt x="292" y="550"/>
                  </a:cubicBezTo>
                  <a:lnTo>
                    <a:pt x="0" y="0"/>
                  </a:ln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58"/>
            <p:cNvSpPr/>
            <p:nvPr/>
          </p:nvSpPr>
          <p:spPr>
            <a:xfrm>
              <a:off x="4085935" y="1682158"/>
              <a:ext cx="38072" cy="56658"/>
            </a:xfrm>
            <a:custGeom>
              <a:avLst/>
              <a:gdLst/>
              <a:ahLst/>
              <a:cxnLst/>
              <a:rect l="l" t="t" r="r" b="b"/>
              <a:pathLst>
                <a:path w="465" h="692" extrusionOk="0">
                  <a:moveTo>
                    <a:pt x="75" y="0"/>
                  </a:moveTo>
                  <a:cubicBezTo>
                    <a:pt x="74" y="0"/>
                    <a:pt x="72" y="0"/>
                    <a:pt x="70" y="0"/>
                  </a:cubicBezTo>
                  <a:cubicBezTo>
                    <a:pt x="30" y="3"/>
                    <a:pt x="1" y="36"/>
                    <a:pt x="4" y="75"/>
                  </a:cubicBezTo>
                  <a:cubicBezTo>
                    <a:pt x="4" y="97"/>
                    <a:pt x="36" y="607"/>
                    <a:pt x="347" y="690"/>
                  </a:cubicBezTo>
                  <a:cubicBezTo>
                    <a:pt x="354" y="691"/>
                    <a:pt x="359" y="691"/>
                    <a:pt x="366" y="691"/>
                  </a:cubicBezTo>
                  <a:cubicBezTo>
                    <a:pt x="366" y="691"/>
                    <a:pt x="367" y="691"/>
                    <a:pt x="367" y="691"/>
                  </a:cubicBezTo>
                  <a:cubicBezTo>
                    <a:pt x="449" y="691"/>
                    <a:pt x="464" y="574"/>
                    <a:pt x="385" y="552"/>
                  </a:cubicBezTo>
                  <a:cubicBezTo>
                    <a:pt x="208" y="506"/>
                    <a:pt x="152" y="186"/>
                    <a:pt x="144" y="67"/>
                  </a:cubicBezTo>
                  <a:cubicBezTo>
                    <a:pt x="143" y="30"/>
                    <a:pt x="112" y="0"/>
                    <a:pt x="7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8"/>
            <p:cNvSpPr/>
            <p:nvPr/>
          </p:nvSpPr>
          <p:spPr>
            <a:xfrm>
              <a:off x="3986458" y="1462818"/>
              <a:ext cx="19814" cy="50844"/>
            </a:xfrm>
            <a:custGeom>
              <a:avLst/>
              <a:gdLst/>
              <a:ahLst/>
              <a:cxnLst/>
              <a:rect l="l" t="t" r="r" b="b"/>
              <a:pathLst>
                <a:path w="242" h="621" extrusionOk="0">
                  <a:moveTo>
                    <a:pt x="241" y="0"/>
                  </a:moveTo>
                  <a:cubicBezTo>
                    <a:pt x="241" y="0"/>
                    <a:pt x="1" y="416"/>
                    <a:pt x="184" y="621"/>
                  </a:cubicBezTo>
                  <a:lnTo>
                    <a:pt x="241" y="0"/>
                  </a:ln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8"/>
            <p:cNvSpPr/>
            <p:nvPr/>
          </p:nvSpPr>
          <p:spPr>
            <a:xfrm>
              <a:off x="3979499" y="1456759"/>
              <a:ext cx="34551" cy="62716"/>
            </a:xfrm>
            <a:custGeom>
              <a:avLst/>
              <a:gdLst/>
              <a:ahLst/>
              <a:cxnLst/>
              <a:rect l="l" t="t" r="r" b="b"/>
              <a:pathLst>
                <a:path w="422" h="766" extrusionOk="0">
                  <a:moveTo>
                    <a:pt x="324" y="1"/>
                  </a:moveTo>
                  <a:cubicBezTo>
                    <a:pt x="302" y="1"/>
                    <a:pt x="280" y="12"/>
                    <a:pt x="265" y="38"/>
                  </a:cubicBezTo>
                  <a:cubicBezTo>
                    <a:pt x="254" y="57"/>
                    <a:pt x="0" y="502"/>
                    <a:pt x="215" y="741"/>
                  </a:cubicBezTo>
                  <a:cubicBezTo>
                    <a:pt x="229" y="756"/>
                    <a:pt x="248" y="765"/>
                    <a:pt x="268" y="765"/>
                  </a:cubicBezTo>
                  <a:lnTo>
                    <a:pt x="268" y="765"/>
                  </a:lnTo>
                  <a:cubicBezTo>
                    <a:pt x="329" y="765"/>
                    <a:pt x="361" y="692"/>
                    <a:pt x="321" y="646"/>
                  </a:cubicBezTo>
                  <a:cubicBezTo>
                    <a:pt x="199" y="510"/>
                    <a:pt x="328" y="213"/>
                    <a:pt x="388" y="109"/>
                  </a:cubicBezTo>
                  <a:cubicBezTo>
                    <a:pt x="422" y="53"/>
                    <a:pt x="373" y="1"/>
                    <a:pt x="324" y="1"/>
                  </a:cubicBezTo>
                  <a:close/>
                  <a:moveTo>
                    <a:pt x="268" y="765"/>
                  </a:moveTo>
                  <a:cubicBezTo>
                    <a:pt x="268" y="765"/>
                    <a:pt x="268" y="765"/>
                    <a:pt x="268" y="765"/>
                  </a:cubicBezTo>
                  <a:lnTo>
                    <a:pt x="269" y="765"/>
                  </a:lnTo>
                  <a:cubicBezTo>
                    <a:pt x="269" y="765"/>
                    <a:pt x="269" y="765"/>
                    <a:pt x="268" y="765"/>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58"/>
            <p:cNvSpPr/>
            <p:nvPr/>
          </p:nvSpPr>
          <p:spPr>
            <a:xfrm>
              <a:off x="4033454" y="1493766"/>
              <a:ext cx="19241" cy="50189"/>
            </a:xfrm>
            <a:custGeom>
              <a:avLst/>
              <a:gdLst/>
              <a:ahLst/>
              <a:cxnLst/>
              <a:rect l="l" t="t" r="r" b="b"/>
              <a:pathLst>
                <a:path w="235" h="613" extrusionOk="0">
                  <a:moveTo>
                    <a:pt x="118" y="1"/>
                  </a:moveTo>
                  <a:cubicBezTo>
                    <a:pt x="118" y="1"/>
                    <a:pt x="0" y="467"/>
                    <a:pt x="234" y="613"/>
                  </a:cubicBezTo>
                  <a:lnTo>
                    <a:pt x="118" y="1"/>
                  </a:ln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58"/>
            <p:cNvSpPr/>
            <p:nvPr/>
          </p:nvSpPr>
          <p:spPr>
            <a:xfrm>
              <a:off x="4027068" y="1487953"/>
              <a:ext cx="33569" cy="61816"/>
            </a:xfrm>
            <a:custGeom>
              <a:avLst/>
              <a:gdLst/>
              <a:ahLst/>
              <a:cxnLst/>
              <a:rect l="l" t="t" r="r" b="b"/>
              <a:pathLst>
                <a:path w="410" h="755" extrusionOk="0">
                  <a:moveTo>
                    <a:pt x="195" y="1"/>
                  </a:moveTo>
                  <a:cubicBezTo>
                    <a:pt x="166" y="1"/>
                    <a:pt x="137" y="17"/>
                    <a:pt x="128" y="54"/>
                  </a:cubicBezTo>
                  <a:cubicBezTo>
                    <a:pt x="122" y="76"/>
                    <a:pt x="1" y="573"/>
                    <a:pt x="275" y="744"/>
                  </a:cubicBezTo>
                  <a:cubicBezTo>
                    <a:pt x="286" y="751"/>
                    <a:pt x="299" y="755"/>
                    <a:pt x="312" y="755"/>
                  </a:cubicBezTo>
                  <a:cubicBezTo>
                    <a:pt x="383" y="755"/>
                    <a:pt x="410" y="661"/>
                    <a:pt x="350" y="624"/>
                  </a:cubicBezTo>
                  <a:cubicBezTo>
                    <a:pt x="195" y="526"/>
                    <a:pt x="236" y="205"/>
                    <a:pt x="264" y="89"/>
                  </a:cubicBezTo>
                  <a:cubicBezTo>
                    <a:pt x="278" y="35"/>
                    <a:pt x="236" y="1"/>
                    <a:pt x="19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58"/>
            <p:cNvSpPr/>
            <p:nvPr/>
          </p:nvSpPr>
          <p:spPr>
            <a:xfrm>
              <a:off x="4031489" y="1644578"/>
              <a:ext cx="20714" cy="48142"/>
            </a:xfrm>
            <a:custGeom>
              <a:avLst/>
              <a:gdLst/>
              <a:ahLst/>
              <a:cxnLst/>
              <a:rect l="l" t="t" r="r" b="b"/>
              <a:pathLst>
                <a:path w="253" h="588" extrusionOk="0">
                  <a:moveTo>
                    <a:pt x="44" y="1"/>
                  </a:moveTo>
                  <a:lnTo>
                    <a:pt x="44" y="1"/>
                  </a:lnTo>
                  <a:cubicBezTo>
                    <a:pt x="44" y="1"/>
                    <a:pt x="0" y="479"/>
                    <a:pt x="253" y="588"/>
                  </a:cubicBezTo>
                  <a:lnTo>
                    <a:pt x="44" y="1"/>
                  </a:ln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58"/>
            <p:cNvSpPr/>
            <p:nvPr/>
          </p:nvSpPr>
          <p:spPr>
            <a:xfrm>
              <a:off x="4025594" y="1638765"/>
              <a:ext cx="34633" cy="59769"/>
            </a:xfrm>
            <a:custGeom>
              <a:avLst/>
              <a:gdLst/>
              <a:ahLst/>
              <a:cxnLst/>
              <a:rect l="l" t="t" r="r" b="b"/>
              <a:pathLst>
                <a:path w="423" h="730" extrusionOk="0">
                  <a:moveTo>
                    <a:pt x="114" y="1"/>
                  </a:moveTo>
                  <a:cubicBezTo>
                    <a:pt x="79" y="1"/>
                    <a:pt x="49" y="27"/>
                    <a:pt x="46" y="64"/>
                  </a:cubicBezTo>
                  <a:cubicBezTo>
                    <a:pt x="44" y="85"/>
                    <a:pt x="0" y="596"/>
                    <a:pt x="295" y="723"/>
                  </a:cubicBezTo>
                  <a:cubicBezTo>
                    <a:pt x="305" y="727"/>
                    <a:pt x="314" y="729"/>
                    <a:pt x="324" y="729"/>
                  </a:cubicBezTo>
                  <a:cubicBezTo>
                    <a:pt x="401" y="729"/>
                    <a:pt x="422" y="623"/>
                    <a:pt x="352" y="593"/>
                  </a:cubicBezTo>
                  <a:cubicBezTo>
                    <a:pt x="185" y="521"/>
                    <a:pt x="175" y="196"/>
                    <a:pt x="186" y="77"/>
                  </a:cubicBezTo>
                  <a:cubicBezTo>
                    <a:pt x="190" y="38"/>
                    <a:pt x="162" y="4"/>
                    <a:pt x="122" y="1"/>
                  </a:cubicBezTo>
                  <a:cubicBezTo>
                    <a:pt x="119" y="1"/>
                    <a:pt x="117" y="1"/>
                    <a:pt x="11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58"/>
            <p:cNvSpPr/>
            <p:nvPr/>
          </p:nvSpPr>
          <p:spPr>
            <a:xfrm>
              <a:off x="4217343" y="1057870"/>
              <a:ext cx="382602" cy="210828"/>
            </a:xfrm>
            <a:custGeom>
              <a:avLst/>
              <a:gdLst/>
              <a:ahLst/>
              <a:cxnLst/>
              <a:rect l="l" t="t" r="r" b="b"/>
              <a:pathLst>
                <a:path w="4673" h="2575" extrusionOk="0">
                  <a:moveTo>
                    <a:pt x="3512" y="1"/>
                  </a:moveTo>
                  <a:cubicBezTo>
                    <a:pt x="3444" y="1"/>
                    <a:pt x="3402" y="4"/>
                    <a:pt x="3402" y="4"/>
                  </a:cubicBezTo>
                  <a:lnTo>
                    <a:pt x="1524" y="749"/>
                  </a:lnTo>
                  <a:cubicBezTo>
                    <a:pt x="779" y="961"/>
                    <a:pt x="0" y="2024"/>
                    <a:pt x="1275" y="2485"/>
                  </a:cubicBezTo>
                  <a:cubicBezTo>
                    <a:pt x="1449" y="2548"/>
                    <a:pt x="1606" y="2575"/>
                    <a:pt x="1745" y="2575"/>
                  </a:cubicBezTo>
                  <a:cubicBezTo>
                    <a:pt x="2059" y="2575"/>
                    <a:pt x="2285" y="2437"/>
                    <a:pt x="2420" y="2254"/>
                  </a:cubicBezTo>
                  <a:lnTo>
                    <a:pt x="2420" y="2254"/>
                  </a:lnTo>
                  <a:cubicBezTo>
                    <a:pt x="2631" y="2435"/>
                    <a:pt x="2902" y="2572"/>
                    <a:pt x="3195" y="2572"/>
                  </a:cubicBezTo>
                  <a:cubicBezTo>
                    <a:pt x="3251" y="2572"/>
                    <a:pt x="3309" y="2567"/>
                    <a:pt x="3366" y="2556"/>
                  </a:cubicBezTo>
                  <a:cubicBezTo>
                    <a:pt x="4057" y="2425"/>
                    <a:pt x="4184" y="1902"/>
                    <a:pt x="4105" y="1488"/>
                  </a:cubicBezTo>
                  <a:lnTo>
                    <a:pt x="4105" y="1488"/>
                  </a:lnTo>
                  <a:cubicBezTo>
                    <a:pt x="4368" y="1443"/>
                    <a:pt x="4628" y="1253"/>
                    <a:pt x="4643" y="856"/>
                  </a:cubicBezTo>
                  <a:cubicBezTo>
                    <a:pt x="4672" y="72"/>
                    <a:pt x="3821" y="1"/>
                    <a:pt x="3512"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58"/>
            <p:cNvSpPr/>
            <p:nvPr/>
          </p:nvSpPr>
          <p:spPr>
            <a:xfrm>
              <a:off x="4259753" y="1051975"/>
              <a:ext cx="344366" cy="222700"/>
            </a:xfrm>
            <a:custGeom>
              <a:avLst/>
              <a:gdLst/>
              <a:ahLst/>
              <a:cxnLst/>
              <a:rect l="l" t="t" r="r" b="b"/>
              <a:pathLst>
                <a:path w="4206" h="2720" extrusionOk="0">
                  <a:moveTo>
                    <a:pt x="3229" y="1091"/>
                  </a:moveTo>
                  <a:cubicBezTo>
                    <a:pt x="3240" y="1092"/>
                    <a:pt x="3249" y="1093"/>
                    <a:pt x="3259" y="1099"/>
                  </a:cubicBezTo>
                  <a:cubicBezTo>
                    <a:pt x="3344" y="1136"/>
                    <a:pt x="3447" y="1295"/>
                    <a:pt x="3501" y="1499"/>
                  </a:cubicBezTo>
                  <a:cubicBezTo>
                    <a:pt x="3488" y="1499"/>
                    <a:pt x="3476" y="1499"/>
                    <a:pt x="3464" y="1499"/>
                  </a:cubicBezTo>
                  <a:cubicBezTo>
                    <a:pt x="3305" y="1499"/>
                    <a:pt x="3169" y="1443"/>
                    <a:pt x="3121" y="1365"/>
                  </a:cubicBezTo>
                  <a:cubicBezTo>
                    <a:pt x="3069" y="1281"/>
                    <a:pt x="3128" y="1182"/>
                    <a:pt x="3186" y="1115"/>
                  </a:cubicBezTo>
                  <a:cubicBezTo>
                    <a:pt x="3196" y="1101"/>
                    <a:pt x="3212" y="1092"/>
                    <a:pt x="3229" y="1091"/>
                  </a:cubicBezTo>
                  <a:close/>
                  <a:moveTo>
                    <a:pt x="1649" y="1524"/>
                  </a:moveTo>
                  <a:cubicBezTo>
                    <a:pt x="1668" y="1524"/>
                    <a:pt x="1687" y="1527"/>
                    <a:pt x="1704" y="1529"/>
                  </a:cubicBezTo>
                  <a:cubicBezTo>
                    <a:pt x="1864" y="1555"/>
                    <a:pt x="1931" y="1664"/>
                    <a:pt x="1958" y="1751"/>
                  </a:cubicBezTo>
                  <a:cubicBezTo>
                    <a:pt x="2005" y="1896"/>
                    <a:pt x="1974" y="2069"/>
                    <a:pt x="1887" y="2219"/>
                  </a:cubicBezTo>
                  <a:cubicBezTo>
                    <a:pt x="1812" y="2147"/>
                    <a:pt x="1744" y="2067"/>
                    <a:pt x="1685" y="1980"/>
                  </a:cubicBezTo>
                  <a:cubicBezTo>
                    <a:pt x="1545" y="1774"/>
                    <a:pt x="1521" y="1617"/>
                    <a:pt x="1557" y="1560"/>
                  </a:cubicBezTo>
                  <a:cubicBezTo>
                    <a:pt x="1574" y="1532"/>
                    <a:pt x="1612" y="1524"/>
                    <a:pt x="1649" y="1524"/>
                  </a:cubicBezTo>
                  <a:close/>
                  <a:moveTo>
                    <a:pt x="3003" y="1"/>
                  </a:moveTo>
                  <a:cubicBezTo>
                    <a:pt x="2932" y="1"/>
                    <a:pt x="2886" y="5"/>
                    <a:pt x="2879" y="5"/>
                  </a:cubicBezTo>
                  <a:cubicBezTo>
                    <a:pt x="2788" y="13"/>
                    <a:pt x="2797" y="146"/>
                    <a:pt x="2885" y="146"/>
                  </a:cubicBezTo>
                  <a:cubicBezTo>
                    <a:pt x="2887" y="146"/>
                    <a:pt x="2889" y="146"/>
                    <a:pt x="2891" y="146"/>
                  </a:cubicBezTo>
                  <a:cubicBezTo>
                    <a:pt x="2892" y="146"/>
                    <a:pt x="2930" y="143"/>
                    <a:pt x="2992" y="143"/>
                  </a:cubicBezTo>
                  <a:cubicBezTo>
                    <a:pt x="3187" y="143"/>
                    <a:pt x="3618" y="171"/>
                    <a:pt x="3866" y="409"/>
                  </a:cubicBezTo>
                  <a:cubicBezTo>
                    <a:pt x="3999" y="536"/>
                    <a:pt x="4062" y="708"/>
                    <a:pt x="4054" y="924"/>
                  </a:cubicBezTo>
                  <a:cubicBezTo>
                    <a:pt x="4039" y="1317"/>
                    <a:pt x="3767" y="1438"/>
                    <a:pt x="3642" y="1473"/>
                  </a:cubicBezTo>
                  <a:cubicBezTo>
                    <a:pt x="3579" y="1227"/>
                    <a:pt x="3448" y="1027"/>
                    <a:pt x="3316" y="968"/>
                  </a:cubicBezTo>
                  <a:cubicBezTo>
                    <a:pt x="3289" y="954"/>
                    <a:pt x="3260" y="948"/>
                    <a:pt x="3231" y="948"/>
                  </a:cubicBezTo>
                  <a:cubicBezTo>
                    <a:pt x="3174" y="948"/>
                    <a:pt x="3117" y="974"/>
                    <a:pt x="3079" y="1021"/>
                  </a:cubicBezTo>
                  <a:cubicBezTo>
                    <a:pt x="2908" y="1218"/>
                    <a:pt x="2956" y="1367"/>
                    <a:pt x="3001" y="1438"/>
                  </a:cubicBezTo>
                  <a:cubicBezTo>
                    <a:pt x="3079" y="1565"/>
                    <a:pt x="3264" y="1640"/>
                    <a:pt x="3465" y="1640"/>
                  </a:cubicBezTo>
                  <a:cubicBezTo>
                    <a:pt x="3486" y="1640"/>
                    <a:pt x="3507" y="1639"/>
                    <a:pt x="3529" y="1638"/>
                  </a:cubicBezTo>
                  <a:cubicBezTo>
                    <a:pt x="3539" y="1719"/>
                    <a:pt x="3541" y="1802"/>
                    <a:pt x="3531" y="1884"/>
                  </a:cubicBezTo>
                  <a:cubicBezTo>
                    <a:pt x="3502" y="2136"/>
                    <a:pt x="3358" y="2458"/>
                    <a:pt x="2836" y="2557"/>
                  </a:cubicBezTo>
                  <a:cubicBezTo>
                    <a:pt x="2783" y="2567"/>
                    <a:pt x="2730" y="2572"/>
                    <a:pt x="2677" y="2572"/>
                  </a:cubicBezTo>
                  <a:cubicBezTo>
                    <a:pt x="2429" y="2572"/>
                    <a:pt x="2192" y="2466"/>
                    <a:pt x="1997" y="2313"/>
                  </a:cubicBezTo>
                  <a:cubicBezTo>
                    <a:pt x="2113" y="2125"/>
                    <a:pt x="2153" y="1897"/>
                    <a:pt x="2094" y="1707"/>
                  </a:cubicBezTo>
                  <a:cubicBezTo>
                    <a:pt x="2039" y="1532"/>
                    <a:pt x="1906" y="1416"/>
                    <a:pt x="1727" y="1388"/>
                  </a:cubicBezTo>
                  <a:cubicBezTo>
                    <a:pt x="1699" y="1383"/>
                    <a:pt x="1674" y="1381"/>
                    <a:pt x="1650" y="1381"/>
                  </a:cubicBezTo>
                  <a:cubicBezTo>
                    <a:pt x="1530" y="1381"/>
                    <a:pt x="1468" y="1434"/>
                    <a:pt x="1438" y="1482"/>
                  </a:cubicBezTo>
                  <a:cubicBezTo>
                    <a:pt x="1359" y="1607"/>
                    <a:pt x="1407" y="1822"/>
                    <a:pt x="1568" y="2059"/>
                  </a:cubicBezTo>
                  <a:cubicBezTo>
                    <a:pt x="1636" y="2159"/>
                    <a:pt x="1716" y="2251"/>
                    <a:pt x="1804" y="2334"/>
                  </a:cubicBezTo>
                  <a:cubicBezTo>
                    <a:pt x="1792" y="2347"/>
                    <a:pt x="1780" y="2361"/>
                    <a:pt x="1765" y="2373"/>
                  </a:cubicBezTo>
                  <a:cubicBezTo>
                    <a:pt x="1675" y="2462"/>
                    <a:pt x="1502" y="2576"/>
                    <a:pt x="1228" y="2576"/>
                  </a:cubicBezTo>
                  <a:cubicBezTo>
                    <a:pt x="1101" y="2576"/>
                    <a:pt x="954" y="2552"/>
                    <a:pt x="783" y="2490"/>
                  </a:cubicBezTo>
                  <a:cubicBezTo>
                    <a:pt x="359" y="2337"/>
                    <a:pt x="141" y="2105"/>
                    <a:pt x="151" y="1819"/>
                  </a:cubicBezTo>
                  <a:cubicBezTo>
                    <a:pt x="165" y="1414"/>
                    <a:pt x="624" y="1004"/>
                    <a:pt x="1026" y="889"/>
                  </a:cubicBezTo>
                  <a:cubicBezTo>
                    <a:pt x="1111" y="867"/>
                    <a:pt x="1086" y="749"/>
                    <a:pt x="1012" y="749"/>
                  </a:cubicBezTo>
                  <a:cubicBezTo>
                    <a:pt x="1004" y="749"/>
                    <a:pt x="996" y="750"/>
                    <a:pt x="987" y="753"/>
                  </a:cubicBezTo>
                  <a:cubicBezTo>
                    <a:pt x="528" y="884"/>
                    <a:pt x="26" y="1342"/>
                    <a:pt x="10" y="1814"/>
                  </a:cubicBezTo>
                  <a:cubicBezTo>
                    <a:pt x="1" y="2061"/>
                    <a:pt x="120" y="2402"/>
                    <a:pt x="735" y="2624"/>
                  </a:cubicBezTo>
                  <a:cubicBezTo>
                    <a:pt x="923" y="2692"/>
                    <a:pt x="1088" y="2719"/>
                    <a:pt x="1229" y="2719"/>
                  </a:cubicBezTo>
                  <a:cubicBezTo>
                    <a:pt x="1550" y="2719"/>
                    <a:pt x="1755" y="2581"/>
                    <a:pt x="1864" y="2474"/>
                  </a:cubicBezTo>
                  <a:cubicBezTo>
                    <a:pt x="1882" y="2457"/>
                    <a:pt x="1896" y="2441"/>
                    <a:pt x="1912" y="2424"/>
                  </a:cubicBezTo>
                  <a:cubicBezTo>
                    <a:pt x="2130" y="2595"/>
                    <a:pt x="2395" y="2713"/>
                    <a:pt x="2676" y="2713"/>
                  </a:cubicBezTo>
                  <a:cubicBezTo>
                    <a:pt x="2738" y="2713"/>
                    <a:pt x="2800" y="2707"/>
                    <a:pt x="2863" y="2695"/>
                  </a:cubicBezTo>
                  <a:cubicBezTo>
                    <a:pt x="3501" y="2575"/>
                    <a:pt x="3644" y="2144"/>
                    <a:pt x="3672" y="1898"/>
                  </a:cubicBezTo>
                  <a:cubicBezTo>
                    <a:pt x="3682" y="1803"/>
                    <a:pt x="3681" y="1707"/>
                    <a:pt x="3669" y="1612"/>
                  </a:cubicBezTo>
                  <a:lnTo>
                    <a:pt x="3670" y="1612"/>
                  </a:lnTo>
                  <a:cubicBezTo>
                    <a:pt x="3987" y="1528"/>
                    <a:pt x="4184" y="1273"/>
                    <a:pt x="4196" y="928"/>
                  </a:cubicBezTo>
                  <a:cubicBezTo>
                    <a:pt x="4205" y="671"/>
                    <a:pt x="4128" y="461"/>
                    <a:pt x="3964" y="306"/>
                  </a:cubicBezTo>
                  <a:cubicBezTo>
                    <a:pt x="3682" y="36"/>
                    <a:pt x="3223" y="1"/>
                    <a:pt x="300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58"/>
            <p:cNvSpPr/>
            <p:nvPr/>
          </p:nvSpPr>
          <p:spPr>
            <a:xfrm>
              <a:off x="4400167" y="1867684"/>
              <a:ext cx="423703" cy="206407"/>
            </a:xfrm>
            <a:custGeom>
              <a:avLst/>
              <a:gdLst/>
              <a:ahLst/>
              <a:cxnLst/>
              <a:rect l="l" t="t" r="r" b="b"/>
              <a:pathLst>
                <a:path w="5175" h="2521" extrusionOk="0">
                  <a:moveTo>
                    <a:pt x="4713" y="0"/>
                  </a:moveTo>
                  <a:cubicBezTo>
                    <a:pt x="4713" y="0"/>
                    <a:pt x="1883" y="1313"/>
                    <a:pt x="133" y="1313"/>
                  </a:cubicBezTo>
                  <a:cubicBezTo>
                    <a:pt x="89" y="1313"/>
                    <a:pt x="44" y="1312"/>
                    <a:pt x="1" y="1310"/>
                  </a:cubicBezTo>
                  <a:lnTo>
                    <a:pt x="1" y="1310"/>
                  </a:lnTo>
                  <a:lnTo>
                    <a:pt x="213" y="2374"/>
                  </a:lnTo>
                  <a:cubicBezTo>
                    <a:pt x="213" y="2374"/>
                    <a:pt x="1098" y="2520"/>
                    <a:pt x="2153" y="2520"/>
                  </a:cubicBezTo>
                  <a:cubicBezTo>
                    <a:pt x="3240" y="2520"/>
                    <a:pt x="4509" y="2365"/>
                    <a:pt x="5174" y="1735"/>
                  </a:cubicBezTo>
                  <a:lnTo>
                    <a:pt x="4713" y="0"/>
                  </a:lnTo>
                  <a:close/>
                </a:path>
              </a:pathLst>
            </a:custGeom>
            <a:solidFill>
              <a:srgbClr val="E35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58"/>
            <p:cNvSpPr/>
            <p:nvPr/>
          </p:nvSpPr>
          <p:spPr>
            <a:xfrm>
              <a:off x="4439630" y="1866947"/>
              <a:ext cx="820142" cy="828739"/>
            </a:xfrm>
            <a:custGeom>
              <a:avLst/>
              <a:gdLst/>
              <a:ahLst/>
              <a:cxnLst/>
              <a:rect l="l" t="t" r="r" b="b"/>
              <a:pathLst>
                <a:path w="10017" h="10122" extrusionOk="0">
                  <a:moveTo>
                    <a:pt x="5628" y="0"/>
                  </a:moveTo>
                  <a:cubicBezTo>
                    <a:pt x="3813" y="0"/>
                    <a:pt x="1957" y="1336"/>
                    <a:pt x="1088" y="3453"/>
                  </a:cubicBezTo>
                  <a:cubicBezTo>
                    <a:pt x="0" y="6102"/>
                    <a:pt x="874" y="8970"/>
                    <a:pt x="3039" y="9859"/>
                  </a:cubicBezTo>
                  <a:cubicBezTo>
                    <a:pt x="3467" y="10034"/>
                    <a:pt x="3923" y="10122"/>
                    <a:pt x="4389" y="10122"/>
                  </a:cubicBezTo>
                  <a:cubicBezTo>
                    <a:pt x="5054" y="10122"/>
                    <a:pt x="5738" y="9944"/>
                    <a:pt x="6387" y="9591"/>
                  </a:cubicBezTo>
                  <a:cubicBezTo>
                    <a:pt x="7493" y="8994"/>
                    <a:pt x="8406" y="7943"/>
                    <a:pt x="8929" y="6670"/>
                  </a:cubicBezTo>
                  <a:cubicBezTo>
                    <a:pt x="10017" y="4021"/>
                    <a:pt x="9143" y="1152"/>
                    <a:pt x="6978" y="265"/>
                  </a:cubicBezTo>
                  <a:cubicBezTo>
                    <a:pt x="6542" y="85"/>
                    <a:pt x="6086" y="0"/>
                    <a:pt x="56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58"/>
            <p:cNvSpPr/>
            <p:nvPr/>
          </p:nvSpPr>
          <p:spPr>
            <a:xfrm>
              <a:off x="4805770" y="1896258"/>
              <a:ext cx="318494" cy="130099"/>
            </a:xfrm>
            <a:custGeom>
              <a:avLst/>
              <a:gdLst/>
              <a:ahLst/>
              <a:cxnLst/>
              <a:rect l="l" t="t" r="r" b="b"/>
              <a:pathLst>
                <a:path w="3890" h="1589" extrusionOk="0">
                  <a:moveTo>
                    <a:pt x="104" y="1"/>
                  </a:moveTo>
                  <a:cubicBezTo>
                    <a:pt x="47" y="1"/>
                    <a:pt x="0" y="76"/>
                    <a:pt x="56" y="126"/>
                  </a:cubicBezTo>
                  <a:cubicBezTo>
                    <a:pt x="137" y="199"/>
                    <a:pt x="1698" y="1588"/>
                    <a:pt x="2961" y="1588"/>
                  </a:cubicBezTo>
                  <a:cubicBezTo>
                    <a:pt x="3280" y="1588"/>
                    <a:pt x="3581" y="1500"/>
                    <a:pt x="3834" y="1278"/>
                  </a:cubicBezTo>
                  <a:cubicBezTo>
                    <a:pt x="3890" y="1230"/>
                    <a:pt x="3843" y="1153"/>
                    <a:pt x="3786" y="1153"/>
                  </a:cubicBezTo>
                  <a:cubicBezTo>
                    <a:pt x="3771" y="1153"/>
                    <a:pt x="3755" y="1158"/>
                    <a:pt x="3740" y="1171"/>
                  </a:cubicBezTo>
                  <a:cubicBezTo>
                    <a:pt x="3519" y="1365"/>
                    <a:pt x="3252" y="1444"/>
                    <a:pt x="2964" y="1444"/>
                  </a:cubicBezTo>
                  <a:cubicBezTo>
                    <a:pt x="1748" y="1444"/>
                    <a:pt x="170" y="37"/>
                    <a:pt x="151" y="20"/>
                  </a:cubicBezTo>
                  <a:cubicBezTo>
                    <a:pt x="136" y="7"/>
                    <a:pt x="119" y="1"/>
                    <a:pt x="10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58"/>
            <p:cNvSpPr/>
            <p:nvPr/>
          </p:nvSpPr>
          <p:spPr>
            <a:xfrm>
              <a:off x="4613448" y="2039455"/>
              <a:ext cx="576482" cy="225729"/>
            </a:xfrm>
            <a:custGeom>
              <a:avLst/>
              <a:gdLst/>
              <a:ahLst/>
              <a:cxnLst/>
              <a:rect l="l" t="t" r="r" b="b"/>
              <a:pathLst>
                <a:path w="7041" h="2757" extrusionOk="0">
                  <a:moveTo>
                    <a:pt x="92" y="0"/>
                  </a:moveTo>
                  <a:cubicBezTo>
                    <a:pt x="47" y="0"/>
                    <a:pt x="1" y="43"/>
                    <a:pt x="24" y="99"/>
                  </a:cubicBezTo>
                  <a:cubicBezTo>
                    <a:pt x="32" y="119"/>
                    <a:pt x="886" y="2132"/>
                    <a:pt x="3426" y="2636"/>
                  </a:cubicBezTo>
                  <a:cubicBezTo>
                    <a:pt x="3803" y="2713"/>
                    <a:pt x="4188" y="2753"/>
                    <a:pt x="4573" y="2756"/>
                  </a:cubicBezTo>
                  <a:cubicBezTo>
                    <a:pt x="6276" y="2756"/>
                    <a:pt x="6969" y="1877"/>
                    <a:pt x="7002" y="1832"/>
                  </a:cubicBezTo>
                  <a:cubicBezTo>
                    <a:pt x="7040" y="1778"/>
                    <a:pt x="6994" y="1720"/>
                    <a:pt x="6943" y="1720"/>
                  </a:cubicBezTo>
                  <a:cubicBezTo>
                    <a:pt x="6925" y="1720"/>
                    <a:pt x="6905" y="1728"/>
                    <a:pt x="6890" y="1747"/>
                  </a:cubicBezTo>
                  <a:cubicBezTo>
                    <a:pt x="6882" y="1757"/>
                    <a:pt x="6211" y="2612"/>
                    <a:pt x="4559" y="2612"/>
                  </a:cubicBezTo>
                  <a:cubicBezTo>
                    <a:pt x="4230" y="2612"/>
                    <a:pt x="3862" y="2578"/>
                    <a:pt x="3453" y="2497"/>
                  </a:cubicBezTo>
                  <a:cubicBezTo>
                    <a:pt x="991" y="2009"/>
                    <a:pt x="163" y="64"/>
                    <a:pt x="155" y="45"/>
                  </a:cubicBezTo>
                  <a:cubicBezTo>
                    <a:pt x="142" y="13"/>
                    <a:pt x="117" y="0"/>
                    <a:pt x="9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58"/>
            <p:cNvSpPr/>
            <p:nvPr/>
          </p:nvSpPr>
          <p:spPr>
            <a:xfrm>
              <a:off x="4522323" y="2329535"/>
              <a:ext cx="575581" cy="191506"/>
            </a:xfrm>
            <a:custGeom>
              <a:avLst/>
              <a:gdLst/>
              <a:ahLst/>
              <a:cxnLst/>
              <a:rect l="l" t="t" r="r" b="b"/>
              <a:pathLst>
                <a:path w="7030" h="2339" extrusionOk="0">
                  <a:moveTo>
                    <a:pt x="101" y="0"/>
                  </a:moveTo>
                  <a:cubicBezTo>
                    <a:pt x="50" y="0"/>
                    <a:pt x="0" y="59"/>
                    <a:pt x="42" y="114"/>
                  </a:cubicBezTo>
                  <a:cubicBezTo>
                    <a:pt x="58" y="141"/>
                    <a:pt x="1640" y="2339"/>
                    <a:pt x="5004" y="2339"/>
                  </a:cubicBezTo>
                  <a:cubicBezTo>
                    <a:pt x="5595" y="2339"/>
                    <a:pt x="6241" y="2270"/>
                    <a:pt x="6943" y="2111"/>
                  </a:cubicBezTo>
                  <a:cubicBezTo>
                    <a:pt x="7029" y="2094"/>
                    <a:pt x="7008" y="1971"/>
                    <a:pt x="6932" y="1971"/>
                  </a:cubicBezTo>
                  <a:cubicBezTo>
                    <a:pt x="6925" y="1971"/>
                    <a:pt x="6919" y="1972"/>
                    <a:pt x="6912" y="1974"/>
                  </a:cubicBezTo>
                  <a:cubicBezTo>
                    <a:pt x="6222" y="2130"/>
                    <a:pt x="5587" y="2196"/>
                    <a:pt x="5007" y="2196"/>
                  </a:cubicBezTo>
                  <a:cubicBezTo>
                    <a:pt x="1717" y="2196"/>
                    <a:pt x="176" y="59"/>
                    <a:pt x="159" y="34"/>
                  </a:cubicBezTo>
                  <a:cubicBezTo>
                    <a:pt x="143" y="10"/>
                    <a:pt x="122" y="0"/>
                    <a:pt x="10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58"/>
            <p:cNvSpPr/>
            <p:nvPr/>
          </p:nvSpPr>
          <p:spPr>
            <a:xfrm>
              <a:off x="4692784" y="1961184"/>
              <a:ext cx="458664" cy="239484"/>
            </a:xfrm>
            <a:custGeom>
              <a:avLst/>
              <a:gdLst/>
              <a:ahLst/>
              <a:cxnLst/>
              <a:rect l="l" t="t" r="r" b="b"/>
              <a:pathLst>
                <a:path w="5602" h="2925" extrusionOk="0">
                  <a:moveTo>
                    <a:pt x="1635" y="807"/>
                  </a:moveTo>
                  <a:cubicBezTo>
                    <a:pt x="1655" y="807"/>
                    <a:pt x="1674" y="811"/>
                    <a:pt x="1679" y="822"/>
                  </a:cubicBezTo>
                  <a:cubicBezTo>
                    <a:pt x="1702" y="863"/>
                    <a:pt x="1662" y="1004"/>
                    <a:pt x="1530" y="1151"/>
                  </a:cubicBezTo>
                  <a:cubicBezTo>
                    <a:pt x="1467" y="1219"/>
                    <a:pt x="1394" y="1276"/>
                    <a:pt x="1314" y="1321"/>
                  </a:cubicBezTo>
                  <a:cubicBezTo>
                    <a:pt x="1320" y="1049"/>
                    <a:pt x="1433" y="842"/>
                    <a:pt x="1594" y="811"/>
                  </a:cubicBezTo>
                  <a:cubicBezTo>
                    <a:pt x="1607" y="810"/>
                    <a:pt x="1622" y="809"/>
                    <a:pt x="1635" y="807"/>
                  </a:cubicBezTo>
                  <a:close/>
                  <a:moveTo>
                    <a:pt x="2824" y="1443"/>
                  </a:moveTo>
                  <a:cubicBezTo>
                    <a:pt x="2825" y="1443"/>
                    <a:pt x="2826" y="1443"/>
                    <a:pt x="2828" y="1444"/>
                  </a:cubicBezTo>
                  <a:cubicBezTo>
                    <a:pt x="2833" y="1444"/>
                    <a:pt x="2838" y="1445"/>
                    <a:pt x="2844" y="1446"/>
                  </a:cubicBezTo>
                  <a:cubicBezTo>
                    <a:pt x="3040" y="1486"/>
                    <a:pt x="3019" y="1601"/>
                    <a:pt x="3011" y="1640"/>
                  </a:cubicBezTo>
                  <a:cubicBezTo>
                    <a:pt x="2996" y="1716"/>
                    <a:pt x="2940" y="1807"/>
                    <a:pt x="2853" y="1893"/>
                  </a:cubicBezTo>
                  <a:cubicBezTo>
                    <a:pt x="2771" y="1651"/>
                    <a:pt x="2775" y="1493"/>
                    <a:pt x="2809" y="1452"/>
                  </a:cubicBezTo>
                  <a:cubicBezTo>
                    <a:pt x="2812" y="1447"/>
                    <a:pt x="2818" y="1443"/>
                    <a:pt x="2824" y="1443"/>
                  </a:cubicBezTo>
                  <a:close/>
                  <a:moveTo>
                    <a:pt x="4245" y="1680"/>
                  </a:moveTo>
                  <a:cubicBezTo>
                    <a:pt x="4251" y="1680"/>
                    <a:pt x="4259" y="1682"/>
                    <a:pt x="4270" y="1700"/>
                  </a:cubicBezTo>
                  <a:cubicBezTo>
                    <a:pt x="4311" y="1775"/>
                    <a:pt x="4303" y="1972"/>
                    <a:pt x="4234" y="2181"/>
                  </a:cubicBezTo>
                  <a:cubicBezTo>
                    <a:pt x="4180" y="2079"/>
                    <a:pt x="4152" y="1964"/>
                    <a:pt x="4155" y="1847"/>
                  </a:cubicBezTo>
                  <a:cubicBezTo>
                    <a:pt x="4158" y="1771"/>
                    <a:pt x="4183" y="1682"/>
                    <a:pt x="4243" y="1680"/>
                  </a:cubicBezTo>
                  <a:close/>
                  <a:moveTo>
                    <a:pt x="272" y="0"/>
                  </a:moveTo>
                  <a:cubicBezTo>
                    <a:pt x="242" y="0"/>
                    <a:pt x="211" y="18"/>
                    <a:pt x="203" y="57"/>
                  </a:cubicBezTo>
                  <a:cubicBezTo>
                    <a:pt x="195" y="103"/>
                    <a:pt x="0" y="1160"/>
                    <a:pt x="735" y="1484"/>
                  </a:cubicBezTo>
                  <a:cubicBezTo>
                    <a:pt x="824" y="1524"/>
                    <a:pt x="920" y="1544"/>
                    <a:pt x="1017" y="1544"/>
                  </a:cubicBezTo>
                  <a:cubicBezTo>
                    <a:pt x="1074" y="1544"/>
                    <a:pt x="1130" y="1538"/>
                    <a:pt x="1186" y="1524"/>
                  </a:cubicBezTo>
                  <a:cubicBezTo>
                    <a:pt x="1242" y="1887"/>
                    <a:pt x="1471" y="2240"/>
                    <a:pt x="1908" y="2318"/>
                  </a:cubicBezTo>
                  <a:cubicBezTo>
                    <a:pt x="1975" y="2329"/>
                    <a:pt x="2043" y="2335"/>
                    <a:pt x="2111" y="2335"/>
                  </a:cubicBezTo>
                  <a:cubicBezTo>
                    <a:pt x="2352" y="2335"/>
                    <a:pt x="2590" y="2263"/>
                    <a:pt x="2793" y="2127"/>
                  </a:cubicBezTo>
                  <a:cubicBezTo>
                    <a:pt x="2959" y="2500"/>
                    <a:pt x="3251" y="2890"/>
                    <a:pt x="3604" y="2923"/>
                  </a:cubicBezTo>
                  <a:cubicBezTo>
                    <a:pt x="3620" y="2925"/>
                    <a:pt x="3636" y="2925"/>
                    <a:pt x="3654" y="2925"/>
                  </a:cubicBezTo>
                  <a:cubicBezTo>
                    <a:pt x="3860" y="2925"/>
                    <a:pt x="4055" y="2800"/>
                    <a:pt x="4207" y="2570"/>
                  </a:cubicBezTo>
                  <a:cubicBezTo>
                    <a:pt x="4229" y="2537"/>
                    <a:pt x="4250" y="2502"/>
                    <a:pt x="4267" y="2468"/>
                  </a:cubicBezTo>
                  <a:cubicBezTo>
                    <a:pt x="4400" y="2603"/>
                    <a:pt x="4583" y="2706"/>
                    <a:pt x="4825" y="2728"/>
                  </a:cubicBezTo>
                  <a:cubicBezTo>
                    <a:pt x="4847" y="2730"/>
                    <a:pt x="4869" y="2731"/>
                    <a:pt x="4891" y="2731"/>
                  </a:cubicBezTo>
                  <a:cubicBezTo>
                    <a:pt x="5042" y="2731"/>
                    <a:pt x="5166" y="2679"/>
                    <a:pt x="5265" y="2575"/>
                  </a:cubicBezTo>
                  <a:cubicBezTo>
                    <a:pt x="5601" y="2218"/>
                    <a:pt x="5476" y="1366"/>
                    <a:pt x="5470" y="1330"/>
                  </a:cubicBezTo>
                  <a:cubicBezTo>
                    <a:pt x="5465" y="1287"/>
                    <a:pt x="5434" y="1268"/>
                    <a:pt x="5402" y="1268"/>
                  </a:cubicBezTo>
                  <a:cubicBezTo>
                    <a:pt x="5362" y="1268"/>
                    <a:pt x="5322" y="1298"/>
                    <a:pt x="5331" y="1351"/>
                  </a:cubicBezTo>
                  <a:cubicBezTo>
                    <a:pt x="5331" y="1359"/>
                    <a:pt x="5452" y="2171"/>
                    <a:pt x="5162" y="2478"/>
                  </a:cubicBezTo>
                  <a:cubicBezTo>
                    <a:pt x="5090" y="2554"/>
                    <a:pt x="5001" y="2590"/>
                    <a:pt x="4889" y="2590"/>
                  </a:cubicBezTo>
                  <a:cubicBezTo>
                    <a:pt x="4872" y="2590"/>
                    <a:pt x="4855" y="2589"/>
                    <a:pt x="4838" y="2588"/>
                  </a:cubicBezTo>
                  <a:cubicBezTo>
                    <a:pt x="4611" y="2566"/>
                    <a:pt x="4444" y="2461"/>
                    <a:pt x="4333" y="2327"/>
                  </a:cubicBezTo>
                  <a:cubicBezTo>
                    <a:pt x="4440" y="2063"/>
                    <a:pt x="4473" y="1772"/>
                    <a:pt x="4396" y="1632"/>
                  </a:cubicBezTo>
                  <a:cubicBezTo>
                    <a:pt x="4365" y="1575"/>
                    <a:pt x="4307" y="1538"/>
                    <a:pt x="4243" y="1538"/>
                  </a:cubicBezTo>
                  <a:cubicBezTo>
                    <a:pt x="4111" y="1540"/>
                    <a:pt x="4021" y="1659"/>
                    <a:pt x="4015" y="1842"/>
                  </a:cubicBezTo>
                  <a:cubicBezTo>
                    <a:pt x="4009" y="1992"/>
                    <a:pt x="4059" y="2181"/>
                    <a:pt x="4170" y="2346"/>
                  </a:cubicBezTo>
                  <a:cubicBezTo>
                    <a:pt x="4147" y="2397"/>
                    <a:pt x="4119" y="2446"/>
                    <a:pt x="4088" y="2493"/>
                  </a:cubicBezTo>
                  <a:cubicBezTo>
                    <a:pt x="4000" y="2627"/>
                    <a:pt x="3857" y="2782"/>
                    <a:pt x="3659" y="2782"/>
                  </a:cubicBezTo>
                  <a:cubicBezTo>
                    <a:pt x="3646" y="2782"/>
                    <a:pt x="3633" y="2782"/>
                    <a:pt x="3619" y="2780"/>
                  </a:cubicBezTo>
                  <a:cubicBezTo>
                    <a:pt x="3337" y="2755"/>
                    <a:pt x="3061" y="2391"/>
                    <a:pt x="2910" y="2037"/>
                  </a:cubicBezTo>
                  <a:cubicBezTo>
                    <a:pt x="3041" y="1922"/>
                    <a:pt x="3128" y="1788"/>
                    <a:pt x="3152" y="1665"/>
                  </a:cubicBezTo>
                  <a:cubicBezTo>
                    <a:pt x="3187" y="1484"/>
                    <a:pt x="3083" y="1350"/>
                    <a:pt x="2874" y="1306"/>
                  </a:cubicBezTo>
                  <a:cubicBezTo>
                    <a:pt x="2860" y="1303"/>
                    <a:pt x="2845" y="1302"/>
                    <a:pt x="2831" y="1302"/>
                  </a:cubicBezTo>
                  <a:cubicBezTo>
                    <a:pt x="2779" y="1302"/>
                    <a:pt x="2733" y="1322"/>
                    <a:pt x="2701" y="1361"/>
                  </a:cubicBezTo>
                  <a:cubicBezTo>
                    <a:pt x="2602" y="1480"/>
                    <a:pt x="2651" y="1750"/>
                    <a:pt x="2738" y="1989"/>
                  </a:cubicBezTo>
                  <a:cubicBezTo>
                    <a:pt x="2576" y="2105"/>
                    <a:pt x="2354" y="2193"/>
                    <a:pt x="2108" y="2193"/>
                  </a:cubicBezTo>
                  <a:cubicBezTo>
                    <a:pt x="2051" y="2193"/>
                    <a:pt x="1992" y="2188"/>
                    <a:pt x="1932" y="2177"/>
                  </a:cubicBezTo>
                  <a:cubicBezTo>
                    <a:pt x="1558" y="2112"/>
                    <a:pt x="1364" y="1795"/>
                    <a:pt x="1324" y="1476"/>
                  </a:cubicBezTo>
                  <a:cubicBezTo>
                    <a:pt x="1441" y="1421"/>
                    <a:pt x="1548" y="1342"/>
                    <a:pt x="1635" y="1246"/>
                  </a:cubicBezTo>
                  <a:cubicBezTo>
                    <a:pt x="1773" y="1095"/>
                    <a:pt x="1878" y="885"/>
                    <a:pt x="1805" y="754"/>
                  </a:cubicBezTo>
                  <a:cubicBezTo>
                    <a:pt x="1785" y="718"/>
                    <a:pt x="1739" y="666"/>
                    <a:pt x="1636" y="666"/>
                  </a:cubicBezTo>
                  <a:cubicBezTo>
                    <a:pt x="1616" y="666"/>
                    <a:pt x="1593" y="668"/>
                    <a:pt x="1568" y="672"/>
                  </a:cubicBezTo>
                  <a:cubicBezTo>
                    <a:pt x="1330" y="716"/>
                    <a:pt x="1171" y="990"/>
                    <a:pt x="1174" y="1353"/>
                  </a:cubicBezTo>
                  <a:lnTo>
                    <a:pt x="1174" y="1379"/>
                  </a:lnTo>
                  <a:cubicBezTo>
                    <a:pt x="1123" y="1395"/>
                    <a:pt x="1070" y="1402"/>
                    <a:pt x="1017" y="1402"/>
                  </a:cubicBezTo>
                  <a:cubicBezTo>
                    <a:pt x="940" y="1402"/>
                    <a:pt x="863" y="1386"/>
                    <a:pt x="792" y="1354"/>
                  </a:cubicBezTo>
                  <a:cubicBezTo>
                    <a:pt x="161" y="1076"/>
                    <a:pt x="341" y="95"/>
                    <a:pt x="342" y="84"/>
                  </a:cubicBezTo>
                  <a:cubicBezTo>
                    <a:pt x="353" y="31"/>
                    <a:pt x="312" y="0"/>
                    <a:pt x="27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58"/>
            <p:cNvSpPr/>
            <p:nvPr/>
          </p:nvSpPr>
          <p:spPr>
            <a:xfrm>
              <a:off x="4548359" y="2156044"/>
              <a:ext cx="619466" cy="291311"/>
            </a:xfrm>
            <a:custGeom>
              <a:avLst/>
              <a:gdLst/>
              <a:ahLst/>
              <a:cxnLst/>
              <a:rect l="l" t="t" r="r" b="b"/>
              <a:pathLst>
                <a:path w="7566" h="3558" extrusionOk="0">
                  <a:moveTo>
                    <a:pt x="1548" y="1058"/>
                  </a:moveTo>
                  <a:cubicBezTo>
                    <a:pt x="1552" y="1058"/>
                    <a:pt x="1555" y="1059"/>
                    <a:pt x="1556" y="1059"/>
                  </a:cubicBezTo>
                  <a:cubicBezTo>
                    <a:pt x="1557" y="1059"/>
                    <a:pt x="1557" y="1059"/>
                    <a:pt x="1557" y="1058"/>
                  </a:cubicBezTo>
                  <a:lnTo>
                    <a:pt x="1557" y="1058"/>
                  </a:lnTo>
                  <a:cubicBezTo>
                    <a:pt x="1573" y="1087"/>
                    <a:pt x="1528" y="1245"/>
                    <a:pt x="1354" y="1398"/>
                  </a:cubicBezTo>
                  <a:cubicBezTo>
                    <a:pt x="1298" y="1447"/>
                    <a:pt x="1233" y="1489"/>
                    <a:pt x="1165" y="1521"/>
                  </a:cubicBezTo>
                  <a:cubicBezTo>
                    <a:pt x="1223" y="1297"/>
                    <a:pt x="1355" y="1108"/>
                    <a:pt x="1504" y="1066"/>
                  </a:cubicBezTo>
                  <a:cubicBezTo>
                    <a:pt x="1518" y="1061"/>
                    <a:pt x="1533" y="1059"/>
                    <a:pt x="1548" y="1058"/>
                  </a:cubicBezTo>
                  <a:close/>
                  <a:moveTo>
                    <a:pt x="2929" y="1511"/>
                  </a:moveTo>
                  <a:cubicBezTo>
                    <a:pt x="2933" y="1511"/>
                    <a:pt x="2935" y="1511"/>
                    <a:pt x="2938" y="1514"/>
                  </a:cubicBezTo>
                  <a:cubicBezTo>
                    <a:pt x="2989" y="1562"/>
                    <a:pt x="2986" y="1828"/>
                    <a:pt x="2830" y="2115"/>
                  </a:cubicBezTo>
                  <a:cubicBezTo>
                    <a:pt x="2802" y="2166"/>
                    <a:pt x="2769" y="2214"/>
                    <a:pt x="2735" y="2261"/>
                  </a:cubicBezTo>
                  <a:cubicBezTo>
                    <a:pt x="2683" y="1922"/>
                    <a:pt x="2737" y="1617"/>
                    <a:pt x="2883" y="1529"/>
                  </a:cubicBezTo>
                  <a:cubicBezTo>
                    <a:pt x="2896" y="1519"/>
                    <a:pt x="2913" y="1514"/>
                    <a:pt x="2929" y="1511"/>
                  </a:cubicBezTo>
                  <a:close/>
                  <a:moveTo>
                    <a:pt x="4630" y="2090"/>
                  </a:moveTo>
                  <a:cubicBezTo>
                    <a:pt x="4626" y="2166"/>
                    <a:pt x="4563" y="2360"/>
                    <a:pt x="4415" y="2589"/>
                  </a:cubicBezTo>
                  <a:cubicBezTo>
                    <a:pt x="4418" y="2378"/>
                    <a:pt x="4490" y="2184"/>
                    <a:pt x="4614" y="2101"/>
                  </a:cubicBezTo>
                  <a:cubicBezTo>
                    <a:pt x="4621" y="2097"/>
                    <a:pt x="4626" y="2093"/>
                    <a:pt x="4630" y="2090"/>
                  </a:cubicBezTo>
                  <a:close/>
                  <a:moveTo>
                    <a:pt x="6530" y="2253"/>
                  </a:moveTo>
                  <a:cubicBezTo>
                    <a:pt x="6542" y="2253"/>
                    <a:pt x="6554" y="2258"/>
                    <a:pt x="6562" y="2267"/>
                  </a:cubicBezTo>
                  <a:cubicBezTo>
                    <a:pt x="6586" y="2296"/>
                    <a:pt x="6594" y="2403"/>
                    <a:pt x="6518" y="2577"/>
                  </a:cubicBezTo>
                  <a:cubicBezTo>
                    <a:pt x="6474" y="2673"/>
                    <a:pt x="6419" y="2764"/>
                    <a:pt x="6353" y="2847"/>
                  </a:cubicBezTo>
                  <a:cubicBezTo>
                    <a:pt x="6323" y="2754"/>
                    <a:pt x="6307" y="2657"/>
                    <a:pt x="6309" y="2559"/>
                  </a:cubicBezTo>
                  <a:cubicBezTo>
                    <a:pt x="6312" y="2460"/>
                    <a:pt x="6340" y="2289"/>
                    <a:pt x="6496" y="2256"/>
                  </a:cubicBezTo>
                  <a:cubicBezTo>
                    <a:pt x="6506" y="2255"/>
                    <a:pt x="6515" y="2253"/>
                    <a:pt x="6526" y="2253"/>
                  </a:cubicBezTo>
                  <a:cubicBezTo>
                    <a:pt x="6527" y="2253"/>
                    <a:pt x="6529" y="2253"/>
                    <a:pt x="6530" y="2253"/>
                  </a:cubicBezTo>
                  <a:close/>
                  <a:moveTo>
                    <a:pt x="405" y="1"/>
                  </a:moveTo>
                  <a:cubicBezTo>
                    <a:pt x="386" y="1"/>
                    <a:pt x="367" y="9"/>
                    <a:pt x="351" y="27"/>
                  </a:cubicBezTo>
                  <a:cubicBezTo>
                    <a:pt x="337" y="45"/>
                    <a:pt x="1" y="450"/>
                    <a:pt x="50" y="912"/>
                  </a:cubicBezTo>
                  <a:cubicBezTo>
                    <a:pt x="77" y="1156"/>
                    <a:pt x="207" y="1367"/>
                    <a:pt x="435" y="1542"/>
                  </a:cubicBezTo>
                  <a:cubicBezTo>
                    <a:pt x="590" y="1660"/>
                    <a:pt x="757" y="1718"/>
                    <a:pt x="923" y="1718"/>
                  </a:cubicBezTo>
                  <a:cubicBezTo>
                    <a:pt x="947" y="1718"/>
                    <a:pt x="971" y="1717"/>
                    <a:pt x="994" y="1714"/>
                  </a:cubicBezTo>
                  <a:lnTo>
                    <a:pt x="994" y="1768"/>
                  </a:lnTo>
                  <a:cubicBezTo>
                    <a:pt x="998" y="1993"/>
                    <a:pt x="1086" y="2530"/>
                    <a:pt x="1827" y="2710"/>
                  </a:cubicBezTo>
                  <a:cubicBezTo>
                    <a:pt x="1922" y="2734"/>
                    <a:pt x="2010" y="2744"/>
                    <a:pt x="2092" y="2744"/>
                  </a:cubicBezTo>
                  <a:cubicBezTo>
                    <a:pt x="2330" y="2744"/>
                    <a:pt x="2515" y="2656"/>
                    <a:pt x="2655" y="2546"/>
                  </a:cubicBezTo>
                  <a:cubicBezTo>
                    <a:pt x="2813" y="3075"/>
                    <a:pt x="3136" y="3386"/>
                    <a:pt x="3515" y="3386"/>
                  </a:cubicBezTo>
                  <a:cubicBezTo>
                    <a:pt x="3520" y="3386"/>
                    <a:pt x="3526" y="3386"/>
                    <a:pt x="3531" y="3385"/>
                  </a:cubicBezTo>
                  <a:cubicBezTo>
                    <a:pt x="3842" y="3376"/>
                    <a:pt x="4117" y="3181"/>
                    <a:pt x="4331" y="2940"/>
                  </a:cubicBezTo>
                  <a:cubicBezTo>
                    <a:pt x="4331" y="2940"/>
                    <a:pt x="4331" y="2942"/>
                    <a:pt x="4331" y="2942"/>
                  </a:cubicBezTo>
                  <a:cubicBezTo>
                    <a:pt x="4465" y="3336"/>
                    <a:pt x="4796" y="3558"/>
                    <a:pt x="5247" y="3558"/>
                  </a:cubicBezTo>
                  <a:cubicBezTo>
                    <a:pt x="5276" y="3558"/>
                    <a:pt x="5305" y="3557"/>
                    <a:pt x="5337" y="3554"/>
                  </a:cubicBezTo>
                  <a:cubicBezTo>
                    <a:pt x="5737" y="3530"/>
                    <a:pt x="6074" y="3345"/>
                    <a:pt x="6316" y="3106"/>
                  </a:cubicBezTo>
                  <a:cubicBezTo>
                    <a:pt x="6430" y="3301"/>
                    <a:pt x="6603" y="3464"/>
                    <a:pt x="6827" y="3523"/>
                  </a:cubicBezTo>
                  <a:cubicBezTo>
                    <a:pt x="6868" y="3534"/>
                    <a:pt x="6909" y="3539"/>
                    <a:pt x="6948" y="3539"/>
                  </a:cubicBezTo>
                  <a:cubicBezTo>
                    <a:pt x="7035" y="3539"/>
                    <a:pt x="7115" y="3513"/>
                    <a:pt x="7188" y="3459"/>
                  </a:cubicBezTo>
                  <a:cubicBezTo>
                    <a:pt x="7528" y="3206"/>
                    <a:pt x="7563" y="2420"/>
                    <a:pt x="7565" y="2387"/>
                  </a:cubicBezTo>
                  <a:cubicBezTo>
                    <a:pt x="7566" y="2348"/>
                    <a:pt x="7535" y="2315"/>
                    <a:pt x="7496" y="2313"/>
                  </a:cubicBezTo>
                  <a:cubicBezTo>
                    <a:pt x="7458" y="2313"/>
                    <a:pt x="7426" y="2343"/>
                    <a:pt x="7423" y="2382"/>
                  </a:cubicBezTo>
                  <a:cubicBezTo>
                    <a:pt x="7415" y="2590"/>
                    <a:pt x="7341" y="3169"/>
                    <a:pt x="7103" y="3345"/>
                  </a:cubicBezTo>
                  <a:cubicBezTo>
                    <a:pt x="7057" y="3380"/>
                    <a:pt x="7006" y="3397"/>
                    <a:pt x="6949" y="3397"/>
                  </a:cubicBezTo>
                  <a:cubicBezTo>
                    <a:pt x="6922" y="3397"/>
                    <a:pt x="6893" y="3393"/>
                    <a:pt x="6863" y="3385"/>
                  </a:cubicBezTo>
                  <a:cubicBezTo>
                    <a:pt x="6669" y="3335"/>
                    <a:pt x="6514" y="3180"/>
                    <a:pt x="6418" y="2996"/>
                  </a:cubicBezTo>
                  <a:cubicBezTo>
                    <a:pt x="6511" y="2887"/>
                    <a:pt x="6589" y="2764"/>
                    <a:pt x="6648" y="2633"/>
                  </a:cubicBezTo>
                  <a:cubicBezTo>
                    <a:pt x="6736" y="2432"/>
                    <a:pt x="6745" y="2267"/>
                    <a:pt x="6673" y="2176"/>
                  </a:cubicBezTo>
                  <a:cubicBezTo>
                    <a:pt x="6651" y="2149"/>
                    <a:pt x="6607" y="2111"/>
                    <a:pt x="6527" y="2111"/>
                  </a:cubicBezTo>
                  <a:cubicBezTo>
                    <a:pt x="6509" y="2111"/>
                    <a:pt x="6490" y="2112"/>
                    <a:pt x="6468" y="2117"/>
                  </a:cubicBezTo>
                  <a:cubicBezTo>
                    <a:pt x="6287" y="2154"/>
                    <a:pt x="6174" y="2319"/>
                    <a:pt x="6168" y="2555"/>
                  </a:cubicBezTo>
                  <a:cubicBezTo>
                    <a:pt x="6166" y="2697"/>
                    <a:pt x="6194" y="2839"/>
                    <a:pt x="6249" y="2970"/>
                  </a:cubicBezTo>
                  <a:cubicBezTo>
                    <a:pt x="6043" y="3188"/>
                    <a:pt x="5737" y="3387"/>
                    <a:pt x="5328" y="3412"/>
                  </a:cubicBezTo>
                  <a:cubicBezTo>
                    <a:pt x="5299" y="3414"/>
                    <a:pt x="5270" y="3415"/>
                    <a:pt x="5242" y="3415"/>
                  </a:cubicBezTo>
                  <a:cubicBezTo>
                    <a:pt x="4722" y="3415"/>
                    <a:pt x="4533" y="3093"/>
                    <a:pt x="4466" y="2896"/>
                  </a:cubicBezTo>
                  <a:cubicBezTo>
                    <a:pt x="4457" y="2865"/>
                    <a:pt x="4447" y="2836"/>
                    <a:pt x="4440" y="2805"/>
                  </a:cubicBezTo>
                  <a:cubicBezTo>
                    <a:pt x="4588" y="2609"/>
                    <a:pt x="4693" y="2400"/>
                    <a:pt x="4741" y="2245"/>
                  </a:cubicBezTo>
                  <a:cubicBezTo>
                    <a:pt x="4788" y="2098"/>
                    <a:pt x="4781" y="2005"/>
                    <a:pt x="4721" y="1960"/>
                  </a:cubicBezTo>
                  <a:cubicBezTo>
                    <a:pt x="4702" y="1945"/>
                    <a:pt x="4680" y="1938"/>
                    <a:pt x="4655" y="1938"/>
                  </a:cubicBezTo>
                  <a:cubicBezTo>
                    <a:pt x="4620" y="1938"/>
                    <a:pt x="4580" y="1953"/>
                    <a:pt x="4535" y="1982"/>
                  </a:cubicBezTo>
                  <a:cubicBezTo>
                    <a:pt x="4335" y="2118"/>
                    <a:pt x="4239" y="2447"/>
                    <a:pt x="4288" y="2768"/>
                  </a:cubicBezTo>
                  <a:cubicBezTo>
                    <a:pt x="4126" y="2970"/>
                    <a:pt x="3854" y="3233"/>
                    <a:pt x="3527" y="3244"/>
                  </a:cubicBezTo>
                  <a:cubicBezTo>
                    <a:pt x="3519" y="3244"/>
                    <a:pt x="3512" y="3244"/>
                    <a:pt x="3504" y="3244"/>
                  </a:cubicBezTo>
                  <a:cubicBezTo>
                    <a:pt x="3048" y="3244"/>
                    <a:pt x="2842" y="2679"/>
                    <a:pt x="2790" y="2505"/>
                  </a:cubicBezTo>
                  <a:cubicBezTo>
                    <a:pt x="2783" y="2483"/>
                    <a:pt x="2776" y="2460"/>
                    <a:pt x="2771" y="2438"/>
                  </a:cubicBezTo>
                  <a:cubicBezTo>
                    <a:pt x="2842" y="2360"/>
                    <a:pt x="2903" y="2276"/>
                    <a:pt x="2954" y="2184"/>
                  </a:cubicBezTo>
                  <a:cubicBezTo>
                    <a:pt x="3122" y="1875"/>
                    <a:pt x="3160" y="1529"/>
                    <a:pt x="3037" y="1411"/>
                  </a:cubicBezTo>
                  <a:cubicBezTo>
                    <a:pt x="3019" y="1395"/>
                    <a:pt x="2983" y="1369"/>
                    <a:pt x="2929" y="1369"/>
                  </a:cubicBezTo>
                  <a:cubicBezTo>
                    <a:pt x="2896" y="1369"/>
                    <a:pt x="2856" y="1379"/>
                    <a:pt x="2810" y="1407"/>
                  </a:cubicBezTo>
                  <a:cubicBezTo>
                    <a:pt x="2569" y="1554"/>
                    <a:pt x="2533" y="1997"/>
                    <a:pt x="2614" y="2391"/>
                  </a:cubicBezTo>
                  <a:cubicBezTo>
                    <a:pt x="2490" y="2505"/>
                    <a:pt x="2317" y="2601"/>
                    <a:pt x="2085" y="2601"/>
                  </a:cubicBezTo>
                  <a:cubicBezTo>
                    <a:pt x="2016" y="2601"/>
                    <a:pt x="1941" y="2592"/>
                    <a:pt x="1860" y="2573"/>
                  </a:cubicBezTo>
                  <a:cubicBezTo>
                    <a:pt x="1216" y="2415"/>
                    <a:pt x="1140" y="1956"/>
                    <a:pt x="1136" y="1765"/>
                  </a:cubicBezTo>
                  <a:cubicBezTo>
                    <a:pt x="1136" y="1739"/>
                    <a:pt x="1136" y="1710"/>
                    <a:pt x="1139" y="1684"/>
                  </a:cubicBezTo>
                  <a:cubicBezTo>
                    <a:pt x="1247" y="1648"/>
                    <a:pt x="1348" y="1590"/>
                    <a:pt x="1434" y="1515"/>
                  </a:cubicBezTo>
                  <a:cubicBezTo>
                    <a:pt x="1613" y="1364"/>
                    <a:pt x="1755" y="1128"/>
                    <a:pt x="1683" y="993"/>
                  </a:cubicBezTo>
                  <a:cubicBezTo>
                    <a:pt x="1670" y="967"/>
                    <a:pt x="1632" y="917"/>
                    <a:pt x="1546" y="917"/>
                  </a:cubicBezTo>
                  <a:cubicBezTo>
                    <a:pt x="1523" y="917"/>
                    <a:pt x="1497" y="921"/>
                    <a:pt x="1466" y="930"/>
                  </a:cubicBezTo>
                  <a:cubicBezTo>
                    <a:pt x="1246" y="991"/>
                    <a:pt x="1062" y="1259"/>
                    <a:pt x="1010" y="1569"/>
                  </a:cubicBezTo>
                  <a:cubicBezTo>
                    <a:pt x="981" y="1574"/>
                    <a:pt x="950" y="1576"/>
                    <a:pt x="918" y="1576"/>
                  </a:cubicBezTo>
                  <a:cubicBezTo>
                    <a:pt x="799" y="1576"/>
                    <a:pt x="664" y="1538"/>
                    <a:pt x="521" y="1430"/>
                  </a:cubicBezTo>
                  <a:cubicBezTo>
                    <a:pt x="326" y="1280"/>
                    <a:pt x="215" y="1101"/>
                    <a:pt x="192" y="898"/>
                  </a:cubicBezTo>
                  <a:cubicBezTo>
                    <a:pt x="148" y="497"/>
                    <a:pt x="457" y="122"/>
                    <a:pt x="459" y="118"/>
                  </a:cubicBezTo>
                  <a:cubicBezTo>
                    <a:pt x="505" y="65"/>
                    <a:pt x="457" y="1"/>
                    <a:pt x="40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58"/>
            <p:cNvSpPr/>
            <p:nvPr/>
          </p:nvSpPr>
          <p:spPr>
            <a:xfrm>
              <a:off x="4511761" y="2446369"/>
              <a:ext cx="458500" cy="225320"/>
            </a:xfrm>
            <a:custGeom>
              <a:avLst/>
              <a:gdLst/>
              <a:ahLst/>
              <a:cxnLst/>
              <a:rect l="l" t="t" r="r" b="b"/>
              <a:pathLst>
                <a:path w="5600" h="2752" extrusionOk="0">
                  <a:moveTo>
                    <a:pt x="1690" y="669"/>
                  </a:moveTo>
                  <a:cubicBezTo>
                    <a:pt x="1695" y="669"/>
                    <a:pt x="1700" y="670"/>
                    <a:pt x="1705" y="672"/>
                  </a:cubicBezTo>
                  <a:cubicBezTo>
                    <a:pt x="1715" y="694"/>
                    <a:pt x="1680" y="805"/>
                    <a:pt x="1545" y="933"/>
                  </a:cubicBezTo>
                  <a:cubicBezTo>
                    <a:pt x="1509" y="968"/>
                    <a:pt x="1471" y="1000"/>
                    <a:pt x="1428" y="1028"/>
                  </a:cubicBezTo>
                  <a:cubicBezTo>
                    <a:pt x="1435" y="849"/>
                    <a:pt x="1489" y="726"/>
                    <a:pt x="1554" y="700"/>
                  </a:cubicBezTo>
                  <a:cubicBezTo>
                    <a:pt x="1595" y="683"/>
                    <a:pt x="1640" y="672"/>
                    <a:pt x="1685" y="670"/>
                  </a:cubicBezTo>
                  <a:cubicBezTo>
                    <a:pt x="1686" y="669"/>
                    <a:pt x="1688" y="669"/>
                    <a:pt x="1690" y="669"/>
                  </a:cubicBezTo>
                  <a:close/>
                  <a:moveTo>
                    <a:pt x="2865" y="1343"/>
                  </a:moveTo>
                  <a:cubicBezTo>
                    <a:pt x="2873" y="1343"/>
                    <a:pt x="2882" y="1345"/>
                    <a:pt x="2890" y="1346"/>
                  </a:cubicBezTo>
                  <a:cubicBezTo>
                    <a:pt x="2961" y="1366"/>
                    <a:pt x="2988" y="1420"/>
                    <a:pt x="2972" y="1505"/>
                  </a:cubicBezTo>
                  <a:cubicBezTo>
                    <a:pt x="2952" y="1604"/>
                    <a:pt x="2869" y="1732"/>
                    <a:pt x="2734" y="1833"/>
                  </a:cubicBezTo>
                  <a:cubicBezTo>
                    <a:pt x="2700" y="1628"/>
                    <a:pt x="2734" y="1449"/>
                    <a:pt x="2801" y="1375"/>
                  </a:cubicBezTo>
                  <a:cubicBezTo>
                    <a:pt x="2817" y="1355"/>
                    <a:pt x="2840" y="1345"/>
                    <a:pt x="2865" y="1343"/>
                  </a:cubicBezTo>
                  <a:close/>
                  <a:moveTo>
                    <a:pt x="4589" y="1607"/>
                  </a:moveTo>
                  <a:cubicBezTo>
                    <a:pt x="4620" y="1607"/>
                    <a:pt x="4631" y="1621"/>
                    <a:pt x="4635" y="1629"/>
                  </a:cubicBezTo>
                  <a:cubicBezTo>
                    <a:pt x="4675" y="1694"/>
                    <a:pt x="4647" y="1871"/>
                    <a:pt x="4532" y="2065"/>
                  </a:cubicBezTo>
                  <a:cubicBezTo>
                    <a:pt x="4464" y="1922"/>
                    <a:pt x="4440" y="1782"/>
                    <a:pt x="4468" y="1695"/>
                  </a:cubicBezTo>
                  <a:cubicBezTo>
                    <a:pt x="4480" y="1645"/>
                    <a:pt x="4523" y="1611"/>
                    <a:pt x="4573" y="1608"/>
                  </a:cubicBezTo>
                  <a:cubicBezTo>
                    <a:pt x="4577" y="1607"/>
                    <a:pt x="4583" y="1607"/>
                    <a:pt x="4588" y="1607"/>
                  </a:cubicBezTo>
                  <a:close/>
                  <a:moveTo>
                    <a:pt x="276" y="1"/>
                  </a:moveTo>
                  <a:cubicBezTo>
                    <a:pt x="248" y="1"/>
                    <a:pt x="221" y="16"/>
                    <a:pt x="210" y="52"/>
                  </a:cubicBezTo>
                  <a:cubicBezTo>
                    <a:pt x="209" y="60"/>
                    <a:pt x="0" y="813"/>
                    <a:pt x="726" y="1208"/>
                  </a:cubicBezTo>
                  <a:cubicBezTo>
                    <a:pt x="834" y="1267"/>
                    <a:pt x="944" y="1292"/>
                    <a:pt x="1052" y="1292"/>
                  </a:cubicBezTo>
                  <a:cubicBezTo>
                    <a:pt x="1137" y="1292"/>
                    <a:pt x="1221" y="1276"/>
                    <a:pt x="1301" y="1248"/>
                  </a:cubicBezTo>
                  <a:cubicBezTo>
                    <a:pt x="1357" y="1623"/>
                    <a:pt x="1588" y="2061"/>
                    <a:pt x="2071" y="2128"/>
                  </a:cubicBezTo>
                  <a:cubicBezTo>
                    <a:pt x="2122" y="2136"/>
                    <a:pt x="2173" y="2140"/>
                    <a:pt x="2225" y="2140"/>
                  </a:cubicBezTo>
                  <a:cubicBezTo>
                    <a:pt x="2368" y="2140"/>
                    <a:pt x="2511" y="2110"/>
                    <a:pt x="2643" y="2051"/>
                  </a:cubicBezTo>
                  <a:cubicBezTo>
                    <a:pt x="2646" y="2057"/>
                    <a:pt x="2648" y="2065"/>
                    <a:pt x="2650" y="2072"/>
                  </a:cubicBezTo>
                  <a:cubicBezTo>
                    <a:pt x="2789" y="2446"/>
                    <a:pt x="3093" y="2691"/>
                    <a:pt x="3488" y="2740"/>
                  </a:cubicBezTo>
                  <a:cubicBezTo>
                    <a:pt x="3539" y="2747"/>
                    <a:pt x="3589" y="2751"/>
                    <a:pt x="3640" y="2751"/>
                  </a:cubicBezTo>
                  <a:cubicBezTo>
                    <a:pt x="4077" y="2751"/>
                    <a:pt x="4369" y="2502"/>
                    <a:pt x="4524" y="2321"/>
                  </a:cubicBezTo>
                  <a:cubicBezTo>
                    <a:pt x="4563" y="2370"/>
                    <a:pt x="4604" y="2417"/>
                    <a:pt x="4651" y="2458"/>
                  </a:cubicBezTo>
                  <a:cubicBezTo>
                    <a:pt x="4816" y="2609"/>
                    <a:pt x="5003" y="2686"/>
                    <a:pt x="5199" y="2686"/>
                  </a:cubicBezTo>
                  <a:cubicBezTo>
                    <a:pt x="5306" y="2686"/>
                    <a:pt x="5416" y="2663"/>
                    <a:pt x="5525" y="2616"/>
                  </a:cubicBezTo>
                  <a:cubicBezTo>
                    <a:pt x="5599" y="2583"/>
                    <a:pt x="5567" y="2480"/>
                    <a:pt x="5499" y="2480"/>
                  </a:cubicBezTo>
                  <a:cubicBezTo>
                    <a:pt x="5490" y="2480"/>
                    <a:pt x="5480" y="2482"/>
                    <a:pt x="5470" y="2486"/>
                  </a:cubicBezTo>
                  <a:cubicBezTo>
                    <a:pt x="5374" y="2527"/>
                    <a:pt x="5284" y="2543"/>
                    <a:pt x="5203" y="2543"/>
                  </a:cubicBezTo>
                  <a:cubicBezTo>
                    <a:pt x="4992" y="2543"/>
                    <a:pt x="4834" y="2435"/>
                    <a:pt x="4746" y="2354"/>
                  </a:cubicBezTo>
                  <a:cubicBezTo>
                    <a:pt x="4696" y="2309"/>
                    <a:pt x="4652" y="2259"/>
                    <a:pt x="4613" y="2204"/>
                  </a:cubicBezTo>
                  <a:cubicBezTo>
                    <a:pt x="4620" y="2195"/>
                    <a:pt x="4625" y="2186"/>
                    <a:pt x="4631" y="2178"/>
                  </a:cubicBezTo>
                  <a:cubicBezTo>
                    <a:pt x="4786" y="1934"/>
                    <a:pt x="4837" y="1684"/>
                    <a:pt x="4755" y="1555"/>
                  </a:cubicBezTo>
                  <a:cubicBezTo>
                    <a:pt x="4719" y="1497"/>
                    <a:pt x="4659" y="1466"/>
                    <a:pt x="4586" y="1466"/>
                  </a:cubicBezTo>
                  <a:cubicBezTo>
                    <a:pt x="4576" y="1466"/>
                    <a:pt x="4566" y="1467"/>
                    <a:pt x="4556" y="1468"/>
                  </a:cubicBezTo>
                  <a:cubicBezTo>
                    <a:pt x="4450" y="1477"/>
                    <a:pt x="4362" y="1551"/>
                    <a:pt x="4333" y="1652"/>
                  </a:cubicBezTo>
                  <a:cubicBezTo>
                    <a:pt x="4286" y="1798"/>
                    <a:pt x="4333" y="2008"/>
                    <a:pt x="4442" y="2198"/>
                  </a:cubicBezTo>
                  <a:cubicBezTo>
                    <a:pt x="4313" y="2360"/>
                    <a:pt x="4046" y="2610"/>
                    <a:pt x="3638" y="2610"/>
                  </a:cubicBezTo>
                  <a:cubicBezTo>
                    <a:pt x="3596" y="2610"/>
                    <a:pt x="3552" y="2607"/>
                    <a:pt x="3507" y="2601"/>
                  </a:cubicBezTo>
                  <a:cubicBezTo>
                    <a:pt x="3040" y="2541"/>
                    <a:pt x="2853" y="2214"/>
                    <a:pt x="2783" y="2024"/>
                  </a:cubicBezTo>
                  <a:cubicBezTo>
                    <a:pt x="2778" y="2009"/>
                    <a:pt x="2774" y="1996"/>
                    <a:pt x="2769" y="1982"/>
                  </a:cubicBezTo>
                  <a:cubicBezTo>
                    <a:pt x="2958" y="1859"/>
                    <a:pt x="3080" y="1684"/>
                    <a:pt x="3111" y="1535"/>
                  </a:cubicBezTo>
                  <a:cubicBezTo>
                    <a:pt x="3143" y="1373"/>
                    <a:pt x="3072" y="1250"/>
                    <a:pt x="2926" y="1211"/>
                  </a:cubicBezTo>
                  <a:cubicBezTo>
                    <a:pt x="2906" y="1205"/>
                    <a:pt x="2886" y="1203"/>
                    <a:pt x="2866" y="1203"/>
                  </a:cubicBezTo>
                  <a:cubicBezTo>
                    <a:pt x="2801" y="1203"/>
                    <a:pt x="2739" y="1231"/>
                    <a:pt x="2696" y="1281"/>
                  </a:cubicBezTo>
                  <a:cubicBezTo>
                    <a:pt x="2583" y="1405"/>
                    <a:pt x="2551" y="1658"/>
                    <a:pt x="2604" y="1912"/>
                  </a:cubicBezTo>
                  <a:cubicBezTo>
                    <a:pt x="2484" y="1968"/>
                    <a:pt x="2354" y="1998"/>
                    <a:pt x="2223" y="1998"/>
                  </a:cubicBezTo>
                  <a:cubicBezTo>
                    <a:pt x="2178" y="1998"/>
                    <a:pt x="2134" y="1994"/>
                    <a:pt x="2090" y="1988"/>
                  </a:cubicBezTo>
                  <a:cubicBezTo>
                    <a:pt x="1670" y="1930"/>
                    <a:pt x="1475" y="1521"/>
                    <a:pt x="1436" y="1190"/>
                  </a:cubicBezTo>
                  <a:cubicBezTo>
                    <a:pt x="1533" y="1135"/>
                    <a:pt x="1622" y="1065"/>
                    <a:pt x="1697" y="981"/>
                  </a:cubicBezTo>
                  <a:cubicBezTo>
                    <a:pt x="1805" y="862"/>
                    <a:pt x="1894" y="698"/>
                    <a:pt x="1821" y="592"/>
                  </a:cubicBezTo>
                  <a:cubicBezTo>
                    <a:pt x="1792" y="550"/>
                    <a:pt x="1746" y="528"/>
                    <a:pt x="1684" y="528"/>
                  </a:cubicBezTo>
                  <a:cubicBezTo>
                    <a:pt x="1634" y="528"/>
                    <a:pt x="1573" y="542"/>
                    <a:pt x="1503" y="569"/>
                  </a:cubicBezTo>
                  <a:cubicBezTo>
                    <a:pt x="1340" y="632"/>
                    <a:pt x="1279" y="869"/>
                    <a:pt x="1287" y="1103"/>
                  </a:cubicBezTo>
                  <a:cubicBezTo>
                    <a:pt x="1214" y="1133"/>
                    <a:pt x="1135" y="1151"/>
                    <a:pt x="1054" y="1151"/>
                  </a:cubicBezTo>
                  <a:cubicBezTo>
                    <a:pt x="968" y="1151"/>
                    <a:pt x="881" y="1131"/>
                    <a:pt x="794" y="1084"/>
                  </a:cubicBezTo>
                  <a:cubicBezTo>
                    <a:pt x="169" y="743"/>
                    <a:pt x="340" y="118"/>
                    <a:pt x="346" y="92"/>
                  </a:cubicBezTo>
                  <a:cubicBezTo>
                    <a:pt x="363" y="37"/>
                    <a:pt x="319" y="1"/>
                    <a:pt x="27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58"/>
            <p:cNvSpPr/>
            <p:nvPr/>
          </p:nvSpPr>
          <p:spPr>
            <a:xfrm>
              <a:off x="4069478" y="1811191"/>
              <a:ext cx="538492" cy="457927"/>
            </a:xfrm>
            <a:custGeom>
              <a:avLst/>
              <a:gdLst/>
              <a:ahLst/>
              <a:cxnLst/>
              <a:rect l="l" t="t" r="r" b="b"/>
              <a:pathLst>
                <a:path w="6577" h="5593" extrusionOk="0">
                  <a:moveTo>
                    <a:pt x="1766" y="0"/>
                  </a:moveTo>
                  <a:cubicBezTo>
                    <a:pt x="1717" y="0"/>
                    <a:pt x="1672" y="9"/>
                    <a:pt x="1631" y="28"/>
                  </a:cubicBezTo>
                  <a:cubicBezTo>
                    <a:pt x="1028" y="312"/>
                    <a:pt x="0" y="2473"/>
                    <a:pt x="779" y="2579"/>
                  </a:cubicBezTo>
                  <a:cubicBezTo>
                    <a:pt x="960" y="2604"/>
                    <a:pt x="1171" y="2613"/>
                    <a:pt x="1388" y="2613"/>
                  </a:cubicBezTo>
                  <a:cubicBezTo>
                    <a:pt x="2111" y="2613"/>
                    <a:pt x="2906" y="2508"/>
                    <a:pt x="2906" y="2508"/>
                  </a:cubicBezTo>
                  <a:lnTo>
                    <a:pt x="2906" y="2508"/>
                  </a:lnTo>
                  <a:cubicBezTo>
                    <a:pt x="2906" y="2508"/>
                    <a:pt x="816" y="3749"/>
                    <a:pt x="992" y="4068"/>
                  </a:cubicBezTo>
                  <a:cubicBezTo>
                    <a:pt x="1170" y="4386"/>
                    <a:pt x="1418" y="4670"/>
                    <a:pt x="1418" y="4670"/>
                  </a:cubicBezTo>
                  <a:lnTo>
                    <a:pt x="3119" y="2899"/>
                  </a:lnTo>
                  <a:lnTo>
                    <a:pt x="3119" y="2899"/>
                  </a:lnTo>
                  <a:cubicBezTo>
                    <a:pt x="3119" y="2899"/>
                    <a:pt x="2979" y="5593"/>
                    <a:pt x="3255" y="5593"/>
                  </a:cubicBezTo>
                  <a:cubicBezTo>
                    <a:pt x="3257" y="5593"/>
                    <a:pt x="3259" y="5592"/>
                    <a:pt x="3261" y="5592"/>
                  </a:cubicBezTo>
                  <a:cubicBezTo>
                    <a:pt x="3449" y="5570"/>
                    <a:pt x="3638" y="5557"/>
                    <a:pt x="3827" y="5556"/>
                  </a:cubicBezTo>
                  <a:lnTo>
                    <a:pt x="3650" y="2650"/>
                  </a:lnTo>
                  <a:lnTo>
                    <a:pt x="3650" y="2650"/>
                  </a:lnTo>
                  <a:cubicBezTo>
                    <a:pt x="3650" y="2650"/>
                    <a:pt x="4805" y="4038"/>
                    <a:pt x="5244" y="4103"/>
                  </a:cubicBezTo>
                  <a:cubicBezTo>
                    <a:pt x="5257" y="4105"/>
                    <a:pt x="5270" y="4106"/>
                    <a:pt x="5283" y="4106"/>
                  </a:cubicBezTo>
                  <a:cubicBezTo>
                    <a:pt x="5976" y="4106"/>
                    <a:pt x="6576" y="1367"/>
                    <a:pt x="5811" y="950"/>
                  </a:cubicBezTo>
                  <a:cubicBezTo>
                    <a:pt x="5791" y="938"/>
                    <a:pt x="5762" y="933"/>
                    <a:pt x="5726" y="933"/>
                  </a:cubicBezTo>
                  <a:cubicBezTo>
                    <a:pt x="5289" y="933"/>
                    <a:pt x="3791" y="1694"/>
                    <a:pt x="3791" y="1694"/>
                  </a:cubicBezTo>
                  <a:cubicBezTo>
                    <a:pt x="3791" y="1694"/>
                    <a:pt x="2437" y="0"/>
                    <a:pt x="17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58"/>
            <p:cNvSpPr/>
            <p:nvPr/>
          </p:nvSpPr>
          <p:spPr>
            <a:xfrm>
              <a:off x="4366271" y="2003595"/>
              <a:ext cx="395784" cy="228595"/>
            </a:xfrm>
            <a:custGeom>
              <a:avLst/>
              <a:gdLst/>
              <a:ahLst/>
              <a:cxnLst/>
              <a:rect l="l" t="t" r="r" b="b"/>
              <a:pathLst>
                <a:path w="4834" h="2792" extrusionOk="0">
                  <a:moveTo>
                    <a:pt x="3569" y="1"/>
                  </a:moveTo>
                  <a:cubicBezTo>
                    <a:pt x="2531" y="1"/>
                    <a:pt x="1" y="1069"/>
                    <a:pt x="1" y="1069"/>
                  </a:cubicBezTo>
                  <a:lnTo>
                    <a:pt x="95" y="2722"/>
                  </a:lnTo>
                  <a:cubicBezTo>
                    <a:pt x="288" y="2769"/>
                    <a:pt x="486" y="2791"/>
                    <a:pt x="685" y="2791"/>
                  </a:cubicBezTo>
                  <a:cubicBezTo>
                    <a:pt x="2681" y="2791"/>
                    <a:pt x="4833" y="613"/>
                    <a:pt x="3899" y="65"/>
                  </a:cubicBezTo>
                  <a:cubicBezTo>
                    <a:pt x="3823" y="20"/>
                    <a:pt x="3709" y="1"/>
                    <a:pt x="35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58"/>
            <p:cNvSpPr/>
            <p:nvPr/>
          </p:nvSpPr>
          <p:spPr>
            <a:xfrm>
              <a:off x="4357674" y="1997945"/>
              <a:ext cx="357630" cy="240058"/>
            </a:xfrm>
            <a:custGeom>
              <a:avLst/>
              <a:gdLst/>
              <a:ahLst/>
              <a:cxnLst/>
              <a:rect l="l" t="t" r="r" b="b"/>
              <a:pathLst>
                <a:path w="4368" h="2932" extrusionOk="0">
                  <a:moveTo>
                    <a:pt x="3673" y="0"/>
                  </a:moveTo>
                  <a:cubicBezTo>
                    <a:pt x="2653" y="0"/>
                    <a:pt x="371" y="948"/>
                    <a:pt x="77" y="1072"/>
                  </a:cubicBezTo>
                  <a:cubicBezTo>
                    <a:pt x="1" y="1104"/>
                    <a:pt x="34" y="1209"/>
                    <a:pt x="104" y="1209"/>
                  </a:cubicBezTo>
                  <a:cubicBezTo>
                    <a:pt x="113" y="1209"/>
                    <a:pt x="123" y="1207"/>
                    <a:pt x="134" y="1203"/>
                  </a:cubicBezTo>
                  <a:cubicBezTo>
                    <a:pt x="911" y="874"/>
                    <a:pt x="2849" y="138"/>
                    <a:pt x="3674" y="138"/>
                  </a:cubicBezTo>
                  <a:cubicBezTo>
                    <a:pt x="3801" y="138"/>
                    <a:pt x="3901" y="155"/>
                    <a:pt x="3968" y="194"/>
                  </a:cubicBezTo>
                  <a:cubicBezTo>
                    <a:pt x="4168" y="311"/>
                    <a:pt x="4211" y="519"/>
                    <a:pt x="4095" y="806"/>
                  </a:cubicBezTo>
                  <a:cubicBezTo>
                    <a:pt x="3775" y="1592"/>
                    <a:pt x="2272" y="2791"/>
                    <a:pt x="804" y="2791"/>
                  </a:cubicBezTo>
                  <a:cubicBezTo>
                    <a:pt x="607" y="2791"/>
                    <a:pt x="411" y="2769"/>
                    <a:pt x="218" y="2722"/>
                  </a:cubicBezTo>
                  <a:cubicBezTo>
                    <a:pt x="210" y="2720"/>
                    <a:pt x="204" y="2719"/>
                    <a:pt x="197" y="2719"/>
                  </a:cubicBezTo>
                  <a:cubicBezTo>
                    <a:pt x="120" y="2719"/>
                    <a:pt x="98" y="2840"/>
                    <a:pt x="184" y="2859"/>
                  </a:cubicBezTo>
                  <a:cubicBezTo>
                    <a:pt x="384" y="2908"/>
                    <a:pt x="589" y="2932"/>
                    <a:pt x="795" y="2932"/>
                  </a:cubicBezTo>
                  <a:cubicBezTo>
                    <a:pt x="2326" y="2932"/>
                    <a:pt x="3894" y="1680"/>
                    <a:pt x="4224" y="860"/>
                  </a:cubicBezTo>
                  <a:cubicBezTo>
                    <a:pt x="4367" y="507"/>
                    <a:pt x="4302" y="227"/>
                    <a:pt x="4038" y="72"/>
                  </a:cubicBezTo>
                  <a:cubicBezTo>
                    <a:pt x="3953" y="22"/>
                    <a:pt x="3827" y="0"/>
                    <a:pt x="367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58"/>
            <p:cNvSpPr/>
            <p:nvPr/>
          </p:nvSpPr>
          <p:spPr>
            <a:xfrm>
              <a:off x="4688363" y="1823800"/>
              <a:ext cx="326108" cy="175622"/>
            </a:xfrm>
            <a:custGeom>
              <a:avLst/>
              <a:gdLst/>
              <a:ahLst/>
              <a:cxnLst/>
              <a:rect l="l" t="t" r="r" b="b"/>
              <a:pathLst>
                <a:path w="3983" h="2145" extrusionOk="0">
                  <a:moveTo>
                    <a:pt x="2727" y="1"/>
                  </a:moveTo>
                  <a:cubicBezTo>
                    <a:pt x="2476" y="1"/>
                    <a:pt x="2189" y="69"/>
                    <a:pt x="1878" y="229"/>
                  </a:cubicBezTo>
                  <a:cubicBezTo>
                    <a:pt x="1878" y="229"/>
                    <a:pt x="1" y="1114"/>
                    <a:pt x="602" y="1824"/>
                  </a:cubicBezTo>
                  <a:cubicBezTo>
                    <a:pt x="789" y="2043"/>
                    <a:pt x="1202" y="2145"/>
                    <a:pt x="1668" y="2145"/>
                  </a:cubicBezTo>
                  <a:cubicBezTo>
                    <a:pt x="2473" y="2145"/>
                    <a:pt x="3439" y="1843"/>
                    <a:pt x="3685" y="1328"/>
                  </a:cubicBezTo>
                  <a:cubicBezTo>
                    <a:pt x="3983" y="705"/>
                    <a:pt x="3538" y="1"/>
                    <a:pt x="27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58"/>
            <p:cNvSpPr/>
            <p:nvPr/>
          </p:nvSpPr>
          <p:spPr>
            <a:xfrm>
              <a:off x="4720212" y="1818068"/>
              <a:ext cx="287381" cy="187166"/>
            </a:xfrm>
            <a:custGeom>
              <a:avLst/>
              <a:gdLst/>
              <a:ahLst/>
              <a:cxnLst/>
              <a:rect l="l" t="t" r="r" b="b"/>
              <a:pathLst>
                <a:path w="3510" h="2286" extrusionOk="0">
                  <a:moveTo>
                    <a:pt x="2339" y="142"/>
                  </a:moveTo>
                  <a:cubicBezTo>
                    <a:pt x="2710" y="142"/>
                    <a:pt x="3022" y="299"/>
                    <a:pt x="3193" y="570"/>
                  </a:cubicBezTo>
                  <a:cubicBezTo>
                    <a:pt x="3345" y="811"/>
                    <a:pt x="3359" y="1101"/>
                    <a:pt x="3232" y="1367"/>
                  </a:cubicBezTo>
                  <a:cubicBezTo>
                    <a:pt x="2999" y="1853"/>
                    <a:pt x="2057" y="2144"/>
                    <a:pt x="1280" y="2144"/>
                  </a:cubicBezTo>
                  <a:cubicBezTo>
                    <a:pt x="796" y="2144"/>
                    <a:pt x="427" y="2035"/>
                    <a:pt x="268" y="1847"/>
                  </a:cubicBezTo>
                  <a:cubicBezTo>
                    <a:pt x="179" y="1741"/>
                    <a:pt x="148" y="1632"/>
                    <a:pt x="175" y="1507"/>
                  </a:cubicBezTo>
                  <a:cubicBezTo>
                    <a:pt x="296" y="947"/>
                    <a:pt x="1507" y="368"/>
                    <a:pt x="1522" y="362"/>
                  </a:cubicBezTo>
                  <a:cubicBezTo>
                    <a:pt x="1805" y="216"/>
                    <a:pt x="2081" y="142"/>
                    <a:pt x="2339" y="142"/>
                  </a:cubicBezTo>
                  <a:close/>
                  <a:moveTo>
                    <a:pt x="2339" y="1"/>
                  </a:moveTo>
                  <a:cubicBezTo>
                    <a:pt x="2058" y="1"/>
                    <a:pt x="1761" y="79"/>
                    <a:pt x="1459" y="235"/>
                  </a:cubicBezTo>
                  <a:cubicBezTo>
                    <a:pt x="1407" y="260"/>
                    <a:pt x="173" y="848"/>
                    <a:pt x="37" y="1478"/>
                  </a:cubicBezTo>
                  <a:cubicBezTo>
                    <a:pt x="1" y="1645"/>
                    <a:pt x="42" y="1800"/>
                    <a:pt x="160" y="1939"/>
                  </a:cubicBezTo>
                  <a:cubicBezTo>
                    <a:pt x="416" y="2241"/>
                    <a:pt x="971" y="2285"/>
                    <a:pt x="1280" y="2285"/>
                  </a:cubicBezTo>
                  <a:cubicBezTo>
                    <a:pt x="2090" y="2285"/>
                    <a:pt x="3094" y="1984"/>
                    <a:pt x="3361" y="1428"/>
                  </a:cubicBezTo>
                  <a:cubicBezTo>
                    <a:pt x="3510" y="1118"/>
                    <a:pt x="3492" y="777"/>
                    <a:pt x="3315" y="495"/>
                  </a:cubicBezTo>
                  <a:cubicBezTo>
                    <a:pt x="3115" y="181"/>
                    <a:pt x="2761" y="1"/>
                    <a:pt x="233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58"/>
            <p:cNvSpPr/>
            <p:nvPr/>
          </p:nvSpPr>
          <p:spPr>
            <a:xfrm>
              <a:off x="4189751" y="2274679"/>
              <a:ext cx="298680" cy="325371"/>
            </a:xfrm>
            <a:custGeom>
              <a:avLst/>
              <a:gdLst/>
              <a:ahLst/>
              <a:cxnLst/>
              <a:rect l="l" t="t" r="r" b="b"/>
              <a:pathLst>
                <a:path w="3648" h="3974" extrusionOk="0">
                  <a:moveTo>
                    <a:pt x="549" y="1"/>
                  </a:moveTo>
                  <a:cubicBezTo>
                    <a:pt x="521" y="1"/>
                    <a:pt x="493" y="17"/>
                    <a:pt x="483" y="54"/>
                  </a:cubicBezTo>
                  <a:cubicBezTo>
                    <a:pt x="463" y="126"/>
                    <a:pt x="0" y="1866"/>
                    <a:pt x="908" y="3014"/>
                  </a:cubicBezTo>
                  <a:cubicBezTo>
                    <a:pt x="1412" y="3652"/>
                    <a:pt x="2237" y="3974"/>
                    <a:pt x="3364" y="3974"/>
                  </a:cubicBezTo>
                  <a:cubicBezTo>
                    <a:pt x="3433" y="3974"/>
                    <a:pt x="3504" y="3972"/>
                    <a:pt x="3576" y="3970"/>
                  </a:cubicBezTo>
                  <a:cubicBezTo>
                    <a:pt x="3616" y="3968"/>
                    <a:pt x="3647" y="3936"/>
                    <a:pt x="3646" y="3896"/>
                  </a:cubicBezTo>
                  <a:cubicBezTo>
                    <a:pt x="3643" y="3857"/>
                    <a:pt x="3611" y="3828"/>
                    <a:pt x="3572" y="3828"/>
                  </a:cubicBezTo>
                  <a:cubicBezTo>
                    <a:pt x="3499" y="3831"/>
                    <a:pt x="3427" y="3832"/>
                    <a:pt x="3356" y="3832"/>
                  </a:cubicBezTo>
                  <a:cubicBezTo>
                    <a:pt x="2279" y="3832"/>
                    <a:pt x="1494" y="3527"/>
                    <a:pt x="1020" y="2927"/>
                  </a:cubicBezTo>
                  <a:cubicBezTo>
                    <a:pt x="157" y="1835"/>
                    <a:pt x="614" y="108"/>
                    <a:pt x="619" y="90"/>
                  </a:cubicBezTo>
                  <a:cubicBezTo>
                    <a:pt x="634" y="36"/>
                    <a:pt x="591" y="1"/>
                    <a:pt x="54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58"/>
            <p:cNvSpPr/>
            <p:nvPr/>
          </p:nvSpPr>
          <p:spPr>
            <a:xfrm>
              <a:off x="4244115" y="1908212"/>
              <a:ext cx="90799" cy="79255"/>
            </a:xfrm>
            <a:custGeom>
              <a:avLst/>
              <a:gdLst/>
              <a:ahLst/>
              <a:cxnLst/>
              <a:rect l="l" t="t" r="r" b="b"/>
              <a:pathLst>
                <a:path w="1109" h="968" extrusionOk="0">
                  <a:moveTo>
                    <a:pt x="144" y="1"/>
                  </a:moveTo>
                  <a:cubicBezTo>
                    <a:pt x="87" y="1"/>
                    <a:pt x="41" y="77"/>
                    <a:pt x="97" y="125"/>
                  </a:cubicBezTo>
                  <a:lnTo>
                    <a:pt x="840" y="776"/>
                  </a:lnTo>
                  <a:lnTo>
                    <a:pt x="92" y="826"/>
                  </a:lnTo>
                  <a:cubicBezTo>
                    <a:pt x="1" y="833"/>
                    <a:pt x="6" y="968"/>
                    <a:pt x="97" y="968"/>
                  </a:cubicBezTo>
                  <a:lnTo>
                    <a:pt x="101" y="968"/>
                  </a:lnTo>
                  <a:lnTo>
                    <a:pt x="1021" y="906"/>
                  </a:lnTo>
                  <a:cubicBezTo>
                    <a:pt x="1083" y="902"/>
                    <a:pt x="1109" y="823"/>
                    <a:pt x="1062" y="782"/>
                  </a:cubicBezTo>
                  <a:lnTo>
                    <a:pt x="190" y="20"/>
                  </a:lnTo>
                  <a:cubicBezTo>
                    <a:pt x="175" y="6"/>
                    <a:pt x="159" y="1"/>
                    <a:pt x="1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58"/>
            <p:cNvSpPr/>
            <p:nvPr/>
          </p:nvSpPr>
          <p:spPr>
            <a:xfrm>
              <a:off x="4382892" y="1973219"/>
              <a:ext cx="85559" cy="62716"/>
            </a:xfrm>
            <a:custGeom>
              <a:avLst/>
              <a:gdLst/>
              <a:ahLst/>
              <a:cxnLst/>
              <a:rect l="l" t="t" r="r" b="b"/>
              <a:pathLst>
                <a:path w="1045" h="766" extrusionOk="0">
                  <a:moveTo>
                    <a:pt x="971" y="1"/>
                  </a:moveTo>
                  <a:cubicBezTo>
                    <a:pt x="968" y="1"/>
                    <a:pt x="965" y="1"/>
                    <a:pt x="962" y="1"/>
                  </a:cubicBezTo>
                  <a:cubicBezTo>
                    <a:pt x="555" y="51"/>
                    <a:pt x="61" y="139"/>
                    <a:pt x="14" y="285"/>
                  </a:cubicBezTo>
                  <a:cubicBezTo>
                    <a:pt x="1" y="329"/>
                    <a:pt x="15" y="376"/>
                    <a:pt x="50" y="405"/>
                  </a:cubicBezTo>
                  <a:cubicBezTo>
                    <a:pt x="224" y="563"/>
                    <a:pt x="499" y="746"/>
                    <a:pt x="510" y="754"/>
                  </a:cubicBezTo>
                  <a:cubicBezTo>
                    <a:pt x="522" y="762"/>
                    <a:pt x="535" y="766"/>
                    <a:pt x="550" y="766"/>
                  </a:cubicBezTo>
                  <a:lnTo>
                    <a:pt x="550" y="765"/>
                  </a:lnTo>
                  <a:cubicBezTo>
                    <a:pt x="620" y="765"/>
                    <a:pt x="648" y="674"/>
                    <a:pt x="589" y="635"/>
                  </a:cubicBezTo>
                  <a:cubicBezTo>
                    <a:pt x="586" y="634"/>
                    <a:pt x="334" y="465"/>
                    <a:pt x="166" y="318"/>
                  </a:cubicBezTo>
                  <a:cubicBezTo>
                    <a:pt x="269" y="258"/>
                    <a:pt x="648" y="182"/>
                    <a:pt x="978" y="142"/>
                  </a:cubicBezTo>
                  <a:cubicBezTo>
                    <a:pt x="1017" y="138"/>
                    <a:pt x="1045" y="101"/>
                    <a:pt x="1041" y="63"/>
                  </a:cubicBezTo>
                  <a:cubicBezTo>
                    <a:pt x="1037" y="27"/>
                    <a:pt x="1006" y="1"/>
                    <a:pt x="97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58"/>
            <p:cNvSpPr/>
            <p:nvPr/>
          </p:nvSpPr>
          <p:spPr>
            <a:xfrm>
              <a:off x="4256315" y="2019069"/>
              <a:ext cx="89489" cy="85723"/>
            </a:xfrm>
            <a:custGeom>
              <a:avLst/>
              <a:gdLst/>
              <a:ahLst/>
              <a:cxnLst/>
              <a:rect l="l" t="t" r="r" b="b"/>
              <a:pathLst>
                <a:path w="1093" h="1047" extrusionOk="0">
                  <a:moveTo>
                    <a:pt x="950" y="1"/>
                  </a:moveTo>
                  <a:cubicBezTo>
                    <a:pt x="790" y="1"/>
                    <a:pt x="382" y="301"/>
                    <a:pt x="59" y="563"/>
                  </a:cubicBezTo>
                  <a:cubicBezTo>
                    <a:pt x="0" y="611"/>
                    <a:pt x="46" y="691"/>
                    <a:pt x="104" y="691"/>
                  </a:cubicBezTo>
                  <a:cubicBezTo>
                    <a:pt x="118" y="691"/>
                    <a:pt x="134" y="686"/>
                    <a:pt x="148" y="674"/>
                  </a:cubicBezTo>
                  <a:cubicBezTo>
                    <a:pt x="437" y="438"/>
                    <a:pt x="793" y="187"/>
                    <a:pt x="914" y="146"/>
                  </a:cubicBezTo>
                  <a:lnTo>
                    <a:pt x="914" y="146"/>
                  </a:lnTo>
                  <a:cubicBezTo>
                    <a:pt x="930" y="286"/>
                    <a:pt x="902" y="694"/>
                    <a:pt x="873" y="969"/>
                  </a:cubicBezTo>
                  <a:cubicBezTo>
                    <a:pt x="869" y="1008"/>
                    <a:pt x="897" y="1043"/>
                    <a:pt x="937" y="1047"/>
                  </a:cubicBezTo>
                  <a:lnTo>
                    <a:pt x="944" y="1047"/>
                  </a:lnTo>
                  <a:cubicBezTo>
                    <a:pt x="980" y="1047"/>
                    <a:pt x="1011" y="1020"/>
                    <a:pt x="1015" y="984"/>
                  </a:cubicBezTo>
                  <a:cubicBezTo>
                    <a:pt x="1028" y="857"/>
                    <a:pt x="1092" y="214"/>
                    <a:pt x="1043" y="67"/>
                  </a:cubicBezTo>
                  <a:cubicBezTo>
                    <a:pt x="1033" y="36"/>
                    <a:pt x="1008" y="12"/>
                    <a:pt x="976" y="4"/>
                  </a:cubicBezTo>
                  <a:cubicBezTo>
                    <a:pt x="968" y="2"/>
                    <a:pt x="960" y="1"/>
                    <a:pt x="95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5" name="Google Shape;3125;p58"/>
          <p:cNvGrpSpPr/>
          <p:nvPr/>
        </p:nvGrpSpPr>
        <p:grpSpPr>
          <a:xfrm rot="-1157954">
            <a:off x="1369813" y="1354947"/>
            <a:ext cx="1227848" cy="689997"/>
            <a:chOff x="4925600" y="-327750"/>
            <a:chExt cx="1227855" cy="690001"/>
          </a:xfrm>
        </p:grpSpPr>
        <p:sp>
          <p:nvSpPr>
            <p:cNvPr id="3126" name="Google Shape;3126;p58"/>
            <p:cNvSpPr/>
            <p:nvPr/>
          </p:nvSpPr>
          <p:spPr>
            <a:xfrm>
              <a:off x="4950227" y="-327531"/>
              <a:ext cx="1178830" cy="689676"/>
            </a:xfrm>
            <a:custGeom>
              <a:avLst/>
              <a:gdLst/>
              <a:ahLst/>
              <a:cxnLst/>
              <a:rect l="l" t="t" r="r" b="b"/>
              <a:pathLst>
                <a:path w="10770" h="6301" extrusionOk="0">
                  <a:moveTo>
                    <a:pt x="7912" y="0"/>
                  </a:moveTo>
                  <a:cubicBezTo>
                    <a:pt x="7766" y="0"/>
                    <a:pt x="7622" y="46"/>
                    <a:pt x="7485" y="137"/>
                  </a:cubicBezTo>
                  <a:cubicBezTo>
                    <a:pt x="7321" y="242"/>
                    <a:pt x="7186" y="388"/>
                    <a:pt x="7091" y="558"/>
                  </a:cubicBezTo>
                  <a:cubicBezTo>
                    <a:pt x="6793" y="523"/>
                    <a:pt x="6470" y="500"/>
                    <a:pt x="6135" y="500"/>
                  </a:cubicBezTo>
                  <a:cubicBezTo>
                    <a:pt x="4492" y="500"/>
                    <a:pt x="2544" y="1043"/>
                    <a:pt x="1678" y="3344"/>
                  </a:cubicBezTo>
                  <a:cubicBezTo>
                    <a:pt x="1634" y="3337"/>
                    <a:pt x="1592" y="3334"/>
                    <a:pt x="1552" y="3334"/>
                  </a:cubicBezTo>
                  <a:cubicBezTo>
                    <a:pt x="1387" y="3334"/>
                    <a:pt x="1254" y="3389"/>
                    <a:pt x="1158" y="3496"/>
                  </a:cubicBezTo>
                  <a:cubicBezTo>
                    <a:pt x="1015" y="3656"/>
                    <a:pt x="991" y="3894"/>
                    <a:pt x="991" y="4031"/>
                  </a:cubicBezTo>
                  <a:cubicBezTo>
                    <a:pt x="948" y="4019"/>
                    <a:pt x="904" y="4012"/>
                    <a:pt x="860" y="4012"/>
                  </a:cubicBezTo>
                  <a:cubicBezTo>
                    <a:pt x="569" y="4012"/>
                    <a:pt x="244" y="4295"/>
                    <a:pt x="121" y="4658"/>
                  </a:cubicBezTo>
                  <a:cubicBezTo>
                    <a:pt x="1" y="5008"/>
                    <a:pt x="94" y="5334"/>
                    <a:pt x="376" y="5552"/>
                  </a:cubicBezTo>
                  <a:cubicBezTo>
                    <a:pt x="557" y="5692"/>
                    <a:pt x="747" y="5779"/>
                    <a:pt x="927" y="5805"/>
                  </a:cubicBezTo>
                  <a:cubicBezTo>
                    <a:pt x="1006" y="6108"/>
                    <a:pt x="1244" y="6287"/>
                    <a:pt x="1586" y="6299"/>
                  </a:cubicBezTo>
                  <a:cubicBezTo>
                    <a:pt x="1626" y="6301"/>
                    <a:pt x="1664" y="6301"/>
                    <a:pt x="1701" y="6301"/>
                  </a:cubicBezTo>
                  <a:cubicBezTo>
                    <a:pt x="2133" y="6301"/>
                    <a:pt x="2475" y="6215"/>
                    <a:pt x="2700" y="6051"/>
                  </a:cubicBezTo>
                  <a:cubicBezTo>
                    <a:pt x="2737" y="6095"/>
                    <a:pt x="2778" y="6136"/>
                    <a:pt x="2824" y="6174"/>
                  </a:cubicBezTo>
                  <a:cubicBezTo>
                    <a:pt x="2922" y="6254"/>
                    <a:pt x="3043" y="6295"/>
                    <a:pt x="3185" y="6295"/>
                  </a:cubicBezTo>
                  <a:cubicBezTo>
                    <a:pt x="3626" y="6295"/>
                    <a:pt x="4197" y="5880"/>
                    <a:pt x="4407" y="5405"/>
                  </a:cubicBezTo>
                  <a:cubicBezTo>
                    <a:pt x="4543" y="5095"/>
                    <a:pt x="4510" y="4803"/>
                    <a:pt x="4309" y="4584"/>
                  </a:cubicBezTo>
                  <a:cubicBezTo>
                    <a:pt x="4161" y="4420"/>
                    <a:pt x="3990" y="4333"/>
                    <a:pt x="3801" y="4325"/>
                  </a:cubicBezTo>
                  <a:cubicBezTo>
                    <a:pt x="3796" y="4166"/>
                    <a:pt x="3753" y="4011"/>
                    <a:pt x="3674" y="3872"/>
                  </a:cubicBezTo>
                  <a:cubicBezTo>
                    <a:pt x="4231" y="3147"/>
                    <a:pt x="5123" y="2381"/>
                    <a:pt x="6409" y="2381"/>
                  </a:cubicBezTo>
                  <a:cubicBezTo>
                    <a:pt x="6456" y="2381"/>
                    <a:pt x="6503" y="2382"/>
                    <a:pt x="6551" y="2384"/>
                  </a:cubicBezTo>
                  <a:cubicBezTo>
                    <a:pt x="6820" y="2719"/>
                    <a:pt x="7241" y="2972"/>
                    <a:pt x="7584" y="2972"/>
                  </a:cubicBezTo>
                  <a:cubicBezTo>
                    <a:pt x="7726" y="2972"/>
                    <a:pt x="7846" y="2931"/>
                    <a:pt x="7944" y="2850"/>
                  </a:cubicBezTo>
                  <a:cubicBezTo>
                    <a:pt x="7980" y="2821"/>
                    <a:pt x="8013" y="2789"/>
                    <a:pt x="8044" y="2755"/>
                  </a:cubicBezTo>
                  <a:lnTo>
                    <a:pt x="8088" y="2774"/>
                  </a:lnTo>
                  <a:lnTo>
                    <a:pt x="8099" y="2749"/>
                  </a:lnTo>
                  <a:cubicBezTo>
                    <a:pt x="8324" y="2901"/>
                    <a:pt x="8656" y="2980"/>
                    <a:pt x="9072" y="2980"/>
                  </a:cubicBezTo>
                  <a:cubicBezTo>
                    <a:pt x="9108" y="2980"/>
                    <a:pt x="9144" y="2980"/>
                    <a:pt x="9182" y="2979"/>
                  </a:cubicBezTo>
                  <a:cubicBezTo>
                    <a:pt x="9524" y="2968"/>
                    <a:pt x="9762" y="2789"/>
                    <a:pt x="9842" y="2484"/>
                  </a:cubicBezTo>
                  <a:cubicBezTo>
                    <a:pt x="10023" y="2460"/>
                    <a:pt x="10212" y="2373"/>
                    <a:pt x="10394" y="2234"/>
                  </a:cubicBezTo>
                  <a:cubicBezTo>
                    <a:pt x="10676" y="2016"/>
                    <a:pt x="10770" y="1689"/>
                    <a:pt x="10651" y="1338"/>
                  </a:cubicBezTo>
                  <a:cubicBezTo>
                    <a:pt x="10528" y="976"/>
                    <a:pt x="10203" y="693"/>
                    <a:pt x="9912" y="693"/>
                  </a:cubicBezTo>
                  <a:cubicBezTo>
                    <a:pt x="9868" y="693"/>
                    <a:pt x="9823" y="699"/>
                    <a:pt x="9782" y="711"/>
                  </a:cubicBezTo>
                  <a:cubicBezTo>
                    <a:pt x="9782" y="574"/>
                    <a:pt x="9757" y="336"/>
                    <a:pt x="9615" y="177"/>
                  </a:cubicBezTo>
                  <a:cubicBezTo>
                    <a:pt x="9519" y="68"/>
                    <a:pt x="9386" y="14"/>
                    <a:pt x="9221" y="14"/>
                  </a:cubicBezTo>
                  <a:cubicBezTo>
                    <a:pt x="9110" y="14"/>
                    <a:pt x="8985" y="38"/>
                    <a:pt x="8846" y="87"/>
                  </a:cubicBezTo>
                  <a:cubicBezTo>
                    <a:pt x="8721" y="129"/>
                    <a:pt x="8603" y="190"/>
                    <a:pt x="8497" y="268"/>
                  </a:cubicBezTo>
                  <a:cubicBezTo>
                    <a:pt x="8332" y="97"/>
                    <a:pt x="8122" y="0"/>
                    <a:pt x="7912"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58"/>
            <p:cNvSpPr/>
            <p:nvPr/>
          </p:nvSpPr>
          <p:spPr>
            <a:xfrm>
              <a:off x="5101382" y="-272914"/>
              <a:ext cx="814674" cy="447343"/>
            </a:xfrm>
            <a:custGeom>
              <a:avLst/>
              <a:gdLst/>
              <a:ahLst/>
              <a:cxnLst/>
              <a:rect l="l" t="t" r="r" b="b"/>
              <a:pathLst>
                <a:path w="7443" h="4087" extrusionOk="0">
                  <a:moveTo>
                    <a:pt x="4754" y="0"/>
                  </a:moveTo>
                  <a:cubicBezTo>
                    <a:pt x="2880" y="0"/>
                    <a:pt x="611" y="706"/>
                    <a:pt x="1" y="3919"/>
                  </a:cubicBezTo>
                  <a:lnTo>
                    <a:pt x="356" y="4087"/>
                  </a:lnTo>
                  <a:cubicBezTo>
                    <a:pt x="715" y="2955"/>
                    <a:pt x="1837" y="664"/>
                    <a:pt x="5042" y="664"/>
                  </a:cubicBezTo>
                  <a:cubicBezTo>
                    <a:pt x="5684" y="664"/>
                    <a:pt x="6409" y="756"/>
                    <a:pt x="7229" y="968"/>
                  </a:cubicBezTo>
                  <a:lnTo>
                    <a:pt x="7442" y="432"/>
                  </a:lnTo>
                  <a:cubicBezTo>
                    <a:pt x="7442" y="432"/>
                    <a:pt x="6219" y="0"/>
                    <a:pt x="47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58"/>
            <p:cNvSpPr/>
            <p:nvPr/>
          </p:nvSpPr>
          <p:spPr>
            <a:xfrm>
              <a:off x="5228348" y="-115738"/>
              <a:ext cx="632431" cy="351898"/>
            </a:xfrm>
            <a:custGeom>
              <a:avLst/>
              <a:gdLst/>
              <a:ahLst/>
              <a:cxnLst/>
              <a:rect l="l" t="t" r="r" b="b"/>
              <a:pathLst>
                <a:path w="5778" h="3215" extrusionOk="0">
                  <a:moveTo>
                    <a:pt x="3893" y="1"/>
                  </a:moveTo>
                  <a:cubicBezTo>
                    <a:pt x="1275" y="1"/>
                    <a:pt x="337" y="1801"/>
                    <a:pt x="1" y="3027"/>
                  </a:cubicBezTo>
                  <a:lnTo>
                    <a:pt x="401" y="3215"/>
                  </a:lnTo>
                  <a:cubicBezTo>
                    <a:pt x="401" y="3215"/>
                    <a:pt x="1423" y="445"/>
                    <a:pt x="3868" y="445"/>
                  </a:cubicBezTo>
                  <a:cubicBezTo>
                    <a:pt x="4367" y="445"/>
                    <a:pt x="4926" y="561"/>
                    <a:pt x="5547" y="839"/>
                  </a:cubicBezTo>
                  <a:lnTo>
                    <a:pt x="5777" y="262"/>
                  </a:lnTo>
                  <a:cubicBezTo>
                    <a:pt x="5068" y="80"/>
                    <a:pt x="4443" y="1"/>
                    <a:pt x="38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58"/>
            <p:cNvSpPr/>
            <p:nvPr/>
          </p:nvSpPr>
          <p:spPr>
            <a:xfrm>
              <a:off x="5140347" y="-200236"/>
              <a:ext cx="752284" cy="415929"/>
            </a:xfrm>
            <a:custGeom>
              <a:avLst/>
              <a:gdLst/>
              <a:ahLst/>
              <a:cxnLst/>
              <a:rect l="l" t="t" r="r" b="b"/>
              <a:pathLst>
                <a:path w="6873" h="3800" extrusionOk="0">
                  <a:moveTo>
                    <a:pt x="4686" y="0"/>
                  </a:moveTo>
                  <a:cubicBezTo>
                    <a:pt x="1481" y="0"/>
                    <a:pt x="359" y="2291"/>
                    <a:pt x="0" y="3423"/>
                  </a:cubicBezTo>
                  <a:lnTo>
                    <a:pt x="805" y="3799"/>
                  </a:lnTo>
                  <a:cubicBezTo>
                    <a:pt x="1141" y="2573"/>
                    <a:pt x="2079" y="773"/>
                    <a:pt x="4697" y="773"/>
                  </a:cubicBezTo>
                  <a:cubicBezTo>
                    <a:pt x="5247" y="773"/>
                    <a:pt x="5872" y="852"/>
                    <a:pt x="6581" y="1034"/>
                  </a:cubicBezTo>
                  <a:lnTo>
                    <a:pt x="6873" y="304"/>
                  </a:lnTo>
                  <a:cubicBezTo>
                    <a:pt x="6053" y="92"/>
                    <a:pt x="5328" y="0"/>
                    <a:pt x="4686" y="0"/>
                  </a:cubicBezTo>
                  <a:close/>
                </a:path>
              </a:pathLst>
            </a:custGeom>
            <a:solidFill>
              <a:srgbClr val="EE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58"/>
            <p:cNvSpPr/>
            <p:nvPr/>
          </p:nvSpPr>
          <p:spPr>
            <a:xfrm>
              <a:off x="5132357" y="-208883"/>
              <a:ext cx="716274" cy="390535"/>
            </a:xfrm>
            <a:custGeom>
              <a:avLst/>
              <a:gdLst/>
              <a:ahLst/>
              <a:cxnLst/>
              <a:rect l="l" t="t" r="r" b="b"/>
              <a:pathLst>
                <a:path w="6544" h="3568" extrusionOk="0">
                  <a:moveTo>
                    <a:pt x="4516" y="0"/>
                  </a:moveTo>
                  <a:cubicBezTo>
                    <a:pt x="3740" y="0"/>
                    <a:pt x="3030" y="173"/>
                    <a:pt x="2391" y="516"/>
                  </a:cubicBezTo>
                  <a:cubicBezTo>
                    <a:pt x="612" y="1475"/>
                    <a:pt x="17" y="3464"/>
                    <a:pt x="12" y="3484"/>
                  </a:cubicBezTo>
                  <a:cubicBezTo>
                    <a:pt x="1" y="3519"/>
                    <a:pt x="21" y="3554"/>
                    <a:pt x="56" y="3564"/>
                  </a:cubicBezTo>
                  <a:cubicBezTo>
                    <a:pt x="61" y="3566"/>
                    <a:pt x="68" y="3567"/>
                    <a:pt x="73" y="3567"/>
                  </a:cubicBezTo>
                  <a:cubicBezTo>
                    <a:pt x="103" y="3567"/>
                    <a:pt x="127" y="3548"/>
                    <a:pt x="135" y="3520"/>
                  </a:cubicBezTo>
                  <a:cubicBezTo>
                    <a:pt x="140" y="3500"/>
                    <a:pt x="721" y="1562"/>
                    <a:pt x="2453" y="630"/>
                  </a:cubicBezTo>
                  <a:cubicBezTo>
                    <a:pt x="3072" y="297"/>
                    <a:pt x="3762" y="130"/>
                    <a:pt x="4516" y="130"/>
                  </a:cubicBezTo>
                  <a:cubicBezTo>
                    <a:pt x="5115" y="130"/>
                    <a:pt x="5753" y="235"/>
                    <a:pt x="6430" y="444"/>
                  </a:cubicBezTo>
                  <a:cubicBezTo>
                    <a:pt x="6438" y="447"/>
                    <a:pt x="6445" y="448"/>
                    <a:pt x="6452" y="448"/>
                  </a:cubicBezTo>
                  <a:cubicBezTo>
                    <a:pt x="6519" y="448"/>
                    <a:pt x="6543" y="344"/>
                    <a:pt x="6468" y="321"/>
                  </a:cubicBezTo>
                  <a:cubicBezTo>
                    <a:pt x="5779" y="107"/>
                    <a:pt x="5127" y="0"/>
                    <a:pt x="451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58"/>
            <p:cNvSpPr/>
            <p:nvPr/>
          </p:nvSpPr>
          <p:spPr>
            <a:xfrm>
              <a:off x="5207442" y="-123071"/>
              <a:ext cx="634182" cy="345440"/>
            </a:xfrm>
            <a:custGeom>
              <a:avLst/>
              <a:gdLst/>
              <a:ahLst/>
              <a:cxnLst/>
              <a:rect l="l" t="t" r="r" b="b"/>
              <a:pathLst>
                <a:path w="5794" h="3156" extrusionOk="0">
                  <a:moveTo>
                    <a:pt x="4156" y="0"/>
                  </a:moveTo>
                  <a:cubicBezTo>
                    <a:pt x="895" y="0"/>
                    <a:pt x="21" y="3039"/>
                    <a:pt x="10" y="3074"/>
                  </a:cubicBezTo>
                  <a:cubicBezTo>
                    <a:pt x="1" y="3108"/>
                    <a:pt x="21" y="3144"/>
                    <a:pt x="56" y="3153"/>
                  </a:cubicBezTo>
                  <a:cubicBezTo>
                    <a:pt x="61" y="3155"/>
                    <a:pt x="68" y="3156"/>
                    <a:pt x="73" y="3156"/>
                  </a:cubicBezTo>
                  <a:cubicBezTo>
                    <a:pt x="102" y="3156"/>
                    <a:pt x="128" y="3136"/>
                    <a:pt x="136" y="3108"/>
                  </a:cubicBezTo>
                  <a:cubicBezTo>
                    <a:pt x="138" y="3099"/>
                    <a:pt x="412" y="2124"/>
                    <a:pt x="1229" y="1298"/>
                  </a:cubicBezTo>
                  <a:cubicBezTo>
                    <a:pt x="1995" y="524"/>
                    <a:pt x="2990" y="131"/>
                    <a:pt x="4156" y="131"/>
                  </a:cubicBezTo>
                  <a:cubicBezTo>
                    <a:pt x="4638" y="131"/>
                    <a:pt x="5149" y="198"/>
                    <a:pt x="5685" y="333"/>
                  </a:cubicBezTo>
                  <a:cubicBezTo>
                    <a:pt x="5691" y="334"/>
                    <a:pt x="5697" y="335"/>
                    <a:pt x="5702" y="335"/>
                  </a:cubicBezTo>
                  <a:cubicBezTo>
                    <a:pt x="5772" y="335"/>
                    <a:pt x="5794" y="227"/>
                    <a:pt x="5717" y="207"/>
                  </a:cubicBezTo>
                  <a:cubicBezTo>
                    <a:pt x="5144" y="63"/>
                    <a:pt x="4625" y="0"/>
                    <a:pt x="415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58"/>
            <p:cNvSpPr/>
            <p:nvPr/>
          </p:nvSpPr>
          <p:spPr>
            <a:xfrm>
              <a:off x="4925600" y="43189"/>
              <a:ext cx="551434" cy="312056"/>
            </a:xfrm>
            <a:custGeom>
              <a:avLst/>
              <a:gdLst/>
              <a:ahLst/>
              <a:cxnLst/>
              <a:rect l="l" t="t" r="r" b="b"/>
              <a:pathLst>
                <a:path w="5038" h="2851" extrusionOk="0">
                  <a:moveTo>
                    <a:pt x="3085" y="0"/>
                  </a:moveTo>
                  <a:cubicBezTo>
                    <a:pt x="2856" y="0"/>
                    <a:pt x="2651" y="125"/>
                    <a:pt x="2508" y="290"/>
                  </a:cubicBezTo>
                  <a:lnTo>
                    <a:pt x="2508" y="290"/>
                  </a:lnTo>
                  <a:cubicBezTo>
                    <a:pt x="2414" y="210"/>
                    <a:pt x="2290" y="138"/>
                    <a:pt x="2131" y="82"/>
                  </a:cubicBezTo>
                  <a:cubicBezTo>
                    <a:pt x="1991" y="33"/>
                    <a:pt x="1874" y="12"/>
                    <a:pt x="1777" y="12"/>
                  </a:cubicBezTo>
                  <a:cubicBezTo>
                    <a:pt x="1200" y="12"/>
                    <a:pt x="1286" y="748"/>
                    <a:pt x="1286" y="748"/>
                  </a:cubicBezTo>
                  <a:cubicBezTo>
                    <a:pt x="1223" y="708"/>
                    <a:pt x="1155" y="690"/>
                    <a:pt x="1085" y="690"/>
                  </a:cubicBezTo>
                  <a:cubicBezTo>
                    <a:pt x="585" y="690"/>
                    <a:pt x="1" y="1619"/>
                    <a:pt x="641" y="2114"/>
                  </a:cubicBezTo>
                  <a:cubicBezTo>
                    <a:pt x="844" y="2271"/>
                    <a:pt x="1037" y="2344"/>
                    <a:pt x="1204" y="2358"/>
                  </a:cubicBezTo>
                  <a:lnTo>
                    <a:pt x="1204" y="2358"/>
                  </a:lnTo>
                  <a:cubicBezTo>
                    <a:pt x="1255" y="2612"/>
                    <a:pt x="1430" y="2835"/>
                    <a:pt x="1814" y="2848"/>
                  </a:cubicBezTo>
                  <a:cubicBezTo>
                    <a:pt x="1852" y="2849"/>
                    <a:pt x="1889" y="2850"/>
                    <a:pt x="1926" y="2850"/>
                  </a:cubicBezTo>
                  <a:cubicBezTo>
                    <a:pt x="2412" y="2850"/>
                    <a:pt x="2744" y="2739"/>
                    <a:pt x="2936" y="2571"/>
                  </a:cubicBezTo>
                  <a:lnTo>
                    <a:pt x="2936" y="2571"/>
                  </a:lnTo>
                  <a:cubicBezTo>
                    <a:pt x="2976" y="2628"/>
                    <a:pt x="3027" y="2684"/>
                    <a:pt x="3090" y="2736"/>
                  </a:cubicBezTo>
                  <a:cubicBezTo>
                    <a:pt x="3180" y="2810"/>
                    <a:pt x="3291" y="2843"/>
                    <a:pt x="3411" y="2843"/>
                  </a:cubicBezTo>
                  <a:cubicBezTo>
                    <a:pt x="4074" y="2843"/>
                    <a:pt x="5037" y="1846"/>
                    <a:pt x="4487" y="1240"/>
                  </a:cubicBezTo>
                  <a:cubicBezTo>
                    <a:pt x="4330" y="1066"/>
                    <a:pt x="4160" y="1001"/>
                    <a:pt x="4000" y="1001"/>
                  </a:cubicBezTo>
                  <a:cubicBezTo>
                    <a:pt x="3987" y="1001"/>
                    <a:pt x="3974" y="1002"/>
                    <a:pt x="3962" y="1002"/>
                  </a:cubicBezTo>
                  <a:lnTo>
                    <a:pt x="3962" y="1002"/>
                  </a:lnTo>
                  <a:cubicBezTo>
                    <a:pt x="3974" y="708"/>
                    <a:pt x="3835" y="366"/>
                    <a:pt x="3477" y="126"/>
                  </a:cubicBezTo>
                  <a:cubicBezTo>
                    <a:pt x="3343" y="38"/>
                    <a:pt x="3211" y="0"/>
                    <a:pt x="30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58"/>
            <p:cNvSpPr/>
            <p:nvPr/>
          </p:nvSpPr>
          <p:spPr>
            <a:xfrm>
              <a:off x="4950227" y="36184"/>
              <a:ext cx="497364" cy="326066"/>
            </a:xfrm>
            <a:custGeom>
              <a:avLst/>
              <a:gdLst/>
              <a:ahLst/>
              <a:cxnLst/>
              <a:rect l="l" t="t" r="r" b="b"/>
              <a:pathLst>
                <a:path w="4544" h="2979" extrusionOk="0">
                  <a:moveTo>
                    <a:pt x="2289" y="448"/>
                  </a:moveTo>
                  <a:cubicBezTo>
                    <a:pt x="2467" y="625"/>
                    <a:pt x="2500" y="832"/>
                    <a:pt x="2451" y="968"/>
                  </a:cubicBezTo>
                  <a:cubicBezTo>
                    <a:pt x="2425" y="1041"/>
                    <a:pt x="2378" y="1080"/>
                    <a:pt x="2325" y="1080"/>
                  </a:cubicBezTo>
                  <a:cubicBezTo>
                    <a:pt x="2291" y="1080"/>
                    <a:pt x="2254" y="1064"/>
                    <a:pt x="2217" y="1031"/>
                  </a:cubicBezTo>
                  <a:cubicBezTo>
                    <a:pt x="2090" y="920"/>
                    <a:pt x="2125" y="668"/>
                    <a:pt x="2289" y="448"/>
                  </a:cubicBezTo>
                  <a:close/>
                  <a:moveTo>
                    <a:pt x="3665" y="1142"/>
                  </a:moveTo>
                  <a:lnTo>
                    <a:pt x="3665" y="1142"/>
                  </a:lnTo>
                  <a:cubicBezTo>
                    <a:pt x="3629" y="1388"/>
                    <a:pt x="3474" y="1570"/>
                    <a:pt x="3269" y="1593"/>
                  </a:cubicBezTo>
                  <a:cubicBezTo>
                    <a:pt x="3260" y="1594"/>
                    <a:pt x="3249" y="1594"/>
                    <a:pt x="3238" y="1595"/>
                  </a:cubicBezTo>
                  <a:cubicBezTo>
                    <a:pt x="3181" y="1595"/>
                    <a:pt x="3180" y="1574"/>
                    <a:pt x="3180" y="1562"/>
                  </a:cubicBezTo>
                  <a:cubicBezTo>
                    <a:pt x="3175" y="1446"/>
                    <a:pt x="3396" y="1198"/>
                    <a:pt x="3665" y="1142"/>
                  </a:cubicBezTo>
                  <a:close/>
                  <a:moveTo>
                    <a:pt x="1261" y="1725"/>
                  </a:moveTo>
                  <a:cubicBezTo>
                    <a:pt x="1297" y="1725"/>
                    <a:pt x="1329" y="1760"/>
                    <a:pt x="1351" y="1788"/>
                  </a:cubicBezTo>
                  <a:cubicBezTo>
                    <a:pt x="1446" y="1914"/>
                    <a:pt x="1468" y="2050"/>
                    <a:pt x="1412" y="2164"/>
                  </a:cubicBezTo>
                  <a:cubicBezTo>
                    <a:pt x="1353" y="2285"/>
                    <a:pt x="1210" y="2360"/>
                    <a:pt x="1039" y="2360"/>
                  </a:cubicBezTo>
                  <a:cubicBezTo>
                    <a:pt x="1037" y="2360"/>
                    <a:pt x="1035" y="2360"/>
                    <a:pt x="1034" y="2360"/>
                  </a:cubicBezTo>
                  <a:cubicBezTo>
                    <a:pt x="1005" y="2135"/>
                    <a:pt x="1074" y="1899"/>
                    <a:pt x="1165" y="1788"/>
                  </a:cubicBezTo>
                  <a:cubicBezTo>
                    <a:pt x="1197" y="1748"/>
                    <a:pt x="1232" y="1725"/>
                    <a:pt x="1261" y="1725"/>
                  </a:cubicBezTo>
                  <a:close/>
                  <a:moveTo>
                    <a:pt x="2766" y="1947"/>
                  </a:moveTo>
                  <a:cubicBezTo>
                    <a:pt x="2780" y="1947"/>
                    <a:pt x="2807" y="1974"/>
                    <a:pt x="2828" y="2049"/>
                  </a:cubicBezTo>
                  <a:cubicBezTo>
                    <a:pt x="2880" y="2229"/>
                    <a:pt x="2843" y="2399"/>
                    <a:pt x="2722" y="2532"/>
                  </a:cubicBezTo>
                  <a:cubicBezTo>
                    <a:pt x="2619" y="2344"/>
                    <a:pt x="2633" y="2142"/>
                    <a:pt x="2693" y="2023"/>
                  </a:cubicBezTo>
                  <a:cubicBezTo>
                    <a:pt x="2722" y="1968"/>
                    <a:pt x="2753" y="1947"/>
                    <a:pt x="2766" y="1947"/>
                  </a:cubicBezTo>
                  <a:close/>
                  <a:moveTo>
                    <a:pt x="2857" y="129"/>
                  </a:moveTo>
                  <a:cubicBezTo>
                    <a:pt x="2979" y="129"/>
                    <a:pt x="3099" y="168"/>
                    <a:pt x="3214" y="244"/>
                  </a:cubicBezTo>
                  <a:cubicBezTo>
                    <a:pt x="3496" y="432"/>
                    <a:pt x="3665" y="714"/>
                    <a:pt x="3671" y="1009"/>
                  </a:cubicBezTo>
                  <a:cubicBezTo>
                    <a:pt x="3320" y="1062"/>
                    <a:pt x="3043" y="1376"/>
                    <a:pt x="3049" y="1565"/>
                  </a:cubicBezTo>
                  <a:cubicBezTo>
                    <a:pt x="3051" y="1642"/>
                    <a:pt x="3099" y="1724"/>
                    <a:pt x="3237" y="1724"/>
                  </a:cubicBezTo>
                  <a:cubicBezTo>
                    <a:pt x="3252" y="1724"/>
                    <a:pt x="3267" y="1723"/>
                    <a:pt x="3284" y="1721"/>
                  </a:cubicBezTo>
                  <a:cubicBezTo>
                    <a:pt x="3555" y="1690"/>
                    <a:pt x="3760" y="1451"/>
                    <a:pt x="3796" y="1130"/>
                  </a:cubicBezTo>
                  <a:cubicBezTo>
                    <a:pt x="3948" y="1137"/>
                    <a:pt x="4089" y="1209"/>
                    <a:pt x="4213" y="1347"/>
                  </a:cubicBezTo>
                  <a:cubicBezTo>
                    <a:pt x="4423" y="1578"/>
                    <a:pt x="4369" y="1845"/>
                    <a:pt x="4288" y="2030"/>
                  </a:cubicBezTo>
                  <a:cubicBezTo>
                    <a:pt x="4099" y="2455"/>
                    <a:pt x="3574" y="2843"/>
                    <a:pt x="3185" y="2843"/>
                  </a:cubicBezTo>
                  <a:cubicBezTo>
                    <a:pt x="3073" y="2843"/>
                    <a:pt x="2980" y="2812"/>
                    <a:pt x="2905" y="2750"/>
                  </a:cubicBezTo>
                  <a:cubicBezTo>
                    <a:pt x="2867" y="2717"/>
                    <a:pt x="2831" y="2681"/>
                    <a:pt x="2797" y="2642"/>
                  </a:cubicBezTo>
                  <a:cubicBezTo>
                    <a:pt x="2963" y="2472"/>
                    <a:pt x="3019" y="2245"/>
                    <a:pt x="2952" y="2011"/>
                  </a:cubicBezTo>
                  <a:cubicBezTo>
                    <a:pt x="2904" y="1843"/>
                    <a:pt x="2816" y="1819"/>
                    <a:pt x="2766" y="1819"/>
                  </a:cubicBezTo>
                  <a:cubicBezTo>
                    <a:pt x="2696" y="1819"/>
                    <a:pt x="2626" y="1871"/>
                    <a:pt x="2578" y="1964"/>
                  </a:cubicBezTo>
                  <a:cubicBezTo>
                    <a:pt x="2496" y="2123"/>
                    <a:pt x="2482" y="2383"/>
                    <a:pt x="2625" y="2622"/>
                  </a:cubicBezTo>
                  <a:cubicBezTo>
                    <a:pt x="2475" y="2732"/>
                    <a:pt x="2198" y="2849"/>
                    <a:pt x="1701" y="2849"/>
                  </a:cubicBezTo>
                  <a:cubicBezTo>
                    <a:pt x="1665" y="2849"/>
                    <a:pt x="1629" y="2848"/>
                    <a:pt x="1591" y="2847"/>
                  </a:cubicBezTo>
                  <a:cubicBezTo>
                    <a:pt x="1260" y="2836"/>
                    <a:pt x="1119" y="2661"/>
                    <a:pt x="1063" y="2488"/>
                  </a:cubicBezTo>
                  <a:cubicBezTo>
                    <a:pt x="1276" y="2482"/>
                    <a:pt x="1448" y="2383"/>
                    <a:pt x="1527" y="2221"/>
                  </a:cubicBezTo>
                  <a:cubicBezTo>
                    <a:pt x="1606" y="2063"/>
                    <a:pt x="1579" y="1877"/>
                    <a:pt x="1454" y="1710"/>
                  </a:cubicBezTo>
                  <a:cubicBezTo>
                    <a:pt x="1383" y="1617"/>
                    <a:pt x="1309" y="1597"/>
                    <a:pt x="1260" y="1597"/>
                  </a:cubicBezTo>
                  <a:cubicBezTo>
                    <a:pt x="1190" y="1597"/>
                    <a:pt x="1122" y="1634"/>
                    <a:pt x="1063" y="1706"/>
                  </a:cubicBezTo>
                  <a:cubicBezTo>
                    <a:pt x="958" y="1835"/>
                    <a:pt x="875" y="2087"/>
                    <a:pt x="902" y="2347"/>
                  </a:cubicBezTo>
                  <a:cubicBezTo>
                    <a:pt x="756" y="2317"/>
                    <a:pt x="603" y="2242"/>
                    <a:pt x="454" y="2127"/>
                  </a:cubicBezTo>
                  <a:cubicBezTo>
                    <a:pt x="218" y="1944"/>
                    <a:pt x="141" y="1670"/>
                    <a:pt x="241" y="1376"/>
                  </a:cubicBezTo>
                  <a:cubicBezTo>
                    <a:pt x="347" y="1069"/>
                    <a:pt x="624" y="817"/>
                    <a:pt x="859" y="817"/>
                  </a:cubicBezTo>
                  <a:cubicBezTo>
                    <a:pt x="918" y="817"/>
                    <a:pt x="975" y="835"/>
                    <a:pt x="1025" y="865"/>
                  </a:cubicBezTo>
                  <a:cubicBezTo>
                    <a:pt x="1036" y="873"/>
                    <a:pt x="1047" y="876"/>
                    <a:pt x="1059" y="876"/>
                  </a:cubicBezTo>
                  <a:cubicBezTo>
                    <a:pt x="1095" y="876"/>
                    <a:pt x="1129" y="845"/>
                    <a:pt x="1124" y="804"/>
                  </a:cubicBezTo>
                  <a:cubicBezTo>
                    <a:pt x="1122" y="800"/>
                    <a:pt x="1085" y="448"/>
                    <a:pt x="1255" y="259"/>
                  </a:cubicBezTo>
                  <a:cubicBezTo>
                    <a:pt x="1325" y="179"/>
                    <a:pt x="1424" y="139"/>
                    <a:pt x="1551" y="139"/>
                  </a:cubicBezTo>
                  <a:cubicBezTo>
                    <a:pt x="1646" y="139"/>
                    <a:pt x="1757" y="162"/>
                    <a:pt x="1883" y="206"/>
                  </a:cubicBezTo>
                  <a:cubicBezTo>
                    <a:pt x="1992" y="244"/>
                    <a:pt x="2095" y="296"/>
                    <a:pt x="2190" y="364"/>
                  </a:cubicBezTo>
                  <a:cubicBezTo>
                    <a:pt x="2002" y="614"/>
                    <a:pt x="1930" y="951"/>
                    <a:pt x="2130" y="1127"/>
                  </a:cubicBezTo>
                  <a:cubicBezTo>
                    <a:pt x="2192" y="1182"/>
                    <a:pt x="2260" y="1212"/>
                    <a:pt x="2325" y="1212"/>
                  </a:cubicBezTo>
                  <a:cubicBezTo>
                    <a:pt x="2432" y="1212"/>
                    <a:pt x="2527" y="1136"/>
                    <a:pt x="2573" y="1013"/>
                  </a:cubicBezTo>
                  <a:cubicBezTo>
                    <a:pt x="2637" y="835"/>
                    <a:pt x="2598" y="569"/>
                    <a:pt x="2373" y="349"/>
                  </a:cubicBezTo>
                  <a:cubicBezTo>
                    <a:pt x="2514" y="208"/>
                    <a:pt x="2688" y="129"/>
                    <a:pt x="2857" y="129"/>
                  </a:cubicBezTo>
                  <a:close/>
                  <a:moveTo>
                    <a:pt x="2859" y="1"/>
                  </a:moveTo>
                  <a:cubicBezTo>
                    <a:pt x="2650" y="1"/>
                    <a:pt x="2440" y="97"/>
                    <a:pt x="2274" y="267"/>
                  </a:cubicBezTo>
                  <a:cubicBezTo>
                    <a:pt x="2169" y="189"/>
                    <a:pt x="2051" y="128"/>
                    <a:pt x="1927" y="85"/>
                  </a:cubicBezTo>
                  <a:cubicBezTo>
                    <a:pt x="1788" y="36"/>
                    <a:pt x="1662" y="12"/>
                    <a:pt x="1552" y="12"/>
                  </a:cubicBezTo>
                  <a:cubicBezTo>
                    <a:pt x="1387" y="12"/>
                    <a:pt x="1254" y="66"/>
                    <a:pt x="1158" y="174"/>
                  </a:cubicBezTo>
                  <a:cubicBezTo>
                    <a:pt x="1015" y="333"/>
                    <a:pt x="991" y="570"/>
                    <a:pt x="991" y="709"/>
                  </a:cubicBezTo>
                  <a:cubicBezTo>
                    <a:pt x="948" y="696"/>
                    <a:pt x="904" y="689"/>
                    <a:pt x="860" y="689"/>
                  </a:cubicBezTo>
                  <a:cubicBezTo>
                    <a:pt x="569" y="689"/>
                    <a:pt x="244" y="972"/>
                    <a:pt x="120" y="1335"/>
                  </a:cubicBezTo>
                  <a:cubicBezTo>
                    <a:pt x="1" y="1685"/>
                    <a:pt x="93" y="2011"/>
                    <a:pt x="376" y="2230"/>
                  </a:cubicBezTo>
                  <a:cubicBezTo>
                    <a:pt x="557" y="2369"/>
                    <a:pt x="747" y="2456"/>
                    <a:pt x="927" y="2482"/>
                  </a:cubicBezTo>
                  <a:cubicBezTo>
                    <a:pt x="1006" y="2785"/>
                    <a:pt x="1244" y="2964"/>
                    <a:pt x="1586" y="2976"/>
                  </a:cubicBezTo>
                  <a:cubicBezTo>
                    <a:pt x="1626" y="2978"/>
                    <a:pt x="1664" y="2979"/>
                    <a:pt x="1701" y="2979"/>
                  </a:cubicBezTo>
                  <a:cubicBezTo>
                    <a:pt x="2133" y="2979"/>
                    <a:pt x="2475" y="2892"/>
                    <a:pt x="2700" y="2728"/>
                  </a:cubicBezTo>
                  <a:cubicBezTo>
                    <a:pt x="2737" y="2772"/>
                    <a:pt x="2778" y="2813"/>
                    <a:pt x="2824" y="2851"/>
                  </a:cubicBezTo>
                  <a:cubicBezTo>
                    <a:pt x="2922" y="2931"/>
                    <a:pt x="3043" y="2972"/>
                    <a:pt x="3185" y="2972"/>
                  </a:cubicBezTo>
                  <a:cubicBezTo>
                    <a:pt x="3626" y="2972"/>
                    <a:pt x="4197" y="2557"/>
                    <a:pt x="4407" y="2082"/>
                  </a:cubicBezTo>
                  <a:cubicBezTo>
                    <a:pt x="4543" y="1773"/>
                    <a:pt x="4508" y="1480"/>
                    <a:pt x="4309" y="1261"/>
                  </a:cubicBezTo>
                  <a:cubicBezTo>
                    <a:pt x="4159" y="1097"/>
                    <a:pt x="3990" y="1010"/>
                    <a:pt x="3801" y="1002"/>
                  </a:cubicBezTo>
                  <a:cubicBezTo>
                    <a:pt x="3792" y="666"/>
                    <a:pt x="3603" y="348"/>
                    <a:pt x="3286" y="137"/>
                  </a:cubicBezTo>
                  <a:cubicBezTo>
                    <a:pt x="3150" y="46"/>
                    <a:pt x="3006" y="1"/>
                    <a:pt x="285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58"/>
            <p:cNvSpPr/>
            <p:nvPr/>
          </p:nvSpPr>
          <p:spPr>
            <a:xfrm>
              <a:off x="5602349" y="-320526"/>
              <a:ext cx="551106" cy="312056"/>
            </a:xfrm>
            <a:custGeom>
              <a:avLst/>
              <a:gdLst/>
              <a:ahLst/>
              <a:cxnLst/>
              <a:rect l="l" t="t" r="r" b="b"/>
              <a:pathLst>
                <a:path w="5035" h="2851" extrusionOk="0">
                  <a:moveTo>
                    <a:pt x="1954" y="0"/>
                  </a:moveTo>
                  <a:cubicBezTo>
                    <a:pt x="1828" y="0"/>
                    <a:pt x="1696" y="37"/>
                    <a:pt x="1562" y="126"/>
                  </a:cubicBezTo>
                  <a:cubicBezTo>
                    <a:pt x="1203" y="364"/>
                    <a:pt x="1063" y="707"/>
                    <a:pt x="1076" y="1001"/>
                  </a:cubicBezTo>
                  <a:lnTo>
                    <a:pt x="1076" y="1001"/>
                  </a:lnTo>
                  <a:cubicBezTo>
                    <a:pt x="1063" y="1001"/>
                    <a:pt x="1050" y="1000"/>
                    <a:pt x="1037" y="1000"/>
                  </a:cubicBezTo>
                  <a:cubicBezTo>
                    <a:pt x="877" y="1000"/>
                    <a:pt x="708" y="1065"/>
                    <a:pt x="550" y="1238"/>
                  </a:cubicBezTo>
                  <a:cubicBezTo>
                    <a:pt x="0" y="1844"/>
                    <a:pt x="963" y="2842"/>
                    <a:pt x="1626" y="2842"/>
                  </a:cubicBezTo>
                  <a:cubicBezTo>
                    <a:pt x="1746" y="2842"/>
                    <a:pt x="1856" y="2809"/>
                    <a:pt x="1946" y="2736"/>
                  </a:cubicBezTo>
                  <a:cubicBezTo>
                    <a:pt x="2009" y="2683"/>
                    <a:pt x="2060" y="2628"/>
                    <a:pt x="2100" y="2572"/>
                  </a:cubicBezTo>
                  <a:lnTo>
                    <a:pt x="2100" y="2572"/>
                  </a:lnTo>
                  <a:cubicBezTo>
                    <a:pt x="2293" y="2740"/>
                    <a:pt x="2625" y="2851"/>
                    <a:pt x="3113" y="2851"/>
                  </a:cubicBezTo>
                  <a:cubicBezTo>
                    <a:pt x="3148" y="2851"/>
                    <a:pt x="3184" y="2850"/>
                    <a:pt x="3221" y="2849"/>
                  </a:cubicBezTo>
                  <a:cubicBezTo>
                    <a:pt x="3604" y="2837"/>
                    <a:pt x="3780" y="2614"/>
                    <a:pt x="3831" y="2360"/>
                  </a:cubicBezTo>
                  <a:lnTo>
                    <a:pt x="3831" y="2360"/>
                  </a:lnTo>
                  <a:cubicBezTo>
                    <a:pt x="3998" y="2347"/>
                    <a:pt x="4192" y="2274"/>
                    <a:pt x="4395" y="2118"/>
                  </a:cubicBezTo>
                  <a:cubicBezTo>
                    <a:pt x="5034" y="1624"/>
                    <a:pt x="4452" y="693"/>
                    <a:pt x="3953" y="693"/>
                  </a:cubicBezTo>
                  <a:cubicBezTo>
                    <a:pt x="3884" y="693"/>
                    <a:pt x="3816" y="711"/>
                    <a:pt x="3753" y="750"/>
                  </a:cubicBezTo>
                  <a:cubicBezTo>
                    <a:pt x="3753" y="750"/>
                    <a:pt x="3838" y="13"/>
                    <a:pt x="3261" y="13"/>
                  </a:cubicBezTo>
                  <a:cubicBezTo>
                    <a:pt x="3163" y="13"/>
                    <a:pt x="3047" y="34"/>
                    <a:pt x="2908" y="83"/>
                  </a:cubicBezTo>
                  <a:cubicBezTo>
                    <a:pt x="2749" y="139"/>
                    <a:pt x="2626" y="211"/>
                    <a:pt x="2531" y="290"/>
                  </a:cubicBezTo>
                  <a:lnTo>
                    <a:pt x="2531" y="290"/>
                  </a:lnTo>
                  <a:cubicBezTo>
                    <a:pt x="2388" y="125"/>
                    <a:pt x="2183" y="0"/>
                    <a:pt x="19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58"/>
            <p:cNvSpPr/>
            <p:nvPr/>
          </p:nvSpPr>
          <p:spPr>
            <a:xfrm>
              <a:off x="5631683" y="-327750"/>
              <a:ext cx="497582" cy="326395"/>
            </a:xfrm>
            <a:custGeom>
              <a:avLst/>
              <a:gdLst/>
              <a:ahLst/>
              <a:cxnLst/>
              <a:rect l="l" t="t" r="r" b="b"/>
              <a:pathLst>
                <a:path w="4546" h="2982" extrusionOk="0">
                  <a:moveTo>
                    <a:pt x="2255" y="450"/>
                  </a:moveTo>
                  <a:cubicBezTo>
                    <a:pt x="2420" y="671"/>
                    <a:pt x="2454" y="923"/>
                    <a:pt x="2329" y="1034"/>
                  </a:cubicBezTo>
                  <a:cubicBezTo>
                    <a:pt x="2291" y="1067"/>
                    <a:pt x="2254" y="1082"/>
                    <a:pt x="2219" y="1082"/>
                  </a:cubicBezTo>
                  <a:cubicBezTo>
                    <a:pt x="2165" y="1082"/>
                    <a:pt x="2120" y="1044"/>
                    <a:pt x="2094" y="971"/>
                  </a:cubicBezTo>
                  <a:cubicBezTo>
                    <a:pt x="2044" y="835"/>
                    <a:pt x="2077" y="628"/>
                    <a:pt x="2255" y="450"/>
                  </a:cubicBezTo>
                  <a:close/>
                  <a:moveTo>
                    <a:pt x="880" y="1143"/>
                  </a:moveTo>
                  <a:lnTo>
                    <a:pt x="880" y="1143"/>
                  </a:lnTo>
                  <a:cubicBezTo>
                    <a:pt x="1166" y="1200"/>
                    <a:pt x="1368" y="1458"/>
                    <a:pt x="1365" y="1562"/>
                  </a:cubicBezTo>
                  <a:cubicBezTo>
                    <a:pt x="1365" y="1576"/>
                    <a:pt x="1364" y="1596"/>
                    <a:pt x="1305" y="1596"/>
                  </a:cubicBezTo>
                  <a:cubicBezTo>
                    <a:pt x="1294" y="1596"/>
                    <a:pt x="1285" y="1594"/>
                    <a:pt x="1274" y="1593"/>
                  </a:cubicBezTo>
                  <a:cubicBezTo>
                    <a:pt x="1071" y="1570"/>
                    <a:pt x="916" y="1389"/>
                    <a:pt x="880" y="1143"/>
                  </a:cubicBezTo>
                  <a:close/>
                  <a:moveTo>
                    <a:pt x="3282" y="1729"/>
                  </a:moveTo>
                  <a:cubicBezTo>
                    <a:pt x="3311" y="1729"/>
                    <a:pt x="3346" y="1752"/>
                    <a:pt x="3380" y="1792"/>
                  </a:cubicBezTo>
                  <a:cubicBezTo>
                    <a:pt x="3469" y="1903"/>
                    <a:pt x="3539" y="2140"/>
                    <a:pt x="3508" y="2364"/>
                  </a:cubicBezTo>
                  <a:lnTo>
                    <a:pt x="3507" y="2364"/>
                  </a:lnTo>
                  <a:cubicBezTo>
                    <a:pt x="3333" y="2364"/>
                    <a:pt x="3192" y="2291"/>
                    <a:pt x="3131" y="2167"/>
                  </a:cubicBezTo>
                  <a:cubicBezTo>
                    <a:pt x="3075" y="2054"/>
                    <a:pt x="3097" y="1918"/>
                    <a:pt x="3192" y="1792"/>
                  </a:cubicBezTo>
                  <a:cubicBezTo>
                    <a:pt x="3214" y="1763"/>
                    <a:pt x="3247" y="1729"/>
                    <a:pt x="3282" y="1729"/>
                  </a:cubicBezTo>
                  <a:close/>
                  <a:moveTo>
                    <a:pt x="1777" y="1950"/>
                  </a:moveTo>
                  <a:cubicBezTo>
                    <a:pt x="1790" y="1950"/>
                    <a:pt x="1821" y="1970"/>
                    <a:pt x="1850" y="2026"/>
                  </a:cubicBezTo>
                  <a:cubicBezTo>
                    <a:pt x="1912" y="2144"/>
                    <a:pt x="1922" y="2346"/>
                    <a:pt x="1819" y="2536"/>
                  </a:cubicBezTo>
                  <a:cubicBezTo>
                    <a:pt x="1700" y="2400"/>
                    <a:pt x="1663" y="2231"/>
                    <a:pt x="1715" y="2050"/>
                  </a:cubicBezTo>
                  <a:cubicBezTo>
                    <a:pt x="1737" y="1977"/>
                    <a:pt x="1763" y="1950"/>
                    <a:pt x="1777" y="1950"/>
                  </a:cubicBezTo>
                  <a:close/>
                  <a:moveTo>
                    <a:pt x="1687" y="132"/>
                  </a:moveTo>
                  <a:cubicBezTo>
                    <a:pt x="1857" y="132"/>
                    <a:pt x="2031" y="212"/>
                    <a:pt x="2171" y="354"/>
                  </a:cubicBezTo>
                  <a:cubicBezTo>
                    <a:pt x="1946" y="572"/>
                    <a:pt x="1906" y="839"/>
                    <a:pt x="1972" y="1016"/>
                  </a:cubicBezTo>
                  <a:cubicBezTo>
                    <a:pt x="2016" y="1139"/>
                    <a:pt x="2111" y="1215"/>
                    <a:pt x="2219" y="1215"/>
                  </a:cubicBezTo>
                  <a:cubicBezTo>
                    <a:pt x="2285" y="1215"/>
                    <a:pt x="2352" y="1187"/>
                    <a:pt x="2413" y="1132"/>
                  </a:cubicBezTo>
                  <a:cubicBezTo>
                    <a:pt x="2614" y="955"/>
                    <a:pt x="2543" y="617"/>
                    <a:pt x="2354" y="367"/>
                  </a:cubicBezTo>
                  <a:cubicBezTo>
                    <a:pt x="2449" y="300"/>
                    <a:pt x="2552" y="247"/>
                    <a:pt x="2662" y="209"/>
                  </a:cubicBezTo>
                  <a:cubicBezTo>
                    <a:pt x="2787" y="166"/>
                    <a:pt x="2897" y="144"/>
                    <a:pt x="2992" y="144"/>
                  </a:cubicBezTo>
                  <a:cubicBezTo>
                    <a:pt x="3119" y="144"/>
                    <a:pt x="3219" y="183"/>
                    <a:pt x="3290" y="263"/>
                  </a:cubicBezTo>
                  <a:cubicBezTo>
                    <a:pt x="3460" y="453"/>
                    <a:pt x="3421" y="806"/>
                    <a:pt x="3421" y="808"/>
                  </a:cubicBezTo>
                  <a:cubicBezTo>
                    <a:pt x="3416" y="850"/>
                    <a:pt x="3449" y="881"/>
                    <a:pt x="3485" y="881"/>
                  </a:cubicBezTo>
                  <a:cubicBezTo>
                    <a:pt x="3497" y="881"/>
                    <a:pt x="3509" y="878"/>
                    <a:pt x="3520" y="871"/>
                  </a:cubicBezTo>
                  <a:cubicBezTo>
                    <a:pt x="3569" y="839"/>
                    <a:pt x="3627" y="823"/>
                    <a:pt x="3684" y="823"/>
                  </a:cubicBezTo>
                  <a:cubicBezTo>
                    <a:pt x="3920" y="823"/>
                    <a:pt x="4196" y="1073"/>
                    <a:pt x="4302" y="1382"/>
                  </a:cubicBezTo>
                  <a:cubicBezTo>
                    <a:pt x="4402" y="1677"/>
                    <a:pt x="4325" y="1951"/>
                    <a:pt x="4088" y="2133"/>
                  </a:cubicBezTo>
                  <a:cubicBezTo>
                    <a:pt x="3940" y="2247"/>
                    <a:pt x="3786" y="2322"/>
                    <a:pt x="3640" y="2351"/>
                  </a:cubicBezTo>
                  <a:cubicBezTo>
                    <a:pt x="3667" y="2092"/>
                    <a:pt x="3585" y="1839"/>
                    <a:pt x="3480" y="1711"/>
                  </a:cubicBezTo>
                  <a:cubicBezTo>
                    <a:pt x="3421" y="1639"/>
                    <a:pt x="3353" y="1600"/>
                    <a:pt x="3282" y="1600"/>
                  </a:cubicBezTo>
                  <a:cubicBezTo>
                    <a:pt x="3234" y="1600"/>
                    <a:pt x="3160" y="1620"/>
                    <a:pt x="3089" y="1713"/>
                  </a:cubicBezTo>
                  <a:cubicBezTo>
                    <a:pt x="2962" y="1880"/>
                    <a:pt x="2936" y="2066"/>
                    <a:pt x="3015" y="2225"/>
                  </a:cubicBezTo>
                  <a:cubicBezTo>
                    <a:pt x="3095" y="2386"/>
                    <a:pt x="3267" y="2485"/>
                    <a:pt x="3480" y="2493"/>
                  </a:cubicBezTo>
                  <a:cubicBezTo>
                    <a:pt x="3422" y="2665"/>
                    <a:pt x="3283" y="2840"/>
                    <a:pt x="2952" y="2851"/>
                  </a:cubicBezTo>
                  <a:cubicBezTo>
                    <a:pt x="2916" y="2852"/>
                    <a:pt x="2882" y="2853"/>
                    <a:pt x="2849" y="2853"/>
                  </a:cubicBezTo>
                  <a:cubicBezTo>
                    <a:pt x="2352" y="2853"/>
                    <a:pt x="2069" y="2735"/>
                    <a:pt x="1918" y="2624"/>
                  </a:cubicBezTo>
                  <a:cubicBezTo>
                    <a:pt x="2061" y="2386"/>
                    <a:pt x="2048" y="2126"/>
                    <a:pt x="1965" y="1967"/>
                  </a:cubicBezTo>
                  <a:cubicBezTo>
                    <a:pt x="1917" y="1875"/>
                    <a:pt x="1849" y="1822"/>
                    <a:pt x="1777" y="1822"/>
                  </a:cubicBezTo>
                  <a:cubicBezTo>
                    <a:pt x="1729" y="1822"/>
                    <a:pt x="1640" y="1847"/>
                    <a:pt x="1591" y="2015"/>
                  </a:cubicBezTo>
                  <a:cubicBezTo>
                    <a:pt x="1524" y="2249"/>
                    <a:pt x="1580" y="2475"/>
                    <a:pt x="1746" y="2646"/>
                  </a:cubicBezTo>
                  <a:cubicBezTo>
                    <a:pt x="1713" y="2685"/>
                    <a:pt x="1676" y="2721"/>
                    <a:pt x="1636" y="2753"/>
                  </a:cubicBezTo>
                  <a:cubicBezTo>
                    <a:pt x="1563" y="2815"/>
                    <a:pt x="1469" y="2846"/>
                    <a:pt x="1358" y="2846"/>
                  </a:cubicBezTo>
                  <a:cubicBezTo>
                    <a:pt x="969" y="2846"/>
                    <a:pt x="444" y="2458"/>
                    <a:pt x="255" y="2032"/>
                  </a:cubicBezTo>
                  <a:cubicBezTo>
                    <a:pt x="174" y="1847"/>
                    <a:pt x="122" y="1580"/>
                    <a:pt x="330" y="1348"/>
                  </a:cubicBezTo>
                  <a:cubicBezTo>
                    <a:pt x="456" y="1211"/>
                    <a:pt x="596" y="1139"/>
                    <a:pt x="749" y="1132"/>
                  </a:cubicBezTo>
                  <a:cubicBezTo>
                    <a:pt x="783" y="1453"/>
                    <a:pt x="988" y="1692"/>
                    <a:pt x="1259" y="1723"/>
                  </a:cubicBezTo>
                  <a:cubicBezTo>
                    <a:pt x="1276" y="1725"/>
                    <a:pt x="1291" y="1726"/>
                    <a:pt x="1306" y="1726"/>
                  </a:cubicBezTo>
                  <a:cubicBezTo>
                    <a:pt x="1443" y="1726"/>
                    <a:pt x="1492" y="1644"/>
                    <a:pt x="1495" y="1568"/>
                  </a:cubicBezTo>
                  <a:cubicBezTo>
                    <a:pt x="1501" y="1378"/>
                    <a:pt x="1223" y="1064"/>
                    <a:pt x="873" y="1010"/>
                  </a:cubicBezTo>
                  <a:cubicBezTo>
                    <a:pt x="880" y="716"/>
                    <a:pt x="1049" y="434"/>
                    <a:pt x="1332" y="247"/>
                  </a:cubicBezTo>
                  <a:cubicBezTo>
                    <a:pt x="1447" y="171"/>
                    <a:pt x="1565" y="132"/>
                    <a:pt x="1687" y="132"/>
                  </a:cubicBezTo>
                  <a:close/>
                  <a:moveTo>
                    <a:pt x="1686" y="1"/>
                  </a:moveTo>
                  <a:cubicBezTo>
                    <a:pt x="1540" y="1"/>
                    <a:pt x="1396" y="48"/>
                    <a:pt x="1259" y="139"/>
                  </a:cubicBezTo>
                  <a:cubicBezTo>
                    <a:pt x="943" y="348"/>
                    <a:pt x="753" y="668"/>
                    <a:pt x="743" y="1002"/>
                  </a:cubicBezTo>
                  <a:cubicBezTo>
                    <a:pt x="558" y="1010"/>
                    <a:pt x="382" y="1098"/>
                    <a:pt x="235" y="1260"/>
                  </a:cubicBezTo>
                  <a:cubicBezTo>
                    <a:pt x="35" y="1481"/>
                    <a:pt x="0" y="1772"/>
                    <a:pt x="138" y="2082"/>
                  </a:cubicBezTo>
                  <a:cubicBezTo>
                    <a:pt x="348" y="2557"/>
                    <a:pt x="917" y="2974"/>
                    <a:pt x="1358" y="2974"/>
                  </a:cubicBezTo>
                  <a:cubicBezTo>
                    <a:pt x="1500" y="2974"/>
                    <a:pt x="1622" y="2933"/>
                    <a:pt x="1719" y="2852"/>
                  </a:cubicBezTo>
                  <a:cubicBezTo>
                    <a:pt x="1765" y="2815"/>
                    <a:pt x="1806" y="2773"/>
                    <a:pt x="1844" y="2729"/>
                  </a:cubicBezTo>
                  <a:cubicBezTo>
                    <a:pt x="2067" y="2895"/>
                    <a:pt x="2412" y="2982"/>
                    <a:pt x="2846" y="2982"/>
                  </a:cubicBezTo>
                  <a:cubicBezTo>
                    <a:pt x="2881" y="2982"/>
                    <a:pt x="2918" y="2981"/>
                    <a:pt x="2956" y="2981"/>
                  </a:cubicBezTo>
                  <a:cubicBezTo>
                    <a:pt x="3299" y="2970"/>
                    <a:pt x="3537" y="2791"/>
                    <a:pt x="3616" y="2486"/>
                  </a:cubicBezTo>
                  <a:cubicBezTo>
                    <a:pt x="3798" y="2461"/>
                    <a:pt x="3986" y="2375"/>
                    <a:pt x="4168" y="2236"/>
                  </a:cubicBezTo>
                  <a:cubicBezTo>
                    <a:pt x="4452" y="2017"/>
                    <a:pt x="4545" y="1691"/>
                    <a:pt x="4425" y="1340"/>
                  </a:cubicBezTo>
                  <a:cubicBezTo>
                    <a:pt x="4302" y="978"/>
                    <a:pt x="3977" y="695"/>
                    <a:pt x="3686" y="695"/>
                  </a:cubicBezTo>
                  <a:cubicBezTo>
                    <a:pt x="3682" y="695"/>
                    <a:pt x="3678" y="695"/>
                    <a:pt x="3675" y="695"/>
                  </a:cubicBezTo>
                  <a:cubicBezTo>
                    <a:pt x="3634" y="695"/>
                    <a:pt x="3594" y="701"/>
                    <a:pt x="3556" y="713"/>
                  </a:cubicBezTo>
                  <a:cubicBezTo>
                    <a:pt x="3556" y="576"/>
                    <a:pt x="3531" y="338"/>
                    <a:pt x="3389" y="177"/>
                  </a:cubicBezTo>
                  <a:cubicBezTo>
                    <a:pt x="3292" y="70"/>
                    <a:pt x="3160" y="15"/>
                    <a:pt x="2994" y="15"/>
                  </a:cubicBezTo>
                  <a:cubicBezTo>
                    <a:pt x="2884" y="15"/>
                    <a:pt x="2759" y="39"/>
                    <a:pt x="2620" y="88"/>
                  </a:cubicBezTo>
                  <a:cubicBezTo>
                    <a:pt x="2496" y="131"/>
                    <a:pt x="2378" y="192"/>
                    <a:pt x="2271" y="268"/>
                  </a:cubicBezTo>
                  <a:cubicBezTo>
                    <a:pt x="2104" y="99"/>
                    <a:pt x="1894" y="1"/>
                    <a:pt x="168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6" name="Google Shape;3136;p58"/>
          <p:cNvGrpSpPr/>
          <p:nvPr/>
        </p:nvGrpSpPr>
        <p:grpSpPr>
          <a:xfrm rot="1157954" flipH="1">
            <a:off x="6546338" y="1410597"/>
            <a:ext cx="1227848" cy="689997"/>
            <a:chOff x="4925600" y="-327750"/>
            <a:chExt cx="1227855" cy="690001"/>
          </a:xfrm>
        </p:grpSpPr>
        <p:sp>
          <p:nvSpPr>
            <p:cNvPr id="3137" name="Google Shape;3137;p58"/>
            <p:cNvSpPr/>
            <p:nvPr/>
          </p:nvSpPr>
          <p:spPr>
            <a:xfrm>
              <a:off x="4950227" y="-327531"/>
              <a:ext cx="1178830" cy="689676"/>
            </a:xfrm>
            <a:custGeom>
              <a:avLst/>
              <a:gdLst/>
              <a:ahLst/>
              <a:cxnLst/>
              <a:rect l="l" t="t" r="r" b="b"/>
              <a:pathLst>
                <a:path w="10770" h="6301" extrusionOk="0">
                  <a:moveTo>
                    <a:pt x="7912" y="0"/>
                  </a:moveTo>
                  <a:cubicBezTo>
                    <a:pt x="7766" y="0"/>
                    <a:pt x="7622" y="46"/>
                    <a:pt x="7485" y="137"/>
                  </a:cubicBezTo>
                  <a:cubicBezTo>
                    <a:pt x="7321" y="242"/>
                    <a:pt x="7186" y="388"/>
                    <a:pt x="7091" y="558"/>
                  </a:cubicBezTo>
                  <a:cubicBezTo>
                    <a:pt x="6793" y="523"/>
                    <a:pt x="6470" y="500"/>
                    <a:pt x="6135" y="500"/>
                  </a:cubicBezTo>
                  <a:cubicBezTo>
                    <a:pt x="4492" y="500"/>
                    <a:pt x="2544" y="1043"/>
                    <a:pt x="1678" y="3344"/>
                  </a:cubicBezTo>
                  <a:cubicBezTo>
                    <a:pt x="1634" y="3337"/>
                    <a:pt x="1592" y="3334"/>
                    <a:pt x="1552" y="3334"/>
                  </a:cubicBezTo>
                  <a:cubicBezTo>
                    <a:pt x="1387" y="3334"/>
                    <a:pt x="1254" y="3389"/>
                    <a:pt x="1158" y="3496"/>
                  </a:cubicBezTo>
                  <a:cubicBezTo>
                    <a:pt x="1015" y="3656"/>
                    <a:pt x="991" y="3894"/>
                    <a:pt x="991" y="4031"/>
                  </a:cubicBezTo>
                  <a:cubicBezTo>
                    <a:pt x="948" y="4019"/>
                    <a:pt x="904" y="4012"/>
                    <a:pt x="860" y="4012"/>
                  </a:cubicBezTo>
                  <a:cubicBezTo>
                    <a:pt x="569" y="4012"/>
                    <a:pt x="244" y="4295"/>
                    <a:pt x="121" y="4658"/>
                  </a:cubicBezTo>
                  <a:cubicBezTo>
                    <a:pt x="1" y="5008"/>
                    <a:pt x="94" y="5334"/>
                    <a:pt x="376" y="5552"/>
                  </a:cubicBezTo>
                  <a:cubicBezTo>
                    <a:pt x="557" y="5692"/>
                    <a:pt x="747" y="5779"/>
                    <a:pt x="927" y="5805"/>
                  </a:cubicBezTo>
                  <a:cubicBezTo>
                    <a:pt x="1006" y="6108"/>
                    <a:pt x="1244" y="6287"/>
                    <a:pt x="1586" y="6299"/>
                  </a:cubicBezTo>
                  <a:cubicBezTo>
                    <a:pt x="1626" y="6301"/>
                    <a:pt x="1664" y="6301"/>
                    <a:pt x="1701" y="6301"/>
                  </a:cubicBezTo>
                  <a:cubicBezTo>
                    <a:pt x="2133" y="6301"/>
                    <a:pt x="2475" y="6215"/>
                    <a:pt x="2700" y="6051"/>
                  </a:cubicBezTo>
                  <a:cubicBezTo>
                    <a:pt x="2737" y="6095"/>
                    <a:pt x="2778" y="6136"/>
                    <a:pt x="2824" y="6174"/>
                  </a:cubicBezTo>
                  <a:cubicBezTo>
                    <a:pt x="2922" y="6254"/>
                    <a:pt x="3043" y="6295"/>
                    <a:pt x="3185" y="6295"/>
                  </a:cubicBezTo>
                  <a:cubicBezTo>
                    <a:pt x="3626" y="6295"/>
                    <a:pt x="4197" y="5880"/>
                    <a:pt x="4407" y="5405"/>
                  </a:cubicBezTo>
                  <a:cubicBezTo>
                    <a:pt x="4543" y="5095"/>
                    <a:pt x="4510" y="4803"/>
                    <a:pt x="4309" y="4584"/>
                  </a:cubicBezTo>
                  <a:cubicBezTo>
                    <a:pt x="4161" y="4420"/>
                    <a:pt x="3990" y="4333"/>
                    <a:pt x="3801" y="4325"/>
                  </a:cubicBezTo>
                  <a:cubicBezTo>
                    <a:pt x="3796" y="4166"/>
                    <a:pt x="3753" y="4011"/>
                    <a:pt x="3674" y="3872"/>
                  </a:cubicBezTo>
                  <a:cubicBezTo>
                    <a:pt x="4231" y="3147"/>
                    <a:pt x="5123" y="2381"/>
                    <a:pt x="6409" y="2381"/>
                  </a:cubicBezTo>
                  <a:cubicBezTo>
                    <a:pt x="6456" y="2381"/>
                    <a:pt x="6503" y="2382"/>
                    <a:pt x="6551" y="2384"/>
                  </a:cubicBezTo>
                  <a:cubicBezTo>
                    <a:pt x="6820" y="2719"/>
                    <a:pt x="7241" y="2972"/>
                    <a:pt x="7584" y="2972"/>
                  </a:cubicBezTo>
                  <a:cubicBezTo>
                    <a:pt x="7726" y="2972"/>
                    <a:pt x="7846" y="2931"/>
                    <a:pt x="7944" y="2850"/>
                  </a:cubicBezTo>
                  <a:cubicBezTo>
                    <a:pt x="7980" y="2821"/>
                    <a:pt x="8013" y="2789"/>
                    <a:pt x="8044" y="2755"/>
                  </a:cubicBezTo>
                  <a:lnTo>
                    <a:pt x="8088" y="2774"/>
                  </a:lnTo>
                  <a:lnTo>
                    <a:pt x="8099" y="2749"/>
                  </a:lnTo>
                  <a:cubicBezTo>
                    <a:pt x="8324" y="2901"/>
                    <a:pt x="8656" y="2980"/>
                    <a:pt x="9072" y="2980"/>
                  </a:cubicBezTo>
                  <a:cubicBezTo>
                    <a:pt x="9108" y="2980"/>
                    <a:pt x="9144" y="2980"/>
                    <a:pt x="9182" y="2979"/>
                  </a:cubicBezTo>
                  <a:cubicBezTo>
                    <a:pt x="9524" y="2968"/>
                    <a:pt x="9762" y="2789"/>
                    <a:pt x="9842" y="2484"/>
                  </a:cubicBezTo>
                  <a:cubicBezTo>
                    <a:pt x="10023" y="2460"/>
                    <a:pt x="10212" y="2373"/>
                    <a:pt x="10394" y="2234"/>
                  </a:cubicBezTo>
                  <a:cubicBezTo>
                    <a:pt x="10676" y="2016"/>
                    <a:pt x="10770" y="1689"/>
                    <a:pt x="10651" y="1338"/>
                  </a:cubicBezTo>
                  <a:cubicBezTo>
                    <a:pt x="10528" y="976"/>
                    <a:pt x="10203" y="693"/>
                    <a:pt x="9912" y="693"/>
                  </a:cubicBezTo>
                  <a:cubicBezTo>
                    <a:pt x="9868" y="693"/>
                    <a:pt x="9823" y="699"/>
                    <a:pt x="9782" y="711"/>
                  </a:cubicBezTo>
                  <a:cubicBezTo>
                    <a:pt x="9782" y="574"/>
                    <a:pt x="9757" y="336"/>
                    <a:pt x="9615" y="177"/>
                  </a:cubicBezTo>
                  <a:cubicBezTo>
                    <a:pt x="9519" y="68"/>
                    <a:pt x="9386" y="14"/>
                    <a:pt x="9221" y="14"/>
                  </a:cubicBezTo>
                  <a:cubicBezTo>
                    <a:pt x="9110" y="14"/>
                    <a:pt x="8985" y="38"/>
                    <a:pt x="8846" y="87"/>
                  </a:cubicBezTo>
                  <a:cubicBezTo>
                    <a:pt x="8721" y="129"/>
                    <a:pt x="8603" y="190"/>
                    <a:pt x="8497" y="268"/>
                  </a:cubicBezTo>
                  <a:cubicBezTo>
                    <a:pt x="8332" y="97"/>
                    <a:pt x="8122" y="0"/>
                    <a:pt x="7912"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58"/>
            <p:cNvSpPr/>
            <p:nvPr/>
          </p:nvSpPr>
          <p:spPr>
            <a:xfrm>
              <a:off x="5101382" y="-272914"/>
              <a:ext cx="814674" cy="447343"/>
            </a:xfrm>
            <a:custGeom>
              <a:avLst/>
              <a:gdLst/>
              <a:ahLst/>
              <a:cxnLst/>
              <a:rect l="l" t="t" r="r" b="b"/>
              <a:pathLst>
                <a:path w="7443" h="4087" extrusionOk="0">
                  <a:moveTo>
                    <a:pt x="4754" y="0"/>
                  </a:moveTo>
                  <a:cubicBezTo>
                    <a:pt x="2880" y="0"/>
                    <a:pt x="611" y="706"/>
                    <a:pt x="1" y="3919"/>
                  </a:cubicBezTo>
                  <a:lnTo>
                    <a:pt x="356" y="4087"/>
                  </a:lnTo>
                  <a:cubicBezTo>
                    <a:pt x="715" y="2955"/>
                    <a:pt x="1837" y="664"/>
                    <a:pt x="5042" y="664"/>
                  </a:cubicBezTo>
                  <a:cubicBezTo>
                    <a:pt x="5684" y="664"/>
                    <a:pt x="6409" y="756"/>
                    <a:pt x="7229" y="968"/>
                  </a:cubicBezTo>
                  <a:lnTo>
                    <a:pt x="7442" y="432"/>
                  </a:lnTo>
                  <a:cubicBezTo>
                    <a:pt x="7442" y="432"/>
                    <a:pt x="6219" y="0"/>
                    <a:pt x="47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58"/>
            <p:cNvSpPr/>
            <p:nvPr/>
          </p:nvSpPr>
          <p:spPr>
            <a:xfrm>
              <a:off x="5228348" y="-115738"/>
              <a:ext cx="632431" cy="351898"/>
            </a:xfrm>
            <a:custGeom>
              <a:avLst/>
              <a:gdLst/>
              <a:ahLst/>
              <a:cxnLst/>
              <a:rect l="l" t="t" r="r" b="b"/>
              <a:pathLst>
                <a:path w="5778" h="3215" extrusionOk="0">
                  <a:moveTo>
                    <a:pt x="3893" y="1"/>
                  </a:moveTo>
                  <a:cubicBezTo>
                    <a:pt x="1275" y="1"/>
                    <a:pt x="337" y="1801"/>
                    <a:pt x="1" y="3027"/>
                  </a:cubicBezTo>
                  <a:lnTo>
                    <a:pt x="401" y="3215"/>
                  </a:lnTo>
                  <a:cubicBezTo>
                    <a:pt x="401" y="3215"/>
                    <a:pt x="1423" y="445"/>
                    <a:pt x="3868" y="445"/>
                  </a:cubicBezTo>
                  <a:cubicBezTo>
                    <a:pt x="4367" y="445"/>
                    <a:pt x="4926" y="561"/>
                    <a:pt x="5547" y="839"/>
                  </a:cubicBezTo>
                  <a:lnTo>
                    <a:pt x="5777" y="262"/>
                  </a:lnTo>
                  <a:cubicBezTo>
                    <a:pt x="5068" y="80"/>
                    <a:pt x="4443" y="1"/>
                    <a:pt x="38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58"/>
            <p:cNvSpPr/>
            <p:nvPr/>
          </p:nvSpPr>
          <p:spPr>
            <a:xfrm>
              <a:off x="5140347" y="-200236"/>
              <a:ext cx="752284" cy="415929"/>
            </a:xfrm>
            <a:custGeom>
              <a:avLst/>
              <a:gdLst/>
              <a:ahLst/>
              <a:cxnLst/>
              <a:rect l="l" t="t" r="r" b="b"/>
              <a:pathLst>
                <a:path w="6873" h="3800" extrusionOk="0">
                  <a:moveTo>
                    <a:pt x="4686" y="0"/>
                  </a:moveTo>
                  <a:cubicBezTo>
                    <a:pt x="1481" y="0"/>
                    <a:pt x="359" y="2291"/>
                    <a:pt x="0" y="3423"/>
                  </a:cubicBezTo>
                  <a:lnTo>
                    <a:pt x="805" y="3799"/>
                  </a:lnTo>
                  <a:cubicBezTo>
                    <a:pt x="1141" y="2573"/>
                    <a:pt x="2079" y="773"/>
                    <a:pt x="4697" y="773"/>
                  </a:cubicBezTo>
                  <a:cubicBezTo>
                    <a:pt x="5247" y="773"/>
                    <a:pt x="5872" y="852"/>
                    <a:pt x="6581" y="1034"/>
                  </a:cubicBezTo>
                  <a:lnTo>
                    <a:pt x="6873" y="304"/>
                  </a:lnTo>
                  <a:cubicBezTo>
                    <a:pt x="6053" y="92"/>
                    <a:pt x="5328" y="0"/>
                    <a:pt x="4686" y="0"/>
                  </a:cubicBezTo>
                  <a:close/>
                </a:path>
              </a:pathLst>
            </a:custGeom>
            <a:solidFill>
              <a:srgbClr val="EE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58"/>
            <p:cNvSpPr/>
            <p:nvPr/>
          </p:nvSpPr>
          <p:spPr>
            <a:xfrm>
              <a:off x="5132357" y="-208883"/>
              <a:ext cx="716274" cy="390535"/>
            </a:xfrm>
            <a:custGeom>
              <a:avLst/>
              <a:gdLst/>
              <a:ahLst/>
              <a:cxnLst/>
              <a:rect l="l" t="t" r="r" b="b"/>
              <a:pathLst>
                <a:path w="6544" h="3568" extrusionOk="0">
                  <a:moveTo>
                    <a:pt x="4516" y="0"/>
                  </a:moveTo>
                  <a:cubicBezTo>
                    <a:pt x="3740" y="0"/>
                    <a:pt x="3030" y="173"/>
                    <a:pt x="2391" y="516"/>
                  </a:cubicBezTo>
                  <a:cubicBezTo>
                    <a:pt x="612" y="1475"/>
                    <a:pt x="17" y="3464"/>
                    <a:pt x="12" y="3484"/>
                  </a:cubicBezTo>
                  <a:cubicBezTo>
                    <a:pt x="1" y="3519"/>
                    <a:pt x="21" y="3554"/>
                    <a:pt x="56" y="3564"/>
                  </a:cubicBezTo>
                  <a:cubicBezTo>
                    <a:pt x="61" y="3566"/>
                    <a:pt x="68" y="3567"/>
                    <a:pt x="73" y="3567"/>
                  </a:cubicBezTo>
                  <a:cubicBezTo>
                    <a:pt x="103" y="3567"/>
                    <a:pt x="127" y="3548"/>
                    <a:pt x="135" y="3520"/>
                  </a:cubicBezTo>
                  <a:cubicBezTo>
                    <a:pt x="140" y="3500"/>
                    <a:pt x="721" y="1562"/>
                    <a:pt x="2453" y="630"/>
                  </a:cubicBezTo>
                  <a:cubicBezTo>
                    <a:pt x="3072" y="297"/>
                    <a:pt x="3762" y="130"/>
                    <a:pt x="4516" y="130"/>
                  </a:cubicBezTo>
                  <a:cubicBezTo>
                    <a:pt x="5115" y="130"/>
                    <a:pt x="5753" y="235"/>
                    <a:pt x="6430" y="444"/>
                  </a:cubicBezTo>
                  <a:cubicBezTo>
                    <a:pt x="6438" y="447"/>
                    <a:pt x="6445" y="448"/>
                    <a:pt x="6452" y="448"/>
                  </a:cubicBezTo>
                  <a:cubicBezTo>
                    <a:pt x="6519" y="448"/>
                    <a:pt x="6543" y="344"/>
                    <a:pt x="6468" y="321"/>
                  </a:cubicBezTo>
                  <a:cubicBezTo>
                    <a:pt x="5779" y="107"/>
                    <a:pt x="5127" y="0"/>
                    <a:pt x="451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58"/>
            <p:cNvSpPr/>
            <p:nvPr/>
          </p:nvSpPr>
          <p:spPr>
            <a:xfrm>
              <a:off x="5207442" y="-123071"/>
              <a:ext cx="634182" cy="345440"/>
            </a:xfrm>
            <a:custGeom>
              <a:avLst/>
              <a:gdLst/>
              <a:ahLst/>
              <a:cxnLst/>
              <a:rect l="l" t="t" r="r" b="b"/>
              <a:pathLst>
                <a:path w="5794" h="3156" extrusionOk="0">
                  <a:moveTo>
                    <a:pt x="4156" y="0"/>
                  </a:moveTo>
                  <a:cubicBezTo>
                    <a:pt x="895" y="0"/>
                    <a:pt x="21" y="3039"/>
                    <a:pt x="10" y="3074"/>
                  </a:cubicBezTo>
                  <a:cubicBezTo>
                    <a:pt x="1" y="3108"/>
                    <a:pt x="21" y="3144"/>
                    <a:pt x="56" y="3153"/>
                  </a:cubicBezTo>
                  <a:cubicBezTo>
                    <a:pt x="61" y="3155"/>
                    <a:pt x="68" y="3156"/>
                    <a:pt x="73" y="3156"/>
                  </a:cubicBezTo>
                  <a:cubicBezTo>
                    <a:pt x="102" y="3156"/>
                    <a:pt x="128" y="3136"/>
                    <a:pt x="136" y="3108"/>
                  </a:cubicBezTo>
                  <a:cubicBezTo>
                    <a:pt x="138" y="3099"/>
                    <a:pt x="412" y="2124"/>
                    <a:pt x="1229" y="1298"/>
                  </a:cubicBezTo>
                  <a:cubicBezTo>
                    <a:pt x="1995" y="524"/>
                    <a:pt x="2990" y="131"/>
                    <a:pt x="4156" y="131"/>
                  </a:cubicBezTo>
                  <a:cubicBezTo>
                    <a:pt x="4638" y="131"/>
                    <a:pt x="5149" y="198"/>
                    <a:pt x="5685" y="333"/>
                  </a:cubicBezTo>
                  <a:cubicBezTo>
                    <a:pt x="5691" y="334"/>
                    <a:pt x="5697" y="335"/>
                    <a:pt x="5702" y="335"/>
                  </a:cubicBezTo>
                  <a:cubicBezTo>
                    <a:pt x="5772" y="335"/>
                    <a:pt x="5794" y="227"/>
                    <a:pt x="5717" y="207"/>
                  </a:cubicBezTo>
                  <a:cubicBezTo>
                    <a:pt x="5144" y="63"/>
                    <a:pt x="4625" y="0"/>
                    <a:pt x="415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58"/>
            <p:cNvSpPr/>
            <p:nvPr/>
          </p:nvSpPr>
          <p:spPr>
            <a:xfrm>
              <a:off x="4925600" y="43189"/>
              <a:ext cx="551434" cy="312056"/>
            </a:xfrm>
            <a:custGeom>
              <a:avLst/>
              <a:gdLst/>
              <a:ahLst/>
              <a:cxnLst/>
              <a:rect l="l" t="t" r="r" b="b"/>
              <a:pathLst>
                <a:path w="5038" h="2851" extrusionOk="0">
                  <a:moveTo>
                    <a:pt x="3085" y="0"/>
                  </a:moveTo>
                  <a:cubicBezTo>
                    <a:pt x="2856" y="0"/>
                    <a:pt x="2651" y="125"/>
                    <a:pt x="2508" y="290"/>
                  </a:cubicBezTo>
                  <a:lnTo>
                    <a:pt x="2508" y="290"/>
                  </a:lnTo>
                  <a:cubicBezTo>
                    <a:pt x="2414" y="210"/>
                    <a:pt x="2290" y="138"/>
                    <a:pt x="2131" y="82"/>
                  </a:cubicBezTo>
                  <a:cubicBezTo>
                    <a:pt x="1991" y="33"/>
                    <a:pt x="1874" y="12"/>
                    <a:pt x="1777" y="12"/>
                  </a:cubicBezTo>
                  <a:cubicBezTo>
                    <a:pt x="1200" y="12"/>
                    <a:pt x="1286" y="748"/>
                    <a:pt x="1286" y="748"/>
                  </a:cubicBezTo>
                  <a:cubicBezTo>
                    <a:pt x="1223" y="708"/>
                    <a:pt x="1155" y="690"/>
                    <a:pt x="1085" y="690"/>
                  </a:cubicBezTo>
                  <a:cubicBezTo>
                    <a:pt x="585" y="690"/>
                    <a:pt x="1" y="1619"/>
                    <a:pt x="641" y="2114"/>
                  </a:cubicBezTo>
                  <a:cubicBezTo>
                    <a:pt x="844" y="2271"/>
                    <a:pt x="1037" y="2344"/>
                    <a:pt x="1204" y="2358"/>
                  </a:cubicBezTo>
                  <a:lnTo>
                    <a:pt x="1204" y="2358"/>
                  </a:lnTo>
                  <a:cubicBezTo>
                    <a:pt x="1255" y="2612"/>
                    <a:pt x="1430" y="2835"/>
                    <a:pt x="1814" y="2848"/>
                  </a:cubicBezTo>
                  <a:cubicBezTo>
                    <a:pt x="1852" y="2849"/>
                    <a:pt x="1889" y="2850"/>
                    <a:pt x="1926" y="2850"/>
                  </a:cubicBezTo>
                  <a:cubicBezTo>
                    <a:pt x="2412" y="2850"/>
                    <a:pt x="2744" y="2739"/>
                    <a:pt x="2936" y="2571"/>
                  </a:cubicBezTo>
                  <a:lnTo>
                    <a:pt x="2936" y="2571"/>
                  </a:lnTo>
                  <a:cubicBezTo>
                    <a:pt x="2976" y="2628"/>
                    <a:pt x="3027" y="2684"/>
                    <a:pt x="3090" y="2736"/>
                  </a:cubicBezTo>
                  <a:cubicBezTo>
                    <a:pt x="3180" y="2810"/>
                    <a:pt x="3291" y="2843"/>
                    <a:pt x="3411" y="2843"/>
                  </a:cubicBezTo>
                  <a:cubicBezTo>
                    <a:pt x="4074" y="2843"/>
                    <a:pt x="5037" y="1846"/>
                    <a:pt x="4487" y="1240"/>
                  </a:cubicBezTo>
                  <a:cubicBezTo>
                    <a:pt x="4330" y="1066"/>
                    <a:pt x="4160" y="1001"/>
                    <a:pt x="4000" y="1001"/>
                  </a:cubicBezTo>
                  <a:cubicBezTo>
                    <a:pt x="3987" y="1001"/>
                    <a:pt x="3974" y="1002"/>
                    <a:pt x="3962" y="1002"/>
                  </a:cubicBezTo>
                  <a:lnTo>
                    <a:pt x="3962" y="1002"/>
                  </a:lnTo>
                  <a:cubicBezTo>
                    <a:pt x="3974" y="708"/>
                    <a:pt x="3835" y="366"/>
                    <a:pt x="3477" y="126"/>
                  </a:cubicBezTo>
                  <a:cubicBezTo>
                    <a:pt x="3343" y="38"/>
                    <a:pt x="3211" y="0"/>
                    <a:pt x="30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58"/>
            <p:cNvSpPr/>
            <p:nvPr/>
          </p:nvSpPr>
          <p:spPr>
            <a:xfrm>
              <a:off x="4950227" y="36184"/>
              <a:ext cx="497364" cy="326066"/>
            </a:xfrm>
            <a:custGeom>
              <a:avLst/>
              <a:gdLst/>
              <a:ahLst/>
              <a:cxnLst/>
              <a:rect l="l" t="t" r="r" b="b"/>
              <a:pathLst>
                <a:path w="4544" h="2979" extrusionOk="0">
                  <a:moveTo>
                    <a:pt x="2289" y="448"/>
                  </a:moveTo>
                  <a:cubicBezTo>
                    <a:pt x="2467" y="625"/>
                    <a:pt x="2500" y="832"/>
                    <a:pt x="2451" y="968"/>
                  </a:cubicBezTo>
                  <a:cubicBezTo>
                    <a:pt x="2425" y="1041"/>
                    <a:pt x="2378" y="1080"/>
                    <a:pt x="2325" y="1080"/>
                  </a:cubicBezTo>
                  <a:cubicBezTo>
                    <a:pt x="2291" y="1080"/>
                    <a:pt x="2254" y="1064"/>
                    <a:pt x="2217" y="1031"/>
                  </a:cubicBezTo>
                  <a:cubicBezTo>
                    <a:pt x="2090" y="920"/>
                    <a:pt x="2125" y="668"/>
                    <a:pt x="2289" y="448"/>
                  </a:cubicBezTo>
                  <a:close/>
                  <a:moveTo>
                    <a:pt x="3665" y="1142"/>
                  </a:moveTo>
                  <a:lnTo>
                    <a:pt x="3665" y="1142"/>
                  </a:lnTo>
                  <a:cubicBezTo>
                    <a:pt x="3629" y="1388"/>
                    <a:pt x="3474" y="1570"/>
                    <a:pt x="3269" y="1593"/>
                  </a:cubicBezTo>
                  <a:cubicBezTo>
                    <a:pt x="3260" y="1594"/>
                    <a:pt x="3249" y="1594"/>
                    <a:pt x="3238" y="1595"/>
                  </a:cubicBezTo>
                  <a:cubicBezTo>
                    <a:pt x="3181" y="1595"/>
                    <a:pt x="3180" y="1574"/>
                    <a:pt x="3180" y="1562"/>
                  </a:cubicBezTo>
                  <a:cubicBezTo>
                    <a:pt x="3175" y="1446"/>
                    <a:pt x="3396" y="1198"/>
                    <a:pt x="3665" y="1142"/>
                  </a:cubicBezTo>
                  <a:close/>
                  <a:moveTo>
                    <a:pt x="1261" y="1725"/>
                  </a:moveTo>
                  <a:cubicBezTo>
                    <a:pt x="1297" y="1725"/>
                    <a:pt x="1329" y="1760"/>
                    <a:pt x="1351" y="1788"/>
                  </a:cubicBezTo>
                  <a:cubicBezTo>
                    <a:pt x="1446" y="1914"/>
                    <a:pt x="1468" y="2050"/>
                    <a:pt x="1412" y="2164"/>
                  </a:cubicBezTo>
                  <a:cubicBezTo>
                    <a:pt x="1353" y="2285"/>
                    <a:pt x="1210" y="2360"/>
                    <a:pt x="1039" y="2360"/>
                  </a:cubicBezTo>
                  <a:cubicBezTo>
                    <a:pt x="1037" y="2360"/>
                    <a:pt x="1035" y="2360"/>
                    <a:pt x="1034" y="2360"/>
                  </a:cubicBezTo>
                  <a:cubicBezTo>
                    <a:pt x="1005" y="2135"/>
                    <a:pt x="1074" y="1899"/>
                    <a:pt x="1165" y="1788"/>
                  </a:cubicBezTo>
                  <a:cubicBezTo>
                    <a:pt x="1197" y="1748"/>
                    <a:pt x="1232" y="1725"/>
                    <a:pt x="1261" y="1725"/>
                  </a:cubicBezTo>
                  <a:close/>
                  <a:moveTo>
                    <a:pt x="2766" y="1947"/>
                  </a:moveTo>
                  <a:cubicBezTo>
                    <a:pt x="2780" y="1947"/>
                    <a:pt x="2807" y="1974"/>
                    <a:pt x="2828" y="2049"/>
                  </a:cubicBezTo>
                  <a:cubicBezTo>
                    <a:pt x="2880" y="2229"/>
                    <a:pt x="2843" y="2399"/>
                    <a:pt x="2722" y="2532"/>
                  </a:cubicBezTo>
                  <a:cubicBezTo>
                    <a:pt x="2619" y="2344"/>
                    <a:pt x="2633" y="2142"/>
                    <a:pt x="2693" y="2023"/>
                  </a:cubicBezTo>
                  <a:cubicBezTo>
                    <a:pt x="2722" y="1968"/>
                    <a:pt x="2753" y="1947"/>
                    <a:pt x="2766" y="1947"/>
                  </a:cubicBezTo>
                  <a:close/>
                  <a:moveTo>
                    <a:pt x="2857" y="129"/>
                  </a:moveTo>
                  <a:cubicBezTo>
                    <a:pt x="2979" y="129"/>
                    <a:pt x="3099" y="168"/>
                    <a:pt x="3214" y="244"/>
                  </a:cubicBezTo>
                  <a:cubicBezTo>
                    <a:pt x="3496" y="432"/>
                    <a:pt x="3665" y="714"/>
                    <a:pt x="3671" y="1009"/>
                  </a:cubicBezTo>
                  <a:cubicBezTo>
                    <a:pt x="3320" y="1062"/>
                    <a:pt x="3043" y="1376"/>
                    <a:pt x="3049" y="1565"/>
                  </a:cubicBezTo>
                  <a:cubicBezTo>
                    <a:pt x="3051" y="1642"/>
                    <a:pt x="3099" y="1724"/>
                    <a:pt x="3237" y="1724"/>
                  </a:cubicBezTo>
                  <a:cubicBezTo>
                    <a:pt x="3252" y="1724"/>
                    <a:pt x="3267" y="1723"/>
                    <a:pt x="3284" y="1721"/>
                  </a:cubicBezTo>
                  <a:cubicBezTo>
                    <a:pt x="3555" y="1690"/>
                    <a:pt x="3760" y="1451"/>
                    <a:pt x="3796" y="1130"/>
                  </a:cubicBezTo>
                  <a:cubicBezTo>
                    <a:pt x="3948" y="1137"/>
                    <a:pt x="4089" y="1209"/>
                    <a:pt x="4213" y="1347"/>
                  </a:cubicBezTo>
                  <a:cubicBezTo>
                    <a:pt x="4423" y="1578"/>
                    <a:pt x="4369" y="1845"/>
                    <a:pt x="4288" y="2030"/>
                  </a:cubicBezTo>
                  <a:cubicBezTo>
                    <a:pt x="4099" y="2455"/>
                    <a:pt x="3574" y="2843"/>
                    <a:pt x="3185" y="2843"/>
                  </a:cubicBezTo>
                  <a:cubicBezTo>
                    <a:pt x="3073" y="2843"/>
                    <a:pt x="2980" y="2812"/>
                    <a:pt x="2905" y="2750"/>
                  </a:cubicBezTo>
                  <a:cubicBezTo>
                    <a:pt x="2867" y="2717"/>
                    <a:pt x="2831" y="2681"/>
                    <a:pt x="2797" y="2642"/>
                  </a:cubicBezTo>
                  <a:cubicBezTo>
                    <a:pt x="2963" y="2472"/>
                    <a:pt x="3019" y="2245"/>
                    <a:pt x="2952" y="2011"/>
                  </a:cubicBezTo>
                  <a:cubicBezTo>
                    <a:pt x="2904" y="1843"/>
                    <a:pt x="2816" y="1819"/>
                    <a:pt x="2766" y="1819"/>
                  </a:cubicBezTo>
                  <a:cubicBezTo>
                    <a:pt x="2696" y="1819"/>
                    <a:pt x="2626" y="1871"/>
                    <a:pt x="2578" y="1964"/>
                  </a:cubicBezTo>
                  <a:cubicBezTo>
                    <a:pt x="2496" y="2123"/>
                    <a:pt x="2482" y="2383"/>
                    <a:pt x="2625" y="2622"/>
                  </a:cubicBezTo>
                  <a:cubicBezTo>
                    <a:pt x="2475" y="2732"/>
                    <a:pt x="2198" y="2849"/>
                    <a:pt x="1701" y="2849"/>
                  </a:cubicBezTo>
                  <a:cubicBezTo>
                    <a:pt x="1665" y="2849"/>
                    <a:pt x="1629" y="2848"/>
                    <a:pt x="1591" y="2847"/>
                  </a:cubicBezTo>
                  <a:cubicBezTo>
                    <a:pt x="1260" y="2836"/>
                    <a:pt x="1119" y="2661"/>
                    <a:pt x="1063" y="2488"/>
                  </a:cubicBezTo>
                  <a:cubicBezTo>
                    <a:pt x="1276" y="2482"/>
                    <a:pt x="1448" y="2383"/>
                    <a:pt x="1527" y="2221"/>
                  </a:cubicBezTo>
                  <a:cubicBezTo>
                    <a:pt x="1606" y="2063"/>
                    <a:pt x="1579" y="1877"/>
                    <a:pt x="1454" y="1710"/>
                  </a:cubicBezTo>
                  <a:cubicBezTo>
                    <a:pt x="1383" y="1617"/>
                    <a:pt x="1309" y="1597"/>
                    <a:pt x="1260" y="1597"/>
                  </a:cubicBezTo>
                  <a:cubicBezTo>
                    <a:pt x="1190" y="1597"/>
                    <a:pt x="1122" y="1634"/>
                    <a:pt x="1063" y="1706"/>
                  </a:cubicBezTo>
                  <a:cubicBezTo>
                    <a:pt x="958" y="1835"/>
                    <a:pt x="875" y="2087"/>
                    <a:pt x="902" y="2347"/>
                  </a:cubicBezTo>
                  <a:cubicBezTo>
                    <a:pt x="756" y="2317"/>
                    <a:pt x="603" y="2242"/>
                    <a:pt x="454" y="2127"/>
                  </a:cubicBezTo>
                  <a:cubicBezTo>
                    <a:pt x="218" y="1944"/>
                    <a:pt x="141" y="1670"/>
                    <a:pt x="241" y="1376"/>
                  </a:cubicBezTo>
                  <a:cubicBezTo>
                    <a:pt x="347" y="1069"/>
                    <a:pt x="624" y="817"/>
                    <a:pt x="859" y="817"/>
                  </a:cubicBezTo>
                  <a:cubicBezTo>
                    <a:pt x="918" y="817"/>
                    <a:pt x="975" y="835"/>
                    <a:pt x="1025" y="865"/>
                  </a:cubicBezTo>
                  <a:cubicBezTo>
                    <a:pt x="1036" y="873"/>
                    <a:pt x="1047" y="876"/>
                    <a:pt x="1059" y="876"/>
                  </a:cubicBezTo>
                  <a:cubicBezTo>
                    <a:pt x="1095" y="876"/>
                    <a:pt x="1129" y="845"/>
                    <a:pt x="1124" y="804"/>
                  </a:cubicBezTo>
                  <a:cubicBezTo>
                    <a:pt x="1122" y="800"/>
                    <a:pt x="1085" y="448"/>
                    <a:pt x="1255" y="259"/>
                  </a:cubicBezTo>
                  <a:cubicBezTo>
                    <a:pt x="1325" y="179"/>
                    <a:pt x="1424" y="139"/>
                    <a:pt x="1551" y="139"/>
                  </a:cubicBezTo>
                  <a:cubicBezTo>
                    <a:pt x="1646" y="139"/>
                    <a:pt x="1757" y="162"/>
                    <a:pt x="1883" y="206"/>
                  </a:cubicBezTo>
                  <a:cubicBezTo>
                    <a:pt x="1992" y="244"/>
                    <a:pt x="2095" y="296"/>
                    <a:pt x="2190" y="364"/>
                  </a:cubicBezTo>
                  <a:cubicBezTo>
                    <a:pt x="2002" y="614"/>
                    <a:pt x="1930" y="951"/>
                    <a:pt x="2130" y="1127"/>
                  </a:cubicBezTo>
                  <a:cubicBezTo>
                    <a:pt x="2192" y="1182"/>
                    <a:pt x="2260" y="1212"/>
                    <a:pt x="2325" y="1212"/>
                  </a:cubicBezTo>
                  <a:cubicBezTo>
                    <a:pt x="2432" y="1212"/>
                    <a:pt x="2527" y="1136"/>
                    <a:pt x="2573" y="1013"/>
                  </a:cubicBezTo>
                  <a:cubicBezTo>
                    <a:pt x="2637" y="835"/>
                    <a:pt x="2598" y="569"/>
                    <a:pt x="2373" y="349"/>
                  </a:cubicBezTo>
                  <a:cubicBezTo>
                    <a:pt x="2514" y="208"/>
                    <a:pt x="2688" y="129"/>
                    <a:pt x="2857" y="129"/>
                  </a:cubicBezTo>
                  <a:close/>
                  <a:moveTo>
                    <a:pt x="2859" y="1"/>
                  </a:moveTo>
                  <a:cubicBezTo>
                    <a:pt x="2650" y="1"/>
                    <a:pt x="2440" y="97"/>
                    <a:pt x="2274" y="267"/>
                  </a:cubicBezTo>
                  <a:cubicBezTo>
                    <a:pt x="2169" y="189"/>
                    <a:pt x="2051" y="128"/>
                    <a:pt x="1927" y="85"/>
                  </a:cubicBezTo>
                  <a:cubicBezTo>
                    <a:pt x="1788" y="36"/>
                    <a:pt x="1662" y="12"/>
                    <a:pt x="1552" y="12"/>
                  </a:cubicBezTo>
                  <a:cubicBezTo>
                    <a:pt x="1387" y="12"/>
                    <a:pt x="1254" y="66"/>
                    <a:pt x="1158" y="174"/>
                  </a:cubicBezTo>
                  <a:cubicBezTo>
                    <a:pt x="1015" y="333"/>
                    <a:pt x="991" y="570"/>
                    <a:pt x="991" y="709"/>
                  </a:cubicBezTo>
                  <a:cubicBezTo>
                    <a:pt x="948" y="696"/>
                    <a:pt x="904" y="689"/>
                    <a:pt x="860" y="689"/>
                  </a:cubicBezTo>
                  <a:cubicBezTo>
                    <a:pt x="569" y="689"/>
                    <a:pt x="244" y="972"/>
                    <a:pt x="120" y="1335"/>
                  </a:cubicBezTo>
                  <a:cubicBezTo>
                    <a:pt x="1" y="1685"/>
                    <a:pt x="93" y="2011"/>
                    <a:pt x="376" y="2230"/>
                  </a:cubicBezTo>
                  <a:cubicBezTo>
                    <a:pt x="557" y="2369"/>
                    <a:pt x="747" y="2456"/>
                    <a:pt x="927" y="2482"/>
                  </a:cubicBezTo>
                  <a:cubicBezTo>
                    <a:pt x="1006" y="2785"/>
                    <a:pt x="1244" y="2964"/>
                    <a:pt x="1586" y="2976"/>
                  </a:cubicBezTo>
                  <a:cubicBezTo>
                    <a:pt x="1626" y="2978"/>
                    <a:pt x="1664" y="2979"/>
                    <a:pt x="1701" y="2979"/>
                  </a:cubicBezTo>
                  <a:cubicBezTo>
                    <a:pt x="2133" y="2979"/>
                    <a:pt x="2475" y="2892"/>
                    <a:pt x="2700" y="2728"/>
                  </a:cubicBezTo>
                  <a:cubicBezTo>
                    <a:pt x="2737" y="2772"/>
                    <a:pt x="2778" y="2813"/>
                    <a:pt x="2824" y="2851"/>
                  </a:cubicBezTo>
                  <a:cubicBezTo>
                    <a:pt x="2922" y="2931"/>
                    <a:pt x="3043" y="2972"/>
                    <a:pt x="3185" y="2972"/>
                  </a:cubicBezTo>
                  <a:cubicBezTo>
                    <a:pt x="3626" y="2972"/>
                    <a:pt x="4197" y="2557"/>
                    <a:pt x="4407" y="2082"/>
                  </a:cubicBezTo>
                  <a:cubicBezTo>
                    <a:pt x="4543" y="1773"/>
                    <a:pt x="4508" y="1480"/>
                    <a:pt x="4309" y="1261"/>
                  </a:cubicBezTo>
                  <a:cubicBezTo>
                    <a:pt x="4159" y="1097"/>
                    <a:pt x="3990" y="1010"/>
                    <a:pt x="3801" y="1002"/>
                  </a:cubicBezTo>
                  <a:cubicBezTo>
                    <a:pt x="3792" y="666"/>
                    <a:pt x="3603" y="348"/>
                    <a:pt x="3286" y="137"/>
                  </a:cubicBezTo>
                  <a:cubicBezTo>
                    <a:pt x="3150" y="46"/>
                    <a:pt x="3006" y="1"/>
                    <a:pt x="285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58"/>
            <p:cNvSpPr/>
            <p:nvPr/>
          </p:nvSpPr>
          <p:spPr>
            <a:xfrm>
              <a:off x="5602349" y="-320526"/>
              <a:ext cx="551106" cy="312056"/>
            </a:xfrm>
            <a:custGeom>
              <a:avLst/>
              <a:gdLst/>
              <a:ahLst/>
              <a:cxnLst/>
              <a:rect l="l" t="t" r="r" b="b"/>
              <a:pathLst>
                <a:path w="5035" h="2851" extrusionOk="0">
                  <a:moveTo>
                    <a:pt x="1954" y="0"/>
                  </a:moveTo>
                  <a:cubicBezTo>
                    <a:pt x="1828" y="0"/>
                    <a:pt x="1696" y="37"/>
                    <a:pt x="1562" y="126"/>
                  </a:cubicBezTo>
                  <a:cubicBezTo>
                    <a:pt x="1203" y="364"/>
                    <a:pt x="1063" y="707"/>
                    <a:pt x="1076" y="1001"/>
                  </a:cubicBezTo>
                  <a:lnTo>
                    <a:pt x="1076" y="1001"/>
                  </a:lnTo>
                  <a:cubicBezTo>
                    <a:pt x="1063" y="1001"/>
                    <a:pt x="1050" y="1000"/>
                    <a:pt x="1037" y="1000"/>
                  </a:cubicBezTo>
                  <a:cubicBezTo>
                    <a:pt x="877" y="1000"/>
                    <a:pt x="708" y="1065"/>
                    <a:pt x="550" y="1238"/>
                  </a:cubicBezTo>
                  <a:cubicBezTo>
                    <a:pt x="0" y="1844"/>
                    <a:pt x="963" y="2842"/>
                    <a:pt x="1626" y="2842"/>
                  </a:cubicBezTo>
                  <a:cubicBezTo>
                    <a:pt x="1746" y="2842"/>
                    <a:pt x="1856" y="2809"/>
                    <a:pt x="1946" y="2736"/>
                  </a:cubicBezTo>
                  <a:cubicBezTo>
                    <a:pt x="2009" y="2683"/>
                    <a:pt x="2060" y="2628"/>
                    <a:pt x="2100" y="2572"/>
                  </a:cubicBezTo>
                  <a:lnTo>
                    <a:pt x="2100" y="2572"/>
                  </a:lnTo>
                  <a:cubicBezTo>
                    <a:pt x="2293" y="2740"/>
                    <a:pt x="2625" y="2851"/>
                    <a:pt x="3113" y="2851"/>
                  </a:cubicBezTo>
                  <a:cubicBezTo>
                    <a:pt x="3148" y="2851"/>
                    <a:pt x="3184" y="2850"/>
                    <a:pt x="3221" y="2849"/>
                  </a:cubicBezTo>
                  <a:cubicBezTo>
                    <a:pt x="3604" y="2837"/>
                    <a:pt x="3780" y="2614"/>
                    <a:pt x="3831" y="2360"/>
                  </a:cubicBezTo>
                  <a:lnTo>
                    <a:pt x="3831" y="2360"/>
                  </a:lnTo>
                  <a:cubicBezTo>
                    <a:pt x="3998" y="2347"/>
                    <a:pt x="4192" y="2274"/>
                    <a:pt x="4395" y="2118"/>
                  </a:cubicBezTo>
                  <a:cubicBezTo>
                    <a:pt x="5034" y="1624"/>
                    <a:pt x="4452" y="693"/>
                    <a:pt x="3953" y="693"/>
                  </a:cubicBezTo>
                  <a:cubicBezTo>
                    <a:pt x="3884" y="693"/>
                    <a:pt x="3816" y="711"/>
                    <a:pt x="3753" y="750"/>
                  </a:cubicBezTo>
                  <a:cubicBezTo>
                    <a:pt x="3753" y="750"/>
                    <a:pt x="3838" y="13"/>
                    <a:pt x="3261" y="13"/>
                  </a:cubicBezTo>
                  <a:cubicBezTo>
                    <a:pt x="3163" y="13"/>
                    <a:pt x="3047" y="34"/>
                    <a:pt x="2908" y="83"/>
                  </a:cubicBezTo>
                  <a:cubicBezTo>
                    <a:pt x="2749" y="139"/>
                    <a:pt x="2626" y="211"/>
                    <a:pt x="2531" y="290"/>
                  </a:cubicBezTo>
                  <a:lnTo>
                    <a:pt x="2531" y="290"/>
                  </a:lnTo>
                  <a:cubicBezTo>
                    <a:pt x="2388" y="125"/>
                    <a:pt x="2183" y="0"/>
                    <a:pt x="19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58"/>
            <p:cNvSpPr/>
            <p:nvPr/>
          </p:nvSpPr>
          <p:spPr>
            <a:xfrm>
              <a:off x="5631683" y="-327750"/>
              <a:ext cx="497582" cy="326395"/>
            </a:xfrm>
            <a:custGeom>
              <a:avLst/>
              <a:gdLst/>
              <a:ahLst/>
              <a:cxnLst/>
              <a:rect l="l" t="t" r="r" b="b"/>
              <a:pathLst>
                <a:path w="4546" h="2982" extrusionOk="0">
                  <a:moveTo>
                    <a:pt x="2255" y="450"/>
                  </a:moveTo>
                  <a:cubicBezTo>
                    <a:pt x="2420" y="671"/>
                    <a:pt x="2454" y="923"/>
                    <a:pt x="2329" y="1034"/>
                  </a:cubicBezTo>
                  <a:cubicBezTo>
                    <a:pt x="2291" y="1067"/>
                    <a:pt x="2254" y="1082"/>
                    <a:pt x="2219" y="1082"/>
                  </a:cubicBezTo>
                  <a:cubicBezTo>
                    <a:pt x="2165" y="1082"/>
                    <a:pt x="2120" y="1044"/>
                    <a:pt x="2094" y="971"/>
                  </a:cubicBezTo>
                  <a:cubicBezTo>
                    <a:pt x="2044" y="835"/>
                    <a:pt x="2077" y="628"/>
                    <a:pt x="2255" y="450"/>
                  </a:cubicBezTo>
                  <a:close/>
                  <a:moveTo>
                    <a:pt x="880" y="1143"/>
                  </a:moveTo>
                  <a:lnTo>
                    <a:pt x="880" y="1143"/>
                  </a:lnTo>
                  <a:cubicBezTo>
                    <a:pt x="1166" y="1200"/>
                    <a:pt x="1368" y="1458"/>
                    <a:pt x="1365" y="1562"/>
                  </a:cubicBezTo>
                  <a:cubicBezTo>
                    <a:pt x="1365" y="1576"/>
                    <a:pt x="1364" y="1596"/>
                    <a:pt x="1305" y="1596"/>
                  </a:cubicBezTo>
                  <a:cubicBezTo>
                    <a:pt x="1294" y="1596"/>
                    <a:pt x="1285" y="1594"/>
                    <a:pt x="1274" y="1593"/>
                  </a:cubicBezTo>
                  <a:cubicBezTo>
                    <a:pt x="1071" y="1570"/>
                    <a:pt x="916" y="1389"/>
                    <a:pt x="880" y="1143"/>
                  </a:cubicBezTo>
                  <a:close/>
                  <a:moveTo>
                    <a:pt x="3282" y="1729"/>
                  </a:moveTo>
                  <a:cubicBezTo>
                    <a:pt x="3311" y="1729"/>
                    <a:pt x="3346" y="1752"/>
                    <a:pt x="3380" y="1792"/>
                  </a:cubicBezTo>
                  <a:cubicBezTo>
                    <a:pt x="3469" y="1903"/>
                    <a:pt x="3539" y="2140"/>
                    <a:pt x="3508" y="2364"/>
                  </a:cubicBezTo>
                  <a:lnTo>
                    <a:pt x="3507" y="2364"/>
                  </a:lnTo>
                  <a:cubicBezTo>
                    <a:pt x="3333" y="2364"/>
                    <a:pt x="3192" y="2291"/>
                    <a:pt x="3131" y="2167"/>
                  </a:cubicBezTo>
                  <a:cubicBezTo>
                    <a:pt x="3075" y="2054"/>
                    <a:pt x="3097" y="1918"/>
                    <a:pt x="3192" y="1792"/>
                  </a:cubicBezTo>
                  <a:cubicBezTo>
                    <a:pt x="3214" y="1763"/>
                    <a:pt x="3247" y="1729"/>
                    <a:pt x="3282" y="1729"/>
                  </a:cubicBezTo>
                  <a:close/>
                  <a:moveTo>
                    <a:pt x="1777" y="1950"/>
                  </a:moveTo>
                  <a:cubicBezTo>
                    <a:pt x="1790" y="1950"/>
                    <a:pt x="1821" y="1970"/>
                    <a:pt x="1850" y="2026"/>
                  </a:cubicBezTo>
                  <a:cubicBezTo>
                    <a:pt x="1912" y="2144"/>
                    <a:pt x="1922" y="2346"/>
                    <a:pt x="1819" y="2536"/>
                  </a:cubicBezTo>
                  <a:cubicBezTo>
                    <a:pt x="1700" y="2400"/>
                    <a:pt x="1663" y="2231"/>
                    <a:pt x="1715" y="2050"/>
                  </a:cubicBezTo>
                  <a:cubicBezTo>
                    <a:pt x="1737" y="1977"/>
                    <a:pt x="1763" y="1950"/>
                    <a:pt x="1777" y="1950"/>
                  </a:cubicBezTo>
                  <a:close/>
                  <a:moveTo>
                    <a:pt x="1687" y="132"/>
                  </a:moveTo>
                  <a:cubicBezTo>
                    <a:pt x="1857" y="132"/>
                    <a:pt x="2031" y="212"/>
                    <a:pt x="2171" y="354"/>
                  </a:cubicBezTo>
                  <a:cubicBezTo>
                    <a:pt x="1946" y="572"/>
                    <a:pt x="1906" y="839"/>
                    <a:pt x="1972" y="1016"/>
                  </a:cubicBezTo>
                  <a:cubicBezTo>
                    <a:pt x="2016" y="1139"/>
                    <a:pt x="2111" y="1215"/>
                    <a:pt x="2219" y="1215"/>
                  </a:cubicBezTo>
                  <a:cubicBezTo>
                    <a:pt x="2285" y="1215"/>
                    <a:pt x="2352" y="1187"/>
                    <a:pt x="2413" y="1132"/>
                  </a:cubicBezTo>
                  <a:cubicBezTo>
                    <a:pt x="2614" y="955"/>
                    <a:pt x="2543" y="617"/>
                    <a:pt x="2354" y="367"/>
                  </a:cubicBezTo>
                  <a:cubicBezTo>
                    <a:pt x="2449" y="300"/>
                    <a:pt x="2552" y="247"/>
                    <a:pt x="2662" y="209"/>
                  </a:cubicBezTo>
                  <a:cubicBezTo>
                    <a:pt x="2787" y="166"/>
                    <a:pt x="2897" y="144"/>
                    <a:pt x="2992" y="144"/>
                  </a:cubicBezTo>
                  <a:cubicBezTo>
                    <a:pt x="3119" y="144"/>
                    <a:pt x="3219" y="183"/>
                    <a:pt x="3290" y="263"/>
                  </a:cubicBezTo>
                  <a:cubicBezTo>
                    <a:pt x="3460" y="453"/>
                    <a:pt x="3421" y="806"/>
                    <a:pt x="3421" y="808"/>
                  </a:cubicBezTo>
                  <a:cubicBezTo>
                    <a:pt x="3416" y="850"/>
                    <a:pt x="3449" y="881"/>
                    <a:pt x="3485" y="881"/>
                  </a:cubicBezTo>
                  <a:cubicBezTo>
                    <a:pt x="3497" y="881"/>
                    <a:pt x="3509" y="878"/>
                    <a:pt x="3520" y="871"/>
                  </a:cubicBezTo>
                  <a:cubicBezTo>
                    <a:pt x="3569" y="839"/>
                    <a:pt x="3627" y="823"/>
                    <a:pt x="3684" y="823"/>
                  </a:cubicBezTo>
                  <a:cubicBezTo>
                    <a:pt x="3920" y="823"/>
                    <a:pt x="4196" y="1073"/>
                    <a:pt x="4302" y="1382"/>
                  </a:cubicBezTo>
                  <a:cubicBezTo>
                    <a:pt x="4402" y="1677"/>
                    <a:pt x="4325" y="1951"/>
                    <a:pt x="4088" y="2133"/>
                  </a:cubicBezTo>
                  <a:cubicBezTo>
                    <a:pt x="3940" y="2247"/>
                    <a:pt x="3786" y="2322"/>
                    <a:pt x="3640" y="2351"/>
                  </a:cubicBezTo>
                  <a:cubicBezTo>
                    <a:pt x="3667" y="2092"/>
                    <a:pt x="3585" y="1839"/>
                    <a:pt x="3480" y="1711"/>
                  </a:cubicBezTo>
                  <a:cubicBezTo>
                    <a:pt x="3421" y="1639"/>
                    <a:pt x="3353" y="1600"/>
                    <a:pt x="3282" y="1600"/>
                  </a:cubicBezTo>
                  <a:cubicBezTo>
                    <a:pt x="3234" y="1600"/>
                    <a:pt x="3160" y="1620"/>
                    <a:pt x="3089" y="1713"/>
                  </a:cubicBezTo>
                  <a:cubicBezTo>
                    <a:pt x="2962" y="1880"/>
                    <a:pt x="2936" y="2066"/>
                    <a:pt x="3015" y="2225"/>
                  </a:cubicBezTo>
                  <a:cubicBezTo>
                    <a:pt x="3095" y="2386"/>
                    <a:pt x="3267" y="2485"/>
                    <a:pt x="3480" y="2493"/>
                  </a:cubicBezTo>
                  <a:cubicBezTo>
                    <a:pt x="3422" y="2665"/>
                    <a:pt x="3283" y="2840"/>
                    <a:pt x="2952" y="2851"/>
                  </a:cubicBezTo>
                  <a:cubicBezTo>
                    <a:pt x="2916" y="2852"/>
                    <a:pt x="2882" y="2853"/>
                    <a:pt x="2849" y="2853"/>
                  </a:cubicBezTo>
                  <a:cubicBezTo>
                    <a:pt x="2352" y="2853"/>
                    <a:pt x="2069" y="2735"/>
                    <a:pt x="1918" y="2624"/>
                  </a:cubicBezTo>
                  <a:cubicBezTo>
                    <a:pt x="2061" y="2386"/>
                    <a:pt x="2048" y="2126"/>
                    <a:pt x="1965" y="1967"/>
                  </a:cubicBezTo>
                  <a:cubicBezTo>
                    <a:pt x="1917" y="1875"/>
                    <a:pt x="1849" y="1822"/>
                    <a:pt x="1777" y="1822"/>
                  </a:cubicBezTo>
                  <a:cubicBezTo>
                    <a:pt x="1729" y="1822"/>
                    <a:pt x="1640" y="1847"/>
                    <a:pt x="1591" y="2015"/>
                  </a:cubicBezTo>
                  <a:cubicBezTo>
                    <a:pt x="1524" y="2249"/>
                    <a:pt x="1580" y="2475"/>
                    <a:pt x="1746" y="2646"/>
                  </a:cubicBezTo>
                  <a:cubicBezTo>
                    <a:pt x="1713" y="2685"/>
                    <a:pt x="1676" y="2721"/>
                    <a:pt x="1636" y="2753"/>
                  </a:cubicBezTo>
                  <a:cubicBezTo>
                    <a:pt x="1563" y="2815"/>
                    <a:pt x="1469" y="2846"/>
                    <a:pt x="1358" y="2846"/>
                  </a:cubicBezTo>
                  <a:cubicBezTo>
                    <a:pt x="969" y="2846"/>
                    <a:pt x="444" y="2458"/>
                    <a:pt x="255" y="2032"/>
                  </a:cubicBezTo>
                  <a:cubicBezTo>
                    <a:pt x="174" y="1847"/>
                    <a:pt x="122" y="1580"/>
                    <a:pt x="330" y="1348"/>
                  </a:cubicBezTo>
                  <a:cubicBezTo>
                    <a:pt x="456" y="1211"/>
                    <a:pt x="596" y="1139"/>
                    <a:pt x="749" y="1132"/>
                  </a:cubicBezTo>
                  <a:cubicBezTo>
                    <a:pt x="783" y="1453"/>
                    <a:pt x="988" y="1692"/>
                    <a:pt x="1259" y="1723"/>
                  </a:cubicBezTo>
                  <a:cubicBezTo>
                    <a:pt x="1276" y="1725"/>
                    <a:pt x="1291" y="1726"/>
                    <a:pt x="1306" y="1726"/>
                  </a:cubicBezTo>
                  <a:cubicBezTo>
                    <a:pt x="1443" y="1726"/>
                    <a:pt x="1492" y="1644"/>
                    <a:pt x="1495" y="1568"/>
                  </a:cubicBezTo>
                  <a:cubicBezTo>
                    <a:pt x="1501" y="1378"/>
                    <a:pt x="1223" y="1064"/>
                    <a:pt x="873" y="1010"/>
                  </a:cubicBezTo>
                  <a:cubicBezTo>
                    <a:pt x="880" y="716"/>
                    <a:pt x="1049" y="434"/>
                    <a:pt x="1332" y="247"/>
                  </a:cubicBezTo>
                  <a:cubicBezTo>
                    <a:pt x="1447" y="171"/>
                    <a:pt x="1565" y="132"/>
                    <a:pt x="1687" y="132"/>
                  </a:cubicBezTo>
                  <a:close/>
                  <a:moveTo>
                    <a:pt x="1686" y="1"/>
                  </a:moveTo>
                  <a:cubicBezTo>
                    <a:pt x="1540" y="1"/>
                    <a:pt x="1396" y="48"/>
                    <a:pt x="1259" y="139"/>
                  </a:cubicBezTo>
                  <a:cubicBezTo>
                    <a:pt x="943" y="348"/>
                    <a:pt x="753" y="668"/>
                    <a:pt x="743" y="1002"/>
                  </a:cubicBezTo>
                  <a:cubicBezTo>
                    <a:pt x="558" y="1010"/>
                    <a:pt x="382" y="1098"/>
                    <a:pt x="235" y="1260"/>
                  </a:cubicBezTo>
                  <a:cubicBezTo>
                    <a:pt x="35" y="1481"/>
                    <a:pt x="0" y="1772"/>
                    <a:pt x="138" y="2082"/>
                  </a:cubicBezTo>
                  <a:cubicBezTo>
                    <a:pt x="348" y="2557"/>
                    <a:pt x="917" y="2974"/>
                    <a:pt x="1358" y="2974"/>
                  </a:cubicBezTo>
                  <a:cubicBezTo>
                    <a:pt x="1500" y="2974"/>
                    <a:pt x="1622" y="2933"/>
                    <a:pt x="1719" y="2852"/>
                  </a:cubicBezTo>
                  <a:cubicBezTo>
                    <a:pt x="1765" y="2815"/>
                    <a:pt x="1806" y="2773"/>
                    <a:pt x="1844" y="2729"/>
                  </a:cubicBezTo>
                  <a:cubicBezTo>
                    <a:pt x="2067" y="2895"/>
                    <a:pt x="2412" y="2982"/>
                    <a:pt x="2846" y="2982"/>
                  </a:cubicBezTo>
                  <a:cubicBezTo>
                    <a:pt x="2881" y="2982"/>
                    <a:pt x="2918" y="2981"/>
                    <a:pt x="2956" y="2981"/>
                  </a:cubicBezTo>
                  <a:cubicBezTo>
                    <a:pt x="3299" y="2970"/>
                    <a:pt x="3537" y="2791"/>
                    <a:pt x="3616" y="2486"/>
                  </a:cubicBezTo>
                  <a:cubicBezTo>
                    <a:pt x="3798" y="2461"/>
                    <a:pt x="3986" y="2375"/>
                    <a:pt x="4168" y="2236"/>
                  </a:cubicBezTo>
                  <a:cubicBezTo>
                    <a:pt x="4452" y="2017"/>
                    <a:pt x="4545" y="1691"/>
                    <a:pt x="4425" y="1340"/>
                  </a:cubicBezTo>
                  <a:cubicBezTo>
                    <a:pt x="4302" y="978"/>
                    <a:pt x="3977" y="695"/>
                    <a:pt x="3686" y="695"/>
                  </a:cubicBezTo>
                  <a:cubicBezTo>
                    <a:pt x="3682" y="695"/>
                    <a:pt x="3678" y="695"/>
                    <a:pt x="3675" y="695"/>
                  </a:cubicBezTo>
                  <a:cubicBezTo>
                    <a:pt x="3634" y="695"/>
                    <a:pt x="3594" y="701"/>
                    <a:pt x="3556" y="713"/>
                  </a:cubicBezTo>
                  <a:cubicBezTo>
                    <a:pt x="3556" y="576"/>
                    <a:pt x="3531" y="338"/>
                    <a:pt x="3389" y="177"/>
                  </a:cubicBezTo>
                  <a:cubicBezTo>
                    <a:pt x="3292" y="70"/>
                    <a:pt x="3160" y="15"/>
                    <a:pt x="2994" y="15"/>
                  </a:cubicBezTo>
                  <a:cubicBezTo>
                    <a:pt x="2884" y="15"/>
                    <a:pt x="2759" y="39"/>
                    <a:pt x="2620" y="88"/>
                  </a:cubicBezTo>
                  <a:cubicBezTo>
                    <a:pt x="2496" y="131"/>
                    <a:pt x="2378" y="192"/>
                    <a:pt x="2271" y="268"/>
                  </a:cubicBezTo>
                  <a:cubicBezTo>
                    <a:pt x="2104" y="99"/>
                    <a:pt x="1894" y="1"/>
                    <a:pt x="168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7" name="Google Shape;3147;p58"/>
          <p:cNvGrpSpPr/>
          <p:nvPr/>
        </p:nvGrpSpPr>
        <p:grpSpPr>
          <a:xfrm rot="10800000">
            <a:off x="8189468" y="318792"/>
            <a:ext cx="489857" cy="431295"/>
            <a:chOff x="5733925" y="3779352"/>
            <a:chExt cx="419866" cy="369671"/>
          </a:xfrm>
        </p:grpSpPr>
        <p:sp>
          <p:nvSpPr>
            <p:cNvPr id="3148" name="Google Shape;3148;p58"/>
            <p:cNvSpPr/>
            <p:nvPr/>
          </p:nvSpPr>
          <p:spPr>
            <a:xfrm>
              <a:off x="5733925" y="3779352"/>
              <a:ext cx="419780" cy="369671"/>
            </a:xfrm>
            <a:custGeom>
              <a:avLst/>
              <a:gdLst/>
              <a:ahLst/>
              <a:cxnLst/>
              <a:rect l="l" t="t" r="r" b="b"/>
              <a:pathLst>
                <a:path w="4884" h="4301" extrusionOk="0">
                  <a:moveTo>
                    <a:pt x="2088" y="1"/>
                  </a:moveTo>
                  <a:cubicBezTo>
                    <a:pt x="1794" y="1"/>
                    <a:pt x="1500" y="170"/>
                    <a:pt x="1345" y="586"/>
                  </a:cubicBezTo>
                  <a:cubicBezTo>
                    <a:pt x="1201" y="979"/>
                    <a:pt x="1284" y="1227"/>
                    <a:pt x="1411" y="1380"/>
                  </a:cubicBezTo>
                  <a:cubicBezTo>
                    <a:pt x="1269" y="1314"/>
                    <a:pt x="1133" y="1284"/>
                    <a:pt x="1006" y="1284"/>
                  </a:cubicBezTo>
                  <a:cubicBezTo>
                    <a:pt x="385" y="1284"/>
                    <a:pt x="1" y="1998"/>
                    <a:pt x="330" y="2571"/>
                  </a:cubicBezTo>
                  <a:cubicBezTo>
                    <a:pt x="491" y="2850"/>
                    <a:pt x="691" y="2939"/>
                    <a:pt x="882" y="2939"/>
                  </a:cubicBezTo>
                  <a:cubicBezTo>
                    <a:pt x="1072" y="2939"/>
                    <a:pt x="1253" y="2851"/>
                    <a:pt x="1376" y="2771"/>
                  </a:cubicBezTo>
                  <a:lnTo>
                    <a:pt x="1376" y="2771"/>
                  </a:lnTo>
                  <a:cubicBezTo>
                    <a:pt x="1046" y="3044"/>
                    <a:pt x="419" y="3725"/>
                    <a:pt x="1606" y="4224"/>
                  </a:cubicBezTo>
                  <a:cubicBezTo>
                    <a:pt x="1730" y="4277"/>
                    <a:pt x="1839" y="4300"/>
                    <a:pt x="1932" y="4300"/>
                  </a:cubicBezTo>
                  <a:cubicBezTo>
                    <a:pt x="2621" y="4300"/>
                    <a:pt x="2531" y="3046"/>
                    <a:pt x="2527" y="2997"/>
                  </a:cubicBezTo>
                  <a:lnTo>
                    <a:pt x="2527" y="2997"/>
                  </a:lnTo>
                  <a:cubicBezTo>
                    <a:pt x="2573" y="3578"/>
                    <a:pt x="2954" y="4079"/>
                    <a:pt x="3405" y="4079"/>
                  </a:cubicBezTo>
                  <a:cubicBezTo>
                    <a:pt x="3650" y="4079"/>
                    <a:pt x="3917" y="3930"/>
                    <a:pt x="4162" y="3565"/>
                  </a:cubicBezTo>
                  <a:cubicBezTo>
                    <a:pt x="4753" y="2685"/>
                    <a:pt x="3425" y="2429"/>
                    <a:pt x="3425" y="2429"/>
                  </a:cubicBezTo>
                  <a:lnTo>
                    <a:pt x="3425" y="2429"/>
                  </a:lnTo>
                  <a:cubicBezTo>
                    <a:pt x="3491" y="2436"/>
                    <a:pt x="3554" y="2439"/>
                    <a:pt x="3614" y="2439"/>
                  </a:cubicBezTo>
                  <a:cubicBezTo>
                    <a:pt x="4806" y="2439"/>
                    <a:pt x="4884" y="1158"/>
                    <a:pt x="4063" y="727"/>
                  </a:cubicBezTo>
                  <a:cubicBezTo>
                    <a:pt x="3884" y="634"/>
                    <a:pt x="3726" y="596"/>
                    <a:pt x="3587" y="596"/>
                  </a:cubicBezTo>
                  <a:cubicBezTo>
                    <a:pt x="3261" y="596"/>
                    <a:pt x="3040" y="806"/>
                    <a:pt x="2902" y="1011"/>
                  </a:cubicBezTo>
                  <a:cubicBezTo>
                    <a:pt x="3042" y="450"/>
                    <a:pt x="2567" y="1"/>
                    <a:pt x="208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58"/>
            <p:cNvSpPr/>
            <p:nvPr/>
          </p:nvSpPr>
          <p:spPr>
            <a:xfrm>
              <a:off x="5734011" y="3779438"/>
              <a:ext cx="419780" cy="369585"/>
            </a:xfrm>
            <a:custGeom>
              <a:avLst/>
              <a:gdLst/>
              <a:ahLst/>
              <a:cxnLst/>
              <a:rect l="l" t="t" r="r" b="b"/>
              <a:pathLst>
                <a:path w="4884" h="4300" extrusionOk="0">
                  <a:moveTo>
                    <a:pt x="2089" y="0"/>
                  </a:moveTo>
                  <a:cubicBezTo>
                    <a:pt x="1795" y="0"/>
                    <a:pt x="1500" y="169"/>
                    <a:pt x="1345" y="585"/>
                  </a:cubicBezTo>
                  <a:cubicBezTo>
                    <a:pt x="1200" y="977"/>
                    <a:pt x="1282" y="1225"/>
                    <a:pt x="1409" y="1378"/>
                  </a:cubicBezTo>
                  <a:lnTo>
                    <a:pt x="1409" y="1378"/>
                  </a:lnTo>
                  <a:cubicBezTo>
                    <a:pt x="1268" y="1312"/>
                    <a:pt x="1132" y="1283"/>
                    <a:pt x="1006" y="1283"/>
                  </a:cubicBezTo>
                  <a:cubicBezTo>
                    <a:pt x="385" y="1283"/>
                    <a:pt x="1" y="1997"/>
                    <a:pt x="331" y="2570"/>
                  </a:cubicBezTo>
                  <a:cubicBezTo>
                    <a:pt x="491" y="2849"/>
                    <a:pt x="691" y="2938"/>
                    <a:pt x="882" y="2938"/>
                  </a:cubicBezTo>
                  <a:cubicBezTo>
                    <a:pt x="1072" y="2938"/>
                    <a:pt x="1252" y="2850"/>
                    <a:pt x="1376" y="2771"/>
                  </a:cubicBezTo>
                  <a:lnTo>
                    <a:pt x="1376" y="2771"/>
                  </a:lnTo>
                  <a:cubicBezTo>
                    <a:pt x="1045" y="3045"/>
                    <a:pt x="419" y="3723"/>
                    <a:pt x="1605" y="4223"/>
                  </a:cubicBezTo>
                  <a:cubicBezTo>
                    <a:pt x="1729" y="4276"/>
                    <a:pt x="1838" y="4299"/>
                    <a:pt x="1931" y="4299"/>
                  </a:cubicBezTo>
                  <a:cubicBezTo>
                    <a:pt x="2623" y="4299"/>
                    <a:pt x="2530" y="3036"/>
                    <a:pt x="2527" y="2996"/>
                  </a:cubicBezTo>
                  <a:lnTo>
                    <a:pt x="2527" y="2996"/>
                  </a:lnTo>
                  <a:cubicBezTo>
                    <a:pt x="2573" y="3577"/>
                    <a:pt x="2954" y="4078"/>
                    <a:pt x="3405" y="4078"/>
                  </a:cubicBezTo>
                  <a:cubicBezTo>
                    <a:pt x="3650" y="4078"/>
                    <a:pt x="3916" y="3929"/>
                    <a:pt x="4161" y="3564"/>
                  </a:cubicBezTo>
                  <a:cubicBezTo>
                    <a:pt x="4753" y="2684"/>
                    <a:pt x="3424" y="2428"/>
                    <a:pt x="3424" y="2428"/>
                  </a:cubicBezTo>
                  <a:lnTo>
                    <a:pt x="3424" y="2428"/>
                  </a:lnTo>
                  <a:cubicBezTo>
                    <a:pt x="3490" y="2435"/>
                    <a:pt x="3553" y="2438"/>
                    <a:pt x="3613" y="2438"/>
                  </a:cubicBezTo>
                  <a:cubicBezTo>
                    <a:pt x="4805" y="2438"/>
                    <a:pt x="4884" y="1157"/>
                    <a:pt x="4062" y="726"/>
                  </a:cubicBezTo>
                  <a:cubicBezTo>
                    <a:pt x="3883" y="633"/>
                    <a:pt x="3725" y="595"/>
                    <a:pt x="3586" y="595"/>
                  </a:cubicBezTo>
                  <a:cubicBezTo>
                    <a:pt x="3261" y="595"/>
                    <a:pt x="3040" y="804"/>
                    <a:pt x="2902" y="1008"/>
                  </a:cubicBezTo>
                  <a:lnTo>
                    <a:pt x="2902" y="1008"/>
                  </a:lnTo>
                  <a:cubicBezTo>
                    <a:pt x="3042" y="448"/>
                    <a:pt x="2567" y="0"/>
                    <a:pt x="20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58"/>
            <p:cNvSpPr/>
            <p:nvPr/>
          </p:nvSpPr>
          <p:spPr>
            <a:xfrm>
              <a:off x="5909866" y="3851292"/>
              <a:ext cx="37388" cy="82426"/>
            </a:xfrm>
            <a:custGeom>
              <a:avLst/>
              <a:gdLst/>
              <a:ahLst/>
              <a:cxnLst/>
              <a:rect l="l" t="t" r="r" b="b"/>
              <a:pathLst>
                <a:path w="435" h="959" extrusionOk="0">
                  <a:moveTo>
                    <a:pt x="96" y="0"/>
                  </a:moveTo>
                  <a:cubicBezTo>
                    <a:pt x="47" y="0"/>
                    <a:pt x="0" y="51"/>
                    <a:pt x="32" y="107"/>
                  </a:cubicBezTo>
                  <a:cubicBezTo>
                    <a:pt x="35" y="112"/>
                    <a:pt x="281" y="543"/>
                    <a:pt x="291" y="889"/>
                  </a:cubicBezTo>
                  <a:cubicBezTo>
                    <a:pt x="293" y="928"/>
                    <a:pt x="323" y="958"/>
                    <a:pt x="362" y="958"/>
                  </a:cubicBezTo>
                  <a:lnTo>
                    <a:pt x="364" y="958"/>
                  </a:lnTo>
                  <a:cubicBezTo>
                    <a:pt x="404" y="957"/>
                    <a:pt x="434" y="924"/>
                    <a:pt x="433" y="885"/>
                  </a:cubicBezTo>
                  <a:cubicBezTo>
                    <a:pt x="421" y="503"/>
                    <a:pt x="167" y="56"/>
                    <a:pt x="156" y="37"/>
                  </a:cubicBezTo>
                  <a:cubicBezTo>
                    <a:pt x="141" y="11"/>
                    <a:pt x="118" y="0"/>
                    <a:pt x="9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58"/>
            <p:cNvSpPr/>
            <p:nvPr/>
          </p:nvSpPr>
          <p:spPr>
            <a:xfrm>
              <a:off x="5838613" y="3947299"/>
              <a:ext cx="80019" cy="19940"/>
            </a:xfrm>
            <a:custGeom>
              <a:avLst/>
              <a:gdLst/>
              <a:ahLst/>
              <a:cxnLst/>
              <a:rect l="l" t="t" r="r" b="b"/>
              <a:pathLst>
                <a:path w="931" h="232" extrusionOk="0">
                  <a:moveTo>
                    <a:pt x="833" y="1"/>
                  </a:moveTo>
                  <a:cubicBezTo>
                    <a:pt x="828" y="1"/>
                    <a:pt x="823" y="1"/>
                    <a:pt x="818" y="2"/>
                  </a:cubicBezTo>
                  <a:cubicBezTo>
                    <a:pt x="483" y="78"/>
                    <a:pt x="99" y="90"/>
                    <a:pt x="95" y="90"/>
                  </a:cubicBezTo>
                  <a:cubicBezTo>
                    <a:pt x="1" y="91"/>
                    <a:pt x="3" y="232"/>
                    <a:pt x="96" y="232"/>
                  </a:cubicBezTo>
                  <a:cubicBezTo>
                    <a:pt x="97" y="232"/>
                    <a:pt x="97" y="232"/>
                    <a:pt x="98" y="232"/>
                  </a:cubicBezTo>
                  <a:lnTo>
                    <a:pt x="99" y="232"/>
                  </a:lnTo>
                  <a:cubicBezTo>
                    <a:pt x="115" y="231"/>
                    <a:pt x="500" y="220"/>
                    <a:pt x="849" y="141"/>
                  </a:cubicBezTo>
                  <a:cubicBezTo>
                    <a:pt x="931" y="118"/>
                    <a:pt x="909" y="1"/>
                    <a:pt x="83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58"/>
            <p:cNvSpPr/>
            <p:nvPr/>
          </p:nvSpPr>
          <p:spPr>
            <a:xfrm>
              <a:off x="5890441" y="3980906"/>
              <a:ext cx="55266" cy="67815"/>
            </a:xfrm>
            <a:custGeom>
              <a:avLst/>
              <a:gdLst/>
              <a:ahLst/>
              <a:cxnLst/>
              <a:rect l="l" t="t" r="r" b="b"/>
              <a:pathLst>
                <a:path w="643" h="789" extrusionOk="0">
                  <a:moveTo>
                    <a:pt x="551" y="0"/>
                  </a:moveTo>
                  <a:cubicBezTo>
                    <a:pt x="526" y="0"/>
                    <a:pt x="501" y="13"/>
                    <a:pt x="488" y="44"/>
                  </a:cubicBezTo>
                  <a:cubicBezTo>
                    <a:pt x="352" y="372"/>
                    <a:pt x="49" y="664"/>
                    <a:pt x="47" y="667"/>
                  </a:cubicBezTo>
                  <a:cubicBezTo>
                    <a:pt x="0" y="712"/>
                    <a:pt x="33" y="789"/>
                    <a:pt x="95" y="789"/>
                  </a:cubicBezTo>
                  <a:cubicBezTo>
                    <a:pt x="95" y="789"/>
                    <a:pt x="96" y="789"/>
                    <a:pt x="96" y="789"/>
                  </a:cubicBezTo>
                  <a:cubicBezTo>
                    <a:pt x="115" y="789"/>
                    <a:pt x="132" y="782"/>
                    <a:pt x="146" y="770"/>
                  </a:cubicBezTo>
                  <a:cubicBezTo>
                    <a:pt x="159" y="757"/>
                    <a:pt x="471" y="454"/>
                    <a:pt x="619" y="99"/>
                  </a:cubicBezTo>
                  <a:cubicBezTo>
                    <a:pt x="642" y="43"/>
                    <a:pt x="597" y="0"/>
                    <a:pt x="55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58"/>
            <p:cNvSpPr/>
            <p:nvPr/>
          </p:nvSpPr>
          <p:spPr>
            <a:xfrm>
              <a:off x="5967796" y="3979788"/>
              <a:ext cx="59649" cy="64205"/>
            </a:xfrm>
            <a:custGeom>
              <a:avLst/>
              <a:gdLst/>
              <a:ahLst/>
              <a:cxnLst/>
              <a:rect l="l" t="t" r="r" b="b"/>
              <a:pathLst>
                <a:path w="694" h="747" extrusionOk="0">
                  <a:moveTo>
                    <a:pt x="102" y="1"/>
                  </a:moveTo>
                  <a:cubicBezTo>
                    <a:pt x="48" y="1"/>
                    <a:pt x="1" y="70"/>
                    <a:pt x="50" y="121"/>
                  </a:cubicBezTo>
                  <a:cubicBezTo>
                    <a:pt x="53" y="125"/>
                    <a:pt x="393" y="477"/>
                    <a:pt x="544" y="713"/>
                  </a:cubicBezTo>
                  <a:cubicBezTo>
                    <a:pt x="557" y="733"/>
                    <a:pt x="579" y="747"/>
                    <a:pt x="604" y="747"/>
                  </a:cubicBezTo>
                  <a:lnTo>
                    <a:pt x="604" y="745"/>
                  </a:lnTo>
                  <a:cubicBezTo>
                    <a:pt x="659" y="745"/>
                    <a:pt x="693" y="684"/>
                    <a:pt x="663" y="637"/>
                  </a:cubicBezTo>
                  <a:cubicBezTo>
                    <a:pt x="505" y="389"/>
                    <a:pt x="167" y="38"/>
                    <a:pt x="152" y="24"/>
                  </a:cubicBezTo>
                  <a:cubicBezTo>
                    <a:pt x="136" y="7"/>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58"/>
            <p:cNvSpPr/>
            <p:nvPr/>
          </p:nvSpPr>
          <p:spPr>
            <a:xfrm>
              <a:off x="5972610" y="3892463"/>
              <a:ext cx="81996" cy="45038"/>
            </a:xfrm>
            <a:custGeom>
              <a:avLst/>
              <a:gdLst/>
              <a:ahLst/>
              <a:cxnLst/>
              <a:rect l="l" t="t" r="r" b="b"/>
              <a:pathLst>
                <a:path w="954" h="524" extrusionOk="0">
                  <a:moveTo>
                    <a:pt x="852" y="1"/>
                  </a:moveTo>
                  <a:cubicBezTo>
                    <a:pt x="842" y="1"/>
                    <a:pt x="831" y="3"/>
                    <a:pt x="819" y="9"/>
                  </a:cubicBezTo>
                  <a:cubicBezTo>
                    <a:pt x="397" y="208"/>
                    <a:pt x="69" y="389"/>
                    <a:pt x="67" y="390"/>
                  </a:cubicBezTo>
                  <a:cubicBezTo>
                    <a:pt x="0" y="424"/>
                    <a:pt x="26" y="524"/>
                    <a:pt x="100" y="524"/>
                  </a:cubicBezTo>
                  <a:cubicBezTo>
                    <a:pt x="100" y="524"/>
                    <a:pt x="101" y="524"/>
                    <a:pt x="101" y="524"/>
                  </a:cubicBezTo>
                  <a:cubicBezTo>
                    <a:pt x="113" y="524"/>
                    <a:pt x="125" y="520"/>
                    <a:pt x="135" y="514"/>
                  </a:cubicBezTo>
                  <a:cubicBezTo>
                    <a:pt x="139" y="512"/>
                    <a:pt x="461" y="334"/>
                    <a:pt x="879" y="136"/>
                  </a:cubicBezTo>
                  <a:cubicBezTo>
                    <a:pt x="953" y="101"/>
                    <a:pt x="918" y="1"/>
                    <a:pt x="85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58"/>
            <p:cNvSpPr/>
            <p:nvPr/>
          </p:nvSpPr>
          <p:spPr>
            <a:xfrm>
              <a:off x="5902388" y="3900800"/>
              <a:ext cx="101593" cy="101507"/>
            </a:xfrm>
            <a:custGeom>
              <a:avLst/>
              <a:gdLst/>
              <a:ahLst/>
              <a:cxnLst/>
              <a:rect l="l" t="t" r="r" b="b"/>
              <a:pathLst>
                <a:path w="1182" h="1181" extrusionOk="0">
                  <a:moveTo>
                    <a:pt x="591" y="0"/>
                  </a:moveTo>
                  <a:cubicBezTo>
                    <a:pt x="265" y="0"/>
                    <a:pt x="0" y="265"/>
                    <a:pt x="0" y="591"/>
                  </a:cubicBezTo>
                  <a:cubicBezTo>
                    <a:pt x="0" y="916"/>
                    <a:pt x="265" y="1181"/>
                    <a:pt x="591" y="1181"/>
                  </a:cubicBezTo>
                  <a:cubicBezTo>
                    <a:pt x="917" y="1181"/>
                    <a:pt x="1182" y="916"/>
                    <a:pt x="1182" y="591"/>
                  </a:cubicBezTo>
                  <a:cubicBezTo>
                    <a:pt x="1182" y="265"/>
                    <a:pt x="917"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6" name="Google Shape;3156;p58"/>
          <p:cNvGrpSpPr/>
          <p:nvPr/>
        </p:nvGrpSpPr>
        <p:grpSpPr>
          <a:xfrm rot="10800000">
            <a:off x="468389" y="4385425"/>
            <a:ext cx="497289" cy="436619"/>
            <a:chOff x="8157612" y="2958529"/>
            <a:chExt cx="497289" cy="436619"/>
          </a:xfrm>
        </p:grpSpPr>
        <p:sp>
          <p:nvSpPr>
            <p:cNvPr id="3157" name="Google Shape;3157;p58"/>
            <p:cNvSpPr/>
            <p:nvPr/>
          </p:nvSpPr>
          <p:spPr>
            <a:xfrm>
              <a:off x="8157612" y="2958529"/>
              <a:ext cx="497289" cy="436619"/>
            </a:xfrm>
            <a:custGeom>
              <a:avLst/>
              <a:gdLst/>
              <a:ahLst/>
              <a:cxnLst/>
              <a:rect l="l" t="t" r="r" b="b"/>
              <a:pathLst>
                <a:path w="4959" h="4354" extrusionOk="0">
                  <a:moveTo>
                    <a:pt x="2520" y="1"/>
                  </a:moveTo>
                  <a:cubicBezTo>
                    <a:pt x="2299" y="1"/>
                    <a:pt x="2064" y="105"/>
                    <a:pt x="1860" y="361"/>
                  </a:cubicBezTo>
                  <a:cubicBezTo>
                    <a:pt x="1600" y="689"/>
                    <a:pt x="1601" y="951"/>
                    <a:pt x="1673" y="1137"/>
                  </a:cubicBezTo>
                  <a:cubicBezTo>
                    <a:pt x="1482" y="957"/>
                    <a:pt x="1274" y="880"/>
                    <a:pt x="1078" y="880"/>
                  </a:cubicBezTo>
                  <a:cubicBezTo>
                    <a:pt x="581" y="880"/>
                    <a:pt x="160" y="1372"/>
                    <a:pt x="276" y="1931"/>
                  </a:cubicBezTo>
                  <a:cubicBezTo>
                    <a:pt x="369" y="2377"/>
                    <a:pt x="657" y="2488"/>
                    <a:pt x="918" y="2488"/>
                  </a:cubicBezTo>
                  <a:cubicBezTo>
                    <a:pt x="1024" y="2488"/>
                    <a:pt x="1125" y="2469"/>
                    <a:pt x="1208" y="2448"/>
                  </a:cubicBezTo>
                  <a:lnTo>
                    <a:pt x="1208" y="2448"/>
                  </a:lnTo>
                  <a:cubicBezTo>
                    <a:pt x="808" y="2604"/>
                    <a:pt x="1" y="3055"/>
                    <a:pt x="973" y="3900"/>
                  </a:cubicBezTo>
                  <a:cubicBezTo>
                    <a:pt x="1135" y="4042"/>
                    <a:pt x="1281" y="4099"/>
                    <a:pt x="1411" y="4099"/>
                  </a:cubicBezTo>
                  <a:cubicBezTo>
                    <a:pt x="1961" y="4099"/>
                    <a:pt x="2219" y="3067"/>
                    <a:pt x="2230" y="3022"/>
                  </a:cubicBezTo>
                  <a:lnTo>
                    <a:pt x="2230" y="3022"/>
                  </a:lnTo>
                  <a:cubicBezTo>
                    <a:pt x="2073" y="3669"/>
                    <a:pt x="2365" y="4354"/>
                    <a:pt x="2926" y="4354"/>
                  </a:cubicBezTo>
                  <a:cubicBezTo>
                    <a:pt x="3122" y="4354"/>
                    <a:pt x="3351" y="4270"/>
                    <a:pt x="3606" y="4071"/>
                  </a:cubicBezTo>
                  <a:cubicBezTo>
                    <a:pt x="4443" y="3419"/>
                    <a:pt x="3260" y="2761"/>
                    <a:pt x="3260" y="2761"/>
                  </a:cubicBezTo>
                  <a:lnTo>
                    <a:pt x="3260" y="2761"/>
                  </a:lnTo>
                  <a:cubicBezTo>
                    <a:pt x="3476" y="2858"/>
                    <a:pt x="3672" y="2900"/>
                    <a:pt x="3844" y="2900"/>
                  </a:cubicBezTo>
                  <a:cubicBezTo>
                    <a:pt x="4673" y="2900"/>
                    <a:pt x="4958" y="1923"/>
                    <a:pt x="4396" y="1344"/>
                  </a:cubicBezTo>
                  <a:cubicBezTo>
                    <a:pt x="4175" y="1116"/>
                    <a:pt x="3959" y="1034"/>
                    <a:pt x="3764" y="1034"/>
                  </a:cubicBezTo>
                  <a:cubicBezTo>
                    <a:pt x="3545" y="1034"/>
                    <a:pt x="3353" y="1137"/>
                    <a:pt x="3206" y="1250"/>
                  </a:cubicBezTo>
                  <a:cubicBezTo>
                    <a:pt x="3564" y="683"/>
                    <a:pt x="3087" y="1"/>
                    <a:pt x="252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58"/>
            <p:cNvSpPr/>
            <p:nvPr/>
          </p:nvSpPr>
          <p:spPr>
            <a:xfrm>
              <a:off x="8157712" y="2958529"/>
              <a:ext cx="497188" cy="436619"/>
            </a:xfrm>
            <a:custGeom>
              <a:avLst/>
              <a:gdLst/>
              <a:ahLst/>
              <a:cxnLst/>
              <a:rect l="l" t="t" r="r" b="b"/>
              <a:pathLst>
                <a:path w="4958" h="4354" extrusionOk="0">
                  <a:moveTo>
                    <a:pt x="2520" y="0"/>
                  </a:moveTo>
                  <a:cubicBezTo>
                    <a:pt x="2299" y="0"/>
                    <a:pt x="2063" y="105"/>
                    <a:pt x="1859" y="361"/>
                  </a:cubicBezTo>
                  <a:cubicBezTo>
                    <a:pt x="1598" y="689"/>
                    <a:pt x="1600" y="951"/>
                    <a:pt x="1673" y="1136"/>
                  </a:cubicBezTo>
                  <a:lnTo>
                    <a:pt x="1673" y="1136"/>
                  </a:lnTo>
                  <a:cubicBezTo>
                    <a:pt x="1482" y="957"/>
                    <a:pt x="1274" y="880"/>
                    <a:pt x="1077" y="880"/>
                  </a:cubicBezTo>
                  <a:cubicBezTo>
                    <a:pt x="581" y="880"/>
                    <a:pt x="159" y="1372"/>
                    <a:pt x="275" y="1931"/>
                  </a:cubicBezTo>
                  <a:cubicBezTo>
                    <a:pt x="368" y="2378"/>
                    <a:pt x="656" y="2488"/>
                    <a:pt x="917" y="2488"/>
                  </a:cubicBezTo>
                  <a:cubicBezTo>
                    <a:pt x="1022" y="2488"/>
                    <a:pt x="1123" y="2470"/>
                    <a:pt x="1205" y="2449"/>
                  </a:cubicBezTo>
                  <a:lnTo>
                    <a:pt x="1205" y="2449"/>
                  </a:lnTo>
                  <a:cubicBezTo>
                    <a:pt x="806" y="2605"/>
                    <a:pt x="1" y="3054"/>
                    <a:pt x="972" y="3900"/>
                  </a:cubicBezTo>
                  <a:cubicBezTo>
                    <a:pt x="1134" y="4042"/>
                    <a:pt x="1280" y="4099"/>
                    <a:pt x="1410" y="4099"/>
                  </a:cubicBezTo>
                  <a:cubicBezTo>
                    <a:pt x="1964" y="4099"/>
                    <a:pt x="2222" y="3052"/>
                    <a:pt x="2229" y="3021"/>
                  </a:cubicBezTo>
                  <a:lnTo>
                    <a:pt x="2229" y="3021"/>
                  </a:lnTo>
                  <a:cubicBezTo>
                    <a:pt x="2073" y="3668"/>
                    <a:pt x="2364" y="4354"/>
                    <a:pt x="2925" y="4354"/>
                  </a:cubicBezTo>
                  <a:cubicBezTo>
                    <a:pt x="3121" y="4354"/>
                    <a:pt x="3350" y="4270"/>
                    <a:pt x="3605" y="4071"/>
                  </a:cubicBezTo>
                  <a:cubicBezTo>
                    <a:pt x="4442" y="3417"/>
                    <a:pt x="3259" y="2761"/>
                    <a:pt x="3259" y="2761"/>
                  </a:cubicBezTo>
                  <a:lnTo>
                    <a:pt x="3259" y="2761"/>
                  </a:lnTo>
                  <a:cubicBezTo>
                    <a:pt x="3475" y="2857"/>
                    <a:pt x="3670" y="2899"/>
                    <a:pt x="3842" y="2899"/>
                  </a:cubicBezTo>
                  <a:cubicBezTo>
                    <a:pt x="4672" y="2899"/>
                    <a:pt x="4958" y="1922"/>
                    <a:pt x="4395" y="1344"/>
                  </a:cubicBezTo>
                  <a:cubicBezTo>
                    <a:pt x="4174" y="1116"/>
                    <a:pt x="3958" y="1034"/>
                    <a:pt x="3763" y="1034"/>
                  </a:cubicBezTo>
                  <a:cubicBezTo>
                    <a:pt x="3545" y="1034"/>
                    <a:pt x="3352" y="1136"/>
                    <a:pt x="3205" y="1250"/>
                  </a:cubicBezTo>
                  <a:lnTo>
                    <a:pt x="3205" y="1250"/>
                  </a:lnTo>
                  <a:cubicBezTo>
                    <a:pt x="3563" y="683"/>
                    <a:pt x="3086" y="0"/>
                    <a:pt x="2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58"/>
            <p:cNvSpPr/>
            <p:nvPr/>
          </p:nvSpPr>
          <p:spPr>
            <a:xfrm>
              <a:off x="8401492" y="3043065"/>
              <a:ext cx="26073" cy="100581"/>
            </a:xfrm>
            <a:custGeom>
              <a:avLst/>
              <a:gdLst/>
              <a:ahLst/>
              <a:cxnLst/>
              <a:rect l="l" t="t" r="r" b="b"/>
              <a:pathLst>
                <a:path w="260" h="1003" extrusionOk="0">
                  <a:moveTo>
                    <a:pt x="84" y="0"/>
                  </a:moveTo>
                  <a:cubicBezTo>
                    <a:pt x="43" y="0"/>
                    <a:pt x="1" y="33"/>
                    <a:pt x="14" y="88"/>
                  </a:cubicBezTo>
                  <a:cubicBezTo>
                    <a:pt x="15" y="93"/>
                    <a:pt x="113" y="578"/>
                    <a:pt x="15" y="911"/>
                  </a:cubicBezTo>
                  <a:cubicBezTo>
                    <a:pt x="4" y="949"/>
                    <a:pt x="26" y="989"/>
                    <a:pt x="63" y="999"/>
                  </a:cubicBezTo>
                  <a:cubicBezTo>
                    <a:pt x="70" y="1001"/>
                    <a:pt x="77" y="1002"/>
                    <a:pt x="83" y="1002"/>
                  </a:cubicBezTo>
                  <a:cubicBezTo>
                    <a:pt x="114" y="1002"/>
                    <a:pt x="142" y="982"/>
                    <a:pt x="151" y="951"/>
                  </a:cubicBezTo>
                  <a:cubicBezTo>
                    <a:pt x="260" y="585"/>
                    <a:pt x="157" y="81"/>
                    <a:pt x="151" y="60"/>
                  </a:cubicBezTo>
                  <a:cubicBezTo>
                    <a:pt x="145" y="19"/>
                    <a:pt x="114" y="0"/>
                    <a:pt x="8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58"/>
            <p:cNvSpPr/>
            <p:nvPr/>
          </p:nvSpPr>
          <p:spPr>
            <a:xfrm>
              <a:off x="8283362" y="3132414"/>
              <a:ext cx="92759" cy="28780"/>
            </a:xfrm>
            <a:custGeom>
              <a:avLst/>
              <a:gdLst/>
              <a:ahLst/>
              <a:cxnLst/>
              <a:rect l="l" t="t" r="r" b="b"/>
              <a:pathLst>
                <a:path w="925" h="287" extrusionOk="0">
                  <a:moveTo>
                    <a:pt x="100" y="0"/>
                  </a:moveTo>
                  <a:cubicBezTo>
                    <a:pt x="27" y="0"/>
                    <a:pt x="1" y="112"/>
                    <a:pt x="79" y="139"/>
                  </a:cubicBezTo>
                  <a:cubicBezTo>
                    <a:pt x="96" y="143"/>
                    <a:pt x="464" y="253"/>
                    <a:pt x="821" y="286"/>
                  </a:cubicBezTo>
                  <a:lnTo>
                    <a:pt x="828" y="286"/>
                  </a:lnTo>
                  <a:cubicBezTo>
                    <a:pt x="918" y="286"/>
                    <a:pt x="924" y="154"/>
                    <a:pt x="835" y="145"/>
                  </a:cubicBezTo>
                  <a:cubicBezTo>
                    <a:pt x="493" y="112"/>
                    <a:pt x="124" y="4"/>
                    <a:pt x="120" y="3"/>
                  </a:cubicBezTo>
                  <a:cubicBezTo>
                    <a:pt x="113" y="1"/>
                    <a:pt x="106" y="0"/>
                    <a:pt x="10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58"/>
            <p:cNvSpPr/>
            <p:nvPr/>
          </p:nvSpPr>
          <p:spPr>
            <a:xfrm>
              <a:off x="8311140" y="3194085"/>
              <a:ext cx="83934" cy="61873"/>
            </a:xfrm>
            <a:custGeom>
              <a:avLst/>
              <a:gdLst/>
              <a:ahLst/>
              <a:cxnLst/>
              <a:rect l="l" t="t" r="r" b="b"/>
              <a:pathLst>
                <a:path w="837" h="617" extrusionOk="0">
                  <a:moveTo>
                    <a:pt x="735" y="0"/>
                  </a:moveTo>
                  <a:cubicBezTo>
                    <a:pt x="717" y="0"/>
                    <a:pt x="699" y="8"/>
                    <a:pt x="683" y="26"/>
                  </a:cubicBezTo>
                  <a:cubicBezTo>
                    <a:pt x="449" y="296"/>
                    <a:pt x="73" y="480"/>
                    <a:pt x="69" y="481"/>
                  </a:cubicBezTo>
                  <a:cubicBezTo>
                    <a:pt x="0" y="513"/>
                    <a:pt x="24" y="616"/>
                    <a:pt x="99" y="616"/>
                  </a:cubicBezTo>
                  <a:cubicBezTo>
                    <a:pt x="110" y="616"/>
                    <a:pt x="121" y="614"/>
                    <a:pt x="131" y="608"/>
                  </a:cubicBezTo>
                  <a:cubicBezTo>
                    <a:pt x="147" y="600"/>
                    <a:pt x="538" y="411"/>
                    <a:pt x="790" y="119"/>
                  </a:cubicBezTo>
                  <a:cubicBezTo>
                    <a:pt x="836" y="65"/>
                    <a:pt x="788" y="0"/>
                    <a:pt x="73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58"/>
            <p:cNvSpPr/>
            <p:nvPr/>
          </p:nvSpPr>
          <p:spPr>
            <a:xfrm>
              <a:off x="8418439" y="3206821"/>
              <a:ext cx="46430" cy="87745"/>
            </a:xfrm>
            <a:custGeom>
              <a:avLst/>
              <a:gdLst/>
              <a:ahLst/>
              <a:cxnLst/>
              <a:rect l="l" t="t" r="r" b="b"/>
              <a:pathLst>
                <a:path w="463" h="875" extrusionOk="0">
                  <a:moveTo>
                    <a:pt x="96" y="0"/>
                  </a:moveTo>
                  <a:cubicBezTo>
                    <a:pt x="49" y="0"/>
                    <a:pt x="0" y="48"/>
                    <a:pt x="31" y="104"/>
                  </a:cubicBezTo>
                  <a:cubicBezTo>
                    <a:pt x="33" y="110"/>
                    <a:pt x="246" y="550"/>
                    <a:pt x="315" y="821"/>
                  </a:cubicBezTo>
                  <a:cubicBezTo>
                    <a:pt x="323" y="853"/>
                    <a:pt x="351" y="874"/>
                    <a:pt x="383" y="874"/>
                  </a:cubicBezTo>
                  <a:cubicBezTo>
                    <a:pt x="390" y="874"/>
                    <a:pt x="395" y="873"/>
                    <a:pt x="401" y="872"/>
                  </a:cubicBezTo>
                  <a:cubicBezTo>
                    <a:pt x="440" y="862"/>
                    <a:pt x="462" y="824"/>
                    <a:pt x="453" y="786"/>
                  </a:cubicBezTo>
                  <a:cubicBezTo>
                    <a:pt x="379" y="500"/>
                    <a:pt x="167" y="62"/>
                    <a:pt x="159" y="43"/>
                  </a:cubicBezTo>
                  <a:cubicBezTo>
                    <a:pt x="145" y="13"/>
                    <a:pt x="121" y="0"/>
                    <a:pt x="9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58"/>
            <p:cNvSpPr/>
            <p:nvPr/>
          </p:nvSpPr>
          <p:spPr>
            <a:xfrm>
              <a:off x="8443309" y="3135422"/>
              <a:ext cx="102687" cy="27076"/>
            </a:xfrm>
            <a:custGeom>
              <a:avLst/>
              <a:gdLst/>
              <a:ahLst/>
              <a:cxnLst/>
              <a:rect l="l" t="t" r="r" b="b"/>
              <a:pathLst>
                <a:path w="1024" h="270" extrusionOk="0">
                  <a:moveTo>
                    <a:pt x="925" y="1"/>
                  </a:moveTo>
                  <a:cubicBezTo>
                    <a:pt x="923" y="1"/>
                    <a:pt x="920" y="1"/>
                    <a:pt x="917" y="1"/>
                  </a:cubicBezTo>
                  <a:cubicBezTo>
                    <a:pt x="455" y="60"/>
                    <a:pt x="89" y="129"/>
                    <a:pt x="85" y="129"/>
                  </a:cubicBezTo>
                  <a:cubicBezTo>
                    <a:pt x="0" y="145"/>
                    <a:pt x="12" y="268"/>
                    <a:pt x="98" y="270"/>
                  </a:cubicBezTo>
                  <a:cubicBezTo>
                    <a:pt x="102" y="270"/>
                    <a:pt x="106" y="270"/>
                    <a:pt x="110" y="268"/>
                  </a:cubicBezTo>
                  <a:cubicBezTo>
                    <a:pt x="114" y="268"/>
                    <a:pt x="478" y="200"/>
                    <a:pt x="935" y="141"/>
                  </a:cubicBezTo>
                  <a:cubicBezTo>
                    <a:pt x="1023" y="128"/>
                    <a:pt x="1011" y="1"/>
                    <a:pt x="92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58"/>
            <p:cNvSpPr/>
            <p:nvPr/>
          </p:nvSpPr>
          <p:spPr>
            <a:xfrm>
              <a:off x="8355263" y="3108246"/>
              <a:ext cx="118531" cy="118431"/>
            </a:xfrm>
            <a:custGeom>
              <a:avLst/>
              <a:gdLst/>
              <a:ahLst/>
              <a:cxnLst/>
              <a:rect l="l" t="t" r="r" b="b"/>
              <a:pathLst>
                <a:path w="1182" h="1181" extrusionOk="0">
                  <a:moveTo>
                    <a:pt x="591" y="1"/>
                  </a:moveTo>
                  <a:cubicBezTo>
                    <a:pt x="265" y="1"/>
                    <a:pt x="0" y="265"/>
                    <a:pt x="0" y="591"/>
                  </a:cubicBezTo>
                  <a:cubicBezTo>
                    <a:pt x="0" y="918"/>
                    <a:pt x="265" y="1181"/>
                    <a:pt x="591" y="1181"/>
                  </a:cubicBezTo>
                  <a:cubicBezTo>
                    <a:pt x="917" y="1181"/>
                    <a:pt x="1182" y="918"/>
                    <a:pt x="1182" y="591"/>
                  </a:cubicBezTo>
                  <a:cubicBezTo>
                    <a:pt x="1182" y="265"/>
                    <a:pt x="917" y="1"/>
                    <a:pt x="5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5" name="Google Shape;3165;p58"/>
          <p:cNvGrpSpPr/>
          <p:nvPr/>
        </p:nvGrpSpPr>
        <p:grpSpPr>
          <a:xfrm flipH="1">
            <a:off x="1127167" y="433069"/>
            <a:ext cx="224828" cy="208081"/>
            <a:chOff x="8121411" y="3511069"/>
            <a:chExt cx="224828" cy="208081"/>
          </a:xfrm>
        </p:grpSpPr>
        <p:sp>
          <p:nvSpPr>
            <p:cNvPr id="3166" name="Google Shape;3166;p58"/>
            <p:cNvSpPr/>
            <p:nvPr/>
          </p:nvSpPr>
          <p:spPr>
            <a:xfrm>
              <a:off x="8121411" y="3511069"/>
              <a:ext cx="224828" cy="208081"/>
            </a:xfrm>
            <a:custGeom>
              <a:avLst/>
              <a:gdLst/>
              <a:ahLst/>
              <a:cxnLst/>
              <a:rect l="l" t="t" r="r" b="b"/>
              <a:pathLst>
                <a:path w="2242" h="2075" extrusionOk="0">
                  <a:moveTo>
                    <a:pt x="1550" y="156"/>
                  </a:moveTo>
                  <a:lnTo>
                    <a:pt x="1550" y="156"/>
                  </a:lnTo>
                  <a:cubicBezTo>
                    <a:pt x="1553" y="228"/>
                    <a:pt x="1545" y="384"/>
                    <a:pt x="1510" y="640"/>
                  </a:cubicBezTo>
                  <a:cubicBezTo>
                    <a:pt x="1395" y="577"/>
                    <a:pt x="1275" y="513"/>
                    <a:pt x="1157" y="451"/>
                  </a:cubicBezTo>
                  <a:cubicBezTo>
                    <a:pt x="1391" y="251"/>
                    <a:pt x="1502" y="180"/>
                    <a:pt x="1550" y="156"/>
                  </a:cubicBezTo>
                  <a:close/>
                  <a:moveTo>
                    <a:pt x="422" y="244"/>
                  </a:moveTo>
                  <a:lnTo>
                    <a:pt x="422" y="244"/>
                  </a:lnTo>
                  <a:cubicBezTo>
                    <a:pt x="519" y="289"/>
                    <a:pt x="684" y="368"/>
                    <a:pt x="907" y="482"/>
                  </a:cubicBezTo>
                  <a:cubicBezTo>
                    <a:pt x="820" y="559"/>
                    <a:pt x="728" y="645"/>
                    <a:pt x="628" y="739"/>
                  </a:cubicBezTo>
                  <a:cubicBezTo>
                    <a:pt x="514" y="489"/>
                    <a:pt x="453" y="334"/>
                    <a:pt x="422" y="244"/>
                  </a:cubicBezTo>
                  <a:close/>
                  <a:moveTo>
                    <a:pt x="1620" y="863"/>
                  </a:moveTo>
                  <a:cubicBezTo>
                    <a:pt x="1838" y="985"/>
                    <a:pt x="1955" y="1059"/>
                    <a:pt x="2019" y="1105"/>
                  </a:cubicBezTo>
                  <a:cubicBezTo>
                    <a:pt x="1918" y="1126"/>
                    <a:pt x="1753" y="1160"/>
                    <a:pt x="1561" y="1196"/>
                  </a:cubicBezTo>
                  <a:cubicBezTo>
                    <a:pt x="1581" y="1086"/>
                    <a:pt x="1602" y="974"/>
                    <a:pt x="1620" y="863"/>
                  </a:cubicBezTo>
                  <a:close/>
                  <a:moveTo>
                    <a:pt x="1042" y="551"/>
                  </a:moveTo>
                  <a:cubicBezTo>
                    <a:pt x="1191" y="629"/>
                    <a:pt x="1344" y="711"/>
                    <a:pt x="1487" y="789"/>
                  </a:cubicBezTo>
                  <a:cubicBezTo>
                    <a:pt x="1466" y="934"/>
                    <a:pt x="1439" y="1082"/>
                    <a:pt x="1411" y="1224"/>
                  </a:cubicBezTo>
                  <a:cubicBezTo>
                    <a:pt x="1224" y="1257"/>
                    <a:pt x="1053" y="1285"/>
                    <a:pt x="900" y="1307"/>
                  </a:cubicBezTo>
                  <a:cubicBezTo>
                    <a:pt x="830" y="1165"/>
                    <a:pt x="757" y="1017"/>
                    <a:pt x="691" y="872"/>
                  </a:cubicBezTo>
                  <a:cubicBezTo>
                    <a:pt x="819" y="753"/>
                    <a:pt x="937" y="645"/>
                    <a:pt x="1042" y="551"/>
                  </a:cubicBezTo>
                  <a:close/>
                  <a:moveTo>
                    <a:pt x="582" y="977"/>
                  </a:moveTo>
                  <a:cubicBezTo>
                    <a:pt x="637" y="1094"/>
                    <a:pt x="695" y="1212"/>
                    <a:pt x="752" y="1328"/>
                  </a:cubicBezTo>
                  <a:cubicBezTo>
                    <a:pt x="556" y="1353"/>
                    <a:pt x="397" y="1362"/>
                    <a:pt x="292" y="1362"/>
                  </a:cubicBezTo>
                  <a:cubicBezTo>
                    <a:pt x="247" y="1362"/>
                    <a:pt x="213" y="1361"/>
                    <a:pt x="189" y="1358"/>
                  </a:cubicBezTo>
                  <a:cubicBezTo>
                    <a:pt x="269" y="1279"/>
                    <a:pt x="414" y="1137"/>
                    <a:pt x="582" y="977"/>
                  </a:cubicBezTo>
                  <a:close/>
                  <a:moveTo>
                    <a:pt x="1380" y="1374"/>
                  </a:moveTo>
                  <a:cubicBezTo>
                    <a:pt x="1313" y="1678"/>
                    <a:pt x="1257" y="1836"/>
                    <a:pt x="1225" y="1902"/>
                  </a:cubicBezTo>
                  <a:cubicBezTo>
                    <a:pt x="1178" y="1833"/>
                    <a:pt x="1094" y="1688"/>
                    <a:pt x="967" y="1440"/>
                  </a:cubicBezTo>
                  <a:cubicBezTo>
                    <a:pt x="1094" y="1422"/>
                    <a:pt x="1232" y="1399"/>
                    <a:pt x="1380" y="1374"/>
                  </a:cubicBezTo>
                  <a:close/>
                  <a:moveTo>
                    <a:pt x="1585" y="1"/>
                  </a:moveTo>
                  <a:cubicBezTo>
                    <a:pt x="1584" y="1"/>
                    <a:pt x="1583" y="1"/>
                    <a:pt x="1582" y="1"/>
                  </a:cubicBezTo>
                  <a:cubicBezTo>
                    <a:pt x="1521" y="1"/>
                    <a:pt x="1404" y="47"/>
                    <a:pt x="1019" y="382"/>
                  </a:cubicBezTo>
                  <a:cubicBezTo>
                    <a:pt x="784" y="261"/>
                    <a:pt x="418" y="78"/>
                    <a:pt x="351" y="63"/>
                  </a:cubicBezTo>
                  <a:cubicBezTo>
                    <a:pt x="347" y="63"/>
                    <a:pt x="343" y="63"/>
                    <a:pt x="340" y="63"/>
                  </a:cubicBezTo>
                  <a:cubicBezTo>
                    <a:pt x="312" y="63"/>
                    <a:pt x="285" y="76"/>
                    <a:pt x="268" y="98"/>
                  </a:cubicBezTo>
                  <a:cubicBezTo>
                    <a:pt x="244" y="136"/>
                    <a:pt x="215" y="182"/>
                    <a:pt x="517" y="842"/>
                  </a:cubicBezTo>
                  <a:cubicBezTo>
                    <a:pt x="247" y="1098"/>
                    <a:pt x="26" y="1320"/>
                    <a:pt x="23" y="1323"/>
                  </a:cubicBezTo>
                  <a:cubicBezTo>
                    <a:pt x="7" y="1339"/>
                    <a:pt x="1" y="1362"/>
                    <a:pt x="3" y="1384"/>
                  </a:cubicBezTo>
                  <a:cubicBezTo>
                    <a:pt x="21" y="1491"/>
                    <a:pt x="165" y="1506"/>
                    <a:pt x="303" y="1506"/>
                  </a:cubicBezTo>
                  <a:cubicBezTo>
                    <a:pt x="427" y="1506"/>
                    <a:pt x="601" y="1491"/>
                    <a:pt x="819" y="1462"/>
                  </a:cubicBezTo>
                  <a:cubicBezTo>
                    <a:pt x="923" y="1665"/>
                    <a:pt x="1084" y="1970"/>
                    <a:pt x="1154" y="2042"/>
                  </a:cubicBezTo>
                  <a:cubicBezTo>
                    <a:pt x="1173" y="2062"/>
                    <a:pt x="1199" y="2073"/>
                    <a:pt x="1225" y="2074"/>
                  </a:cubicBezTo>
                  <a:cubicBezTo>
                    <a:pt x="1283" y="2074"/>
                    <a:pt x="1378" y="2074"/>
                    <a:pt x="1530" y="1345"/>
                  </a:cubicBezTo>
                  <a:cubicBezTo>
                    <a:pt x="1883" y="1280"/>
                    <a:pt x="2156" y="1220"/>
                    <a:pt x="2158" y="1220"/>
                  </a:cubicBezTo>
                  <a:cubicBezTo>
                    <a:pt x="2193" y="1213"/>
                    <a:pt x="2220" y="1185"/>
                    <a:pt x="2225" y="1150"/>
                  </a:cubicBezTo>
                  <a:cubicBezTo>
                    <a:pt x="2235" y="1094"/>
                    <a:pt x="2241" y="1046"/>
                    <a:pt x="1641" y="713"/>
                  </a:cubicBezTo>
                  <a:cubicBezTo>
                    <a:pt x="1677" y="457"/>
                    <a:pt x="1711" y="154"/>
                    <a:pt x="1677" y="63"/>
                  </a:cubicBezTo>
                  <a:cubicBezTo>
                    <a:pt x="1663" y="26"/>
                    <a:pt x="1627" y="1"/>
                    <a:pt x="158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58"/>
            <p:cNvSpPr/>
            <p:nvPr/>
          </p:nvSpPr>
          <p:spPr>
            <a:xfrm>
              <a:off x="8121411" y="3511069"/>
              <a:ext cx="224828" cy="208081"/>
            </a:xfrm>
            <a:custGeom>
              <a:avLst/>
              <a:gdLst/>
              <a:ahLst/>
              <a:cxnLst/>
              <a:rect l="l" t="t" r="r" b="b"/>
              <a:pathLst>
                <a:path w="2242" h="2075" extrusionOk="0">
                  <a:moveTo>
                    <a:pt x="1551" y="154"/>
                  </a:moveTo>
                  <a:lnTo>
                    <a:pt x="1551" y="154"/>
                  </a:lnTo>
                  <a:cubicBezTo>
                    <a:pt x="1554" y="227"/>
                    <a:pt x="1545" y="383"/>
                    <a:pt x="1510" y="638"/>
                  </a:cubicBezTo>
                  <a:cubicBezTo>
                    <a:pt x="1395" y="575"/>
                    <a:pt x="1275" y="511"/>
                    <a:pt x="1157" y="451"/>
                  </a:cubicBezTo>
                  <a:cubicBezTo>
                    <a:pt x="1391" y="251"/>
                    <a:pt x="1502" y="180"/>
                    <a:pt x="1551" y="154"/>
                  </a:cubicBezTo>
                  <a:close/>
                  <a:moveTo>
                    <a:pt x="422" y="244"/>
                  </a:moveTo>
                  <a:lnTo>
                    <a:pt x="422" y="244"/>
                  </a:lnTo>
                  <a:cubicBezTo>
                    <a:pt x="520" y="288"/>
                    <a:pt x="684" y="368"/>
                    <a:pt x="907" y="481"/>
                  </a:cubicBezTo>
                  <a:cubicBezTo>
                    <a:pt x="822" y="558"/>
                    <a:pt x="728" y="644"/>
                    <a:pt x="628" y="737"/>
                  </a:cubicBezTo>
                  <a:cubicBezTo>
                    <a:pt x="515" y="489"/>
                    <a:pt x="453" y="334"/>
                    <a:pt x="422" y="244"/>
                  </a:cubicBezTo>
                  <a:close/>
                  <a:moveTo>
                    <a:pt x="1620" y="862"/>
                  </a:moveTo>
                  <a:lnTo>
                    <a:pt x="1620" y="863"/>
                  </a:lnTo>
                  <a:cubicBezTo>
                    <a:pt x="1838" y="985"/>
                    <a:pt x="1955" y="1059"/>
                    <a:pt x="2019" y="1104"/>
                  </a:cubicBezTo>
                  <a:cubicBezTo>
                    <a:pt x="1918" y="1126"/>
                    <a:pt x="1753" y="1160"/>
                    <a:pt x="1561" y="1196"/>
                  </a:cubicBezTo>
                  <a:cubicBezTo>
                    <a:pt x="1582" y="1085"/>
                    <a:pt x="1602" y="973"/>
                    <a:pt x="1620" y="862"/>
                  </a:cubicBezTo>
                  <a:close/>
                  <a:moveTo>
                    <a:pt x="1042" y="551"/>
                  </a:moveTo>
                  <a:cubicBezTo>
                    <a:pt x="1191" y="629"/>
                    <a:pt x="1344" y="711"/>
                    <a:pt x="1489" y="789"/>
                  </a:cubicBezTo>
                  <a:cubicBezTo>
                    <a:pt x="1466" y="934"/>
                    <a:pt x="1439" y="1082"/>
                    <a:pt x="1411" y="1224"/>
                  </a:cubicBezTo>
                  <a:cubicBezTo>
                    <a:pt x="1224" y="1257"/>
                    <a:pt x="1053" y="1285"/>
                    <a:pt x="900" y="1307"/>
                  </a:cubicBezTo>
                  <a:cubicBezTo>
                    <a:pt x="830" y="1165"/>
                    <a:pt x="758" y="1017"/>
                    <a:pt x="691" y="873"/>
                  </a:cubicBezTo>
                  <a:lnTo>
                    <a:pt x="691" y="873"/>
                  </a:lnTo>
                  <a:cubicBezTo>
                    <a:pt x="819" y="753"/>
                    <a:pt x="937" y="645"/>
                    <a:pt x="1042" y="551"/>
                  </a:cubicBezTo>
                  <a:close/>
                  <a:moveTo>
                    <a:pt x="582" y="977"/>
                  </a:moveTo>
                  <a:cubicBezTo>
                    <a:pt x="637" y="1093"/>
                    <a:pt x="695" y="1212"/>
                    <a:pt x="752" y="1327"/>
                  </a:cubicBezTo>
                  <a:cubicBezTo>
                    <a:pt x="556" y="1352"/>
                    <a:pt x="395" y="1362"/>
                    <a:pt x="290" y="1362"/>
                  </a:cubicBezTo>
                  <a:cubicBezTo>
                    <a:pt x="247" y="1362"/>
                    <a:pt x="212" y="1361"/>
                    <a:pt x="189" y="1358"/>
                  </a:cubicBezTo>
                  <a:cubicBezTo>
                    <a:pt x="269" y="1279"/>
                    <a:pt x="414" y="1137"/>
                    <a:pt x="582" y="977"/>
                  </a:cubicBezTo>
                  <a:close/>
                  <a:moveTo>
                    <a:pt x="1380" y="1374"/>
                  </a:moveTo>
                  <a:cubicBezTo>
                    <a:pt x="1313" y="1678"/>
                    <a:pt x="1259" y="1835"/>
                    <a:pt x="1225" y="1902"/>
                  </a:cubicBezTo>
                  <a:cubicBezTo>
                    <a:pt x="1178" y="1833"/>
                    <a:pt x="1094" y="1688"/>
                    <a:pt x="967" y="1440"/>
                  </a:cubicBezTo>
                  <a:cubicBezTo>
                    <a:pt x="1093" y="1422"/>
                    <a:pt x="1232" y="1399"/>
                    <a:pt x="1380" y="1374"/>
                  </a:cubicBezTo>
                  <a:close/>
                  <a:moveTo>
                    <a:pt x="1588" y="1"/>
                  </a:moveTo>
                  <a:cubicBezTo>
                    <a:pt x="1587" y="1"/>
                    <a:pt x="1586" y="1"/>
                    <a:pt x="1585" y="1"/>
                  </a:cubicBezTo>
                  <a:cubicBezTo>
                    <a:pt x="1522" y="1"/>
                    <a:pt x="1406" y="47"/>
                    <a:pt x="1021" y="382"/>
                  </a:cubicBezTo>
                  <a:cubicBezTo>
                    <a:pt x="785" y="261"/>
                    <a:pt x="419" y="78"/>
                    <a:pt x="352" y="63"/>
                  </a:cubicBezTo>
                  <a:cubicBezTo>
                    <a:pt x="349" y="63"/>
                    <a:pt x="345" y="63"/>
                    <a:pt x="341" y="63"/>
                  </a:cubicBezTo>
                  <a:cubicBezTo>
                    <a:pt x="313" y="63"/>
                    <a:pt x="286" y="76"/>
                    <a:pt x="269" y="98"/>
                  </a:cubicBezTo>
                  <a:cubicBezTo>
                    <a:pt x="245" y="136"/>
                    <a:pt x="216" y="182"/>
                    <a:pt x="519" y="840"/>
                  </a:cubicBezTo>
                  <a:cubicBezTo>
                    <a:pt x="247" y="1098"/>
                    <a:pt x="26" y="1320"/>
                    <a:pt x="23" y="1323"/>
                  </a:cubicBezTo>
                  <a:cubicBezTo>
                    <a:pt x="7" y="1339"/>
                    <a:pt x="1" y="1362"/>
                    <a:pt x="3" y="1384"/>
                  </a:cubicBezTo>
                  <a:cubicBezTo>
                    <a:pt x="21" y="1491"/>
                    <a:pt x="165" y="1506"/>
                    <a:pt x="303" y="1506"/>
                  </a:cubicBezTo>
                  <a:cubicBezTo>
                    <a:pt x="429" y="1506"/>
                    <a:pt x="602" y="1491"/>
                    <a:pt x="819" y="1462"/>
                  </a:cubicBezTo>
                  <a:cubicBezTo>
                    <a:pt x="923" y="1665"/>
                    <a:pt x="1084" y="1970"/>
                    <a:pt x="1154" y="2042"/>
                  </a:cubicBezTo>
                  <a:cubicBezTo>
                    <a:pt x="1173" y="2062"/>
                    <a:pt x="1199" y="2073"/>
                    <a:pt x="1225" y="2074"/>
                  </a:cubicBezTo>
                  <a:lnTo>
                    <a:pt x="1227" y="2074"/>
                  </a:lnTo>
                  <a:cubicBezTo>
                    <a:pt x="1284" y="2073"/>
                    <a:pt x="1379" y="2073"/>
                    <a:pt x="1533" y="1345"/>
                  </a:cubicBezTo>
                  <a:cubicBezTo>
                    <a:pt x="1884" y="1280"/>
                    <a:pt x="2158" y="1220"/>
                    <a:pt x="2161" y="1220"/>
                  </a:cubicBezTo>
                  <a:cubicBezTo>
                    <a:pt x="2194" y="1213"/>
                    <a:pt x="2221" y="1185"/>
                    <a:pt x="2228" y="1150"/>
                  </a:cubicBezTo>
                  <a:cubicBezTo>
                    <a:pt x="2235" y="1094"/>
                    <a:pt x="2241" y="1046"/>
                    <a:pt x="1642" y="712"/>
                  </a:cubicBezTo>
                  <a:cubicBezTo>
                    <a:pt x="1680" y="457"/>
                    <a:pt x="1712" y="154"/>
                    <a:pt x="1678" y="63"/>
                  </a:cubicBezTo>
                  <a:cubicBezTo>
                    <a:pt x="1664" y="26"/>
                    <a:pt x="1628" y="1"/>
                    <a:pt x="158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8" name="Google Shape;3168;p58"/>
          <p:cNvGrpSpPr/>
          <p:nvPr/>
        </p:nvGrpSpPr>
        <p:grpSpPr>
          <a:xfrm flipH="1">
            <a:off x="7349003" y="4539467"/>
            <a:ext cx="134275" cy="133874"/>
            <a:chOff x="7616903" y="1949217"/>
            <a:chExt cx="134275" cy="133874"/>
          </a:xfrm>
        </p:grpSpPr>
        <p:sp>
          <p:nvSpPr>
            <p:cNvPr id="3169" name="Google Shape;3169;p58"/>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58"/>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58"/>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58"/>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58"/>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4" name="Google Shape;3174;p58"/>
          <p:cNvGrpSpPr/>
          <p:nvPr/>
        </p:nvGrpSpPr>
        <p:grpSpPr>
          <a:xfrm flipH="1">
            <a:off x="1934446" y="4131471"/>
            <a:ext cx="98575" cy="98475"/>
            <a:chOff x="6046822" y="2565334"/>
            <a:chExt cx="98575" cy="98475"/>
          </a:xfrm>
        </p:grpSpPr>
        <p:sp>
          <p:nvSpPr>
            <p:cNvPr id="3175" name="Google Shape;3175;p58"/>
            <p:cNvSpPr/>
            <p:nvPr/>
          </p:nvSpPr>
          <p:spPr>
            <a:xfrm>
              <a:off x="6046922" y="2565735"/>
              <a:ext cx="98274" cy="98074"/>
            </a:xfrm>
            <a:custGeom>
              <a:avLst/>
              <a:gdLst/>
              <a:ahLst/>
              <a:cxnLst/>
              <a:rect l="l" t="t" r="r" b="b"/>
              <a:pathLst>
                <a:path w="980" h="978" extrusionOk="0">
                  <a:moveTo>
                    <a:pt x="494" y="139"/>
                  </a:moveTo>
                  <a:cubicBezTo>
                    <a:pt x="580" y="139"/>
                    <a:pt x="668" y="171"/>
                    <a:pt x="739" y="242"/>
                  </a:cubicBezTo>
                  <a:cubicBezTo>
                    <a:pt x="958" y="462"/>
                    <a:pt x="801" y="836"/>
                    <a:pt x="491" y="836"/>
                  </a:cubicBezTo>
                  <a:lnTo>
                    <a:pt x="491" y="908"/>
                  </a:lnTo>
                  <a:lnTo>
                    <a:pt x="490" y="837"/>
                  </a:lnTo>
                  <a:cubicBezTo>
                    <a:pt x="298" y="836"/>
                    <a:pt x="142" y="678"/>
                    <a:pt x="144" y="487"/>
                  </a:cubicBezTo>
                  <a:cubicBezTo>
                    <a:pt x="145" y="278"/>
                    <a:pt x="316" y="139"/>
                    <a:pt x="494" y="139"/>
                  </a:cubicBezTo>
                  <a:close/>
                  <a:moveTo>
                    <a:pt x="490" y="0"/>
                  </a:moveTo>
                  <a:cubicBezTo>
                    <a:pt x="221" y="0"/>
                    <a:pt x="2" y="220"/>
                    <a:pt x="2" y="488"/>
                  </a:cubicBezTo>
                  <a:cubicBezTo>
                    <a:pt x="1" y="758"/>
                    <a:pt x="220" y="978"/>
                    <a:pt x="490" y="978"/>
                  </a:cubicBezTo>
                  <a:lnTo>
                    <a:pt x="491" y="978"/>
                  </a:lnTo>
                  <a:cubicBezTo>
                    <a:pt x="761" y="978"/>
                    <a:pt x="979" y="758"/>
                    <a:pt x="979" y="488"/>
                  </a:cubicBezTo>
                  <a:cubicBezTo>
                    <a:pt x="979" y="220"/>
                    <a:pt x="760" y="0"/>
                    <a:pt x="49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58"/>
            <p:cNvSpPr/>
            <p:nvPr/>
          </p:nvSpPr>
          <p:spPr>
            <a:xfrm>
              <a:off x="6046822" y="2565334"/>
              <a:ext cx="98575" cy="98475"/>
            </a:xfrm>
            <a:custGeom>
              <a:avLst/>
              <a:gdLst/>
              <a:ahLst/>
              <a:cxnLst/>
              <a:rect l="l" t="t" r="r" b="b"/>
              <a:pathLst>
                <a:path w="983" h="982" extrusionOk="0">
                  <a:moveTo>
                    <a:pt x="494" y="144"/>
                  </a:moveTo>
                  <a:cubicBezTo>
                    <a:pt x="684" y="149"/>
                    <a:pt x="835" y="304"/>
                    <a:pt x="835" y="492"/>
                  </a:cubicBezTo>
                  <a:cubicBezTo>
                    <a:pt x="833" y="682"/>
                    <a:pt x="682" y="836"/>
                    <a:pt x="492" y="840"/>
                  </a:cubicBezTo>
                  <a:lnTo>
                    <a:pt x="492" y="911"/>
                  </a:lnTo>
                  <a:lnTo>
                    <a:pt x="491" y="840"/>
                  </a:lnTo>
                  <a:cubicBezTo>
                    <a:pt x="301" y="836"/>
                    <a:pt x="150" y="680"/>
                    <a:pt x="151" y="491"/>
                  </a:cubicBezTo>
                  <a:cubicBezTo>
                    <a:pt x="153" y="301"/>
                    <a:pt x="305" y="148"/>
                    <a:pt x="494" y="144"/>
                  </a:cubicBezTo>
                  <a:close/>
                  <a:moveTo>
                    <a:pt x="491" y="0"/>
                  </a:moveTo>
                  <a:cubicBezTo>
                    <a:pt x="221" y="0"/>
                    <a:pt x="0" y="220"/>
                    <a:pt x="0" y="491"/>
                  </a:cubicBezTo>
                  <a:cubicBezTo>
                    <a:pt x="0" y="761"/>
                    <a:pt x="220" y="982"/>
                    <a:pt x="491" y="982"/>
                  </a:cubicBezTo>
                  <a:lnTo>
                    <a:pt x="492" y="982"/>
                  </a:lnTo>
                  <a:cubicBezTo>
                    <a:pt x="764" y="982"/>
                    <a:pt x="983" y="761"/>
                    <a:pt x="983" y="491"/>
                  </a:cubicBezTo>
                  <a:cubicBezTo>
                    <a:pt x="983" y="220"/>
                    <a:pt x="762" y="0"/>
                    <a:pt x="4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7" name="Google Shape;3177;p58"/>
          <p:cNvGrpSpPr/>
          <p:nvPr/>
        </p:nvGrpSpPr>
        <p:grpSpPr>
          <a:xfrm flipH="1">
            <a:off x="1351991" y="3267233"/>
            <a:ext cx="134272" cy="133870"/>
            <a:chOff x="843668" y="3390058"/>
            <a:chExt cx="134272" cy="133870"/>
          </a:xfrm>
        </p:grpSpPr>
        <p:sp>
          <p:nvSpPr>
            <p:cNvPr id="3178" name="Google Shape;3178;p58"/>
            <p:cNvSpPr/>
            <p:nvPr/>
          </p:nvSpPr>
          <p:spPr>
            <a:xfrm>
              <a:off x="843869" y="3390058"/>
              <a:ext cx="132266" cy="133870"/>
            </a:xfrm>
            <a:custGeom>
              <a:avLst/>
              <a:gdLst/>
              <a:ahLst/>
              <a:cxnLst/>
              <a:rect l="l" t="t" r="r" b="b"/>
              <a:pathLst>
                <a:path w="1319" h="1335" extrusionOk="0">
                  <a:moveTo>
                    <a:pt x="718" y="0"/>
                  </a:moveTo>
                  <a:cubicBezTo>
                    <a:pt x="679" y="0"/>
                    <a:pt x="647" y="31"/>
                    <a:pt x="647" y="70"/>
                  </a:cubicBezTo>
                  <a:lnTo>
                    <a:pt x="644" y="475"/>
                  </a:lnTo>
                  <a:lnTo>
                    <a:pt x="402" y="217"/>
                  </a:lnTo>
                  <a:cubicBezTo>
                    <a:pt x="387" y="202"/>
                    <a:pt x="369" y="195"/>
                    <a:pt x="353" y="195"/>
                  </a:cubicBezTo>
                  <a:cubicBezTo>
                    <a:pt x="299" y="195"/>
                    <a:pt x="252" y="262"/>
                    <a:pt x="298" y="314"/>
                  </a:cubicBezTo>
                  <a:lnTo>
                    <a:pt x="549" y="579"/>
                  </a:lnTo>
                  <a:lnTo>
                    <a:pt x="95" y="583"/>
                  </a:lnTo>
                  <a:cubicBezTo>
                    <a:pt x="0" y="584"/>
                    <a:pt x="1" y="725"/>
                    <a:pt x="95" y="725"/>
                  </a:cubicBezTo>
                  <a:cubicBezTo>
                    <a:pt x="95" y="725"/>
                    <a:pt x="96" y="725"/>
                    <a:pt x="96" y="725"/>
                  </a:cubicBezTo>
                  <a:lnTo>
                    <a:pt x="509" y="721"/>
                  </a:lnTo>
                  <a:lnTo>
                    <a:pt x="509" y="721"/>
                  </a:lnTo>
                  <a:lnTo>
                    <a:pt x="190" y="945"/>
                  </a:lnTo>
                  <a:cubicBezTo>
                    <a:pt x="132" y="984"/>
                    <a:pt x="160" y="1074"/>
                    <a:pt x="230" y="1074"/>
                  </a:cubicBezTo>
                  <a:cubicBezTo>
                    <a:pt x="244" y="1074"/>
                    <a:pt x="258" y="1070"/>
                    <a:pt x="270" y="1062"/>
                  </a:cubicBezTo>
                  <a:lnTo>
                    <a:pt x="643" y="801"/>
                  </a:lnTo>
                  <a:lnTo>
                    <a:pt x="640" y="1264"/>
                  </a:lnTo>
                  <a:cubicBezTo>
                    <a:pt x="639" y="1302"/>
                    <a:pt x="671" y="1334"/>
                    <a:pt x="710" y="1334"/>
                  </a:cubicBezTo>
                  <a:cubicBezTo>
                    <a:pt x="750" y="1334"/>
                    <a:pt x="780" y="1302"/>
                    <a:pt x="780" y="1264"/>
                  </a:cubicBezTo>
                  <a:lnTo>
                    <a:pt x="783" y="828"/>
                  </a:lnTo>
                  <a:lnTo>
                    <a:pt x="1042" y="1102"/>
                  </a:lnTo>
                  <a:cubicBezTo>
                    <a:pt x="1058" y="1118"/>
                    <a:pt x="1076" y="1125"/>
                    <a:pt x="1093" y="1125"/>
                  </a:cubicBezTo>
                  <a:cubicBezTo>
                    <a:pt x="1148" y="1125"/>
                    <a:pt x="1195" y="1057"/>
                    <a:pt x="1145" y="1004"/>
                  </a:cubicBezTo>
                  <a:lnTo>
                    <a:pt x="874" y="718"/>
                  </a:lnTo>
                  <a:lnTo>
                    <a:pt x="1242" y="714"/>
                  </a:lnTo>
                  <a:cubicBezTo>
                    <a:pt x="1280" y="714"/>
                    <a:pt x="1312" y="682"/>
                    <a:pt x="1312" y="643"/>
                  </a:cubicBezTo>
                  <a:cubicBezTo>
                    <a:pt x="1312" y="605"/>
                    <a:pt x="1282" y="574"/>
                    <a:pt x="1244" y="574"/>
                  </a:cubicBezTo>
                  <a:cubicBezTo>
                    <a:pt x="1243" y="574"/>
                    <a:pt x="1242" y="574"/>
                    <a:pt x="1242" y="574"/>
                  </a:cubicBezTo>
                  <a:lnTo>
                    <a:pt x="968" y="576"/>
                  </a:lnTo>
                  <a:lnTo>
                    <a:pt x="968" y="576"/>
                  </a:lnTo>
                  <a:lnTo>
                    <a:pt x="1255" y="376"/>
                  </a:lnTo>
                  <a:cubicBezTo>
                    <a:pt x="1319" y="331"/>
                    <a:pt x="1275" y="245"/>
                    <a:pt x="1215" y="245"/>
                  </a:cubicBezTo>
                  <a:cubicBezTo>
                    <a:pt x="1201" y="245"/>
                    <a:pt x="1187" y="249"/>
                    <a:pt x="1173" y="258"/>
                  </a:cubicBezTo>
                  <a:lnTo>
                    <a:pt x="786" y="530"/>
                  </a:lnTo>
                  <a:lnTo>
                    <a:pt x="788" y="71"/>
                  </a:lnTo>
                  <a:cubicBezTo>
                    <a:pt x="788" y="32"/>
                    <a:pt x="756" y="0"/>
                    <a:pt x="7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58"/>
            <p:cNvSpPr/>
            <p:nvPr/>
          </p:nvSpPr>
          <p:spPr>
            <a:xfrm>
              <a:off x="907847" y="3390058"/>
              <a:ext cx="15042" cy="133870"/>
            </a:xfrm>
            <a:custGeom>
              <a:avLst/>
              <a:gdLst/>
              <a:ahLst/>
              <a:cxnLst/>
              <a:rect l="l" t="t" r="r" b="b"/>
              <a:pathLst>
                <a:path w="150" h="1335" extrusionOk="0">
                  <a:moveTo>
                    <a:pt x="80" y="0"/>
                  </a:moveTo>
                  <a:cubicBezTo>
                    <a:pt x="40" y="0"/>
                    <a:pt x="9" y="32"/>
                    <a:pt x="9" y="71"/>
                  </a:cubicBezTo>
                  <a:lnTo>
                    <a:pt x="1" y="1264"/>
                  </a:lnTo>
                  <a:cubicBezTo>
                    <a:pt x="1" y="1302"/>
                    <a:pt x="33" y="1334"/>
                    <a:pt x="72" y="1334"/>
                  </a:cubicBezTo>
                  <a:cubicBezTo>
                    <a:pt x="110" y="1334"/>
                    <a:pt x="142" y="1304"/>
                    <a:pt x="142" y="1265"/>
                  </a:cubicBezTo>
                  <a:lnTo>
                    <a:pt x="149" y="71"/>
                  </a:lnTo>
                  <a:cubicBezTo>
                    <a:pt x="149" y="32"/>
                    <a:pt x="118"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58"/>
            <p:cNvSpPr/>
            <p:nvPr/>
          </p:nvSpPr>
          <p:spPr>
            <a:xfrm>
              <a:off x="856905" y="3414526"/>
              <a:ext cx="119230" cy="83431"/>
            </a:xfrm>
            <a:custGeom>
              <a:avLst/>
              <a:gdLst/>
              <a:ahLst/>
              <a:cxnLst/>
              <a:rect l="l" t="t" r="r" b="b"/>
              <a:pathLst>
                <a:path w="1189" h="832" extrusionOk="0">
                  <a:moveTo>
                    <a:pt x="1085" y="1"/>
                  </a:moveTo>
                  <a:cubicBezTo>
                    <a:pt x="1071" y="1"/>
                    <a:pt x="1057" y="5"/>
                    <a:pt x="1043" y="14"/>
                  </a:cubicBezTo>
                  <a:lnTo>
                    <a:pt x="58" y="701"/>
                  </a:lnTo>
                  <a:cubicBezTo>
                    <a:pt x="1" y="741"/>
                    <a:pt x="29" y="831"/>
                    <a:pt x="98" y="831"/>
                  </a:cubicBezTo>
                  <a:cubicBezTo>
                    <a:pt x="113" y="831"/>
                    <a:pt x="126" y="826"/>
                    <a:pt x="138" y="819"/>
                  </a:cubicBezTo>
                  <a:lnTo>
                    <a:pt x="1125" y="132"/>
                  </a:lnTo>
                  <a:cubicBezTo>
                    <a:pt x="1189" y="87"/>
                    <a:pt x="1145" y="1"/>
                    <a:pt x="10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58"/>
            <p:cNvSpPr/>
            <p:nvPr/>
          </p:nvSpPr>
          <p:spPr>
            <a:xfrm>
              <a:off x="868738" y="3409512"/>
              <a:ext cx="94361" cy="93358"/>
            </a:xfrm>
            <a:custGeom>
              <a:avLst/>
              <a:gdLst/>
              <a:ahLst/>
              <a:cxnLst/>
              <a:rect l="l" t="t" r="r" b="b"/>
              <a:pathLst>
                <a:path w="941" h="931" extrusionOk="0">
                  <a:moveTo>
                    <a:pt x="102" y="1"/>
                  </a:moveTo>
                  <a:cubicBezTo>
                    <a:pt x="47" y="1"/>
                    <a:pt x="0" y="69"/>
                    <a:pt x="50" y="122"/>
                  </a:cubicBezTo>
                  <a:lnTo>
                    <a:pt x="794" y="908"/>
                  </a:lnTo>
                  <a:cubicBezTo>
                    <a:pt x="808" y="923"/>
                    <a:pt x="827" y="931"/>
                    <a:pt x="845" y="931"/>
                  </a:cubicBezTo>
                  <a:cubicBezTo>
                    <a:pt x="908" y="931"/>
                    <a:pt x="940" y="856"/>
                    <a:pt x="897" y="812"/>
                  </a:cubicBezTo>
                  <a:lnTo>
                    <a:pt x="153"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58"/>
            <p:cNvSpPr/>
            <p:nvPr/>
          </p:nvSpPr>
          <p:spPr>
            <a:xfrm>
              <a:off x="843668" y="3447517"/>
              <a:ext cx="134272" cy="15443"/>
            </a:xfrm>
            <a:custGeom>
              <a:avLst/>
              <a:gdLst/>
              <a:ahLst/>
              <a:cxnLst/>
              <a:rect l="l" t="t" r="r" b="b"/>
              <a:pathLst>
                <a:path w="1339" h="154" extrusionOk="0">
                  <a:moveTo>
                    <a:pt x="1244" y="1"/>
                  </a:moveTo>
                  <a:cubicBezTo>
                    <a:pt x="1243" y="1"/>
                    <a:pt x="1243" y="1"/>
                    <a:pt x="1242" y="1"/>
                  </a:cubicBezTo>
                  <a:lnTo>
                    <a:pt x="95" y="11"/>
                  </a:lnTo>
                  <a:cubicBezTo>
                    <a:pt x="0" y="11"/>
                    <a:pt x="2" y="153"/>
                    <a:pt x="97" y="153"/>
                  </a:cubicBezTo>
                  <a:lnTo>
                    <a:pt x="1244" y="142"/>
                  </a:lnTo>
                  <a:cubicBezTo>
                    <a:pt x="1338" y="141"/>
                    <a:pt x="1337" y="1"/>
                    <a:pt x="12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3" name="Google Shape;3183;p58"/>
          <p:cNvGrpSpPr/>
          <p:nvPr/>
        </p:nvGrpSpPr>
        <p:grpSpPr>
          <a:xfrm flipH="1">
            <a:off x="6991878" y="641142"/>
            <a:ext cx="134275" cy="133874"/>
            <a:chOff x="7616903" y="1949217"/>
            <a:chExt cx="134275" cy="133874"/>
          </a:xfrm>
        </p:grpSpPr>
        <p:sp>
          <p:nvSpPr>
            <p:cNvPr id="3184" name="Google Shape;3184;p58"/>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58"/>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58"/>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58"/>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58"/>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9" name="Google Shape;3189;p58"/>
          <p:cNvGrpSpPr/>
          <p:nvPr/>
        </p:nvGrpSpPr>
        <p:grpSpPr>
          <a:xfrm flipH="1">
            <a:off x="7559978" y="3534295"/>
            <a:ext cx="134272" cy="133870"/>
            <a:chOff x="843668" y="3390058"/>
            <a:chExt cx="134272" cy="133870"/>
          </a:xfrm>
        </p:grpSpPr>
        <p:sp>
          <p:nvSpPr>
            <p:cNvPr id="3190" name="Google Shape;3190;p58"/>
            <p:cNvSpPr/>
            <p:nvPr/>
          </p:nvSpPr>
          <p:spPr>
            <a:xfrm>
              <a:off x="843869" y="3390058"/>
              <a:ext cx="132266" cy="133870"/>
            </a:xfrm>
            <a:custGeom>
              <a:avLst/>
              <a:gdLst/>
              <a:ahLst/>
              <a:cxnLst/>
              <a:rect l="l" t="t" r="r" b="b"/>
              <a:pathLst>
                <a:path w="1319" h="1335" extrusionOk="0">
                  <a:moveTo>
                    <a:pt x="718" y="0"/>
                  </a:moveTo>
                  <a:cubicBezTo>
                    <a:pt x="679" y="0"/>
                    <a:pt x="647" y="31"/>
                    <a:pt x="647" y="70"/>
                  </a:cubicBezTo>
                  <a:lnTo>
                    <a:pt x="644" y="475"/>
                  </a:lnTo>
                  <a:lnTo>
                    <a:pt x="402" y="217"/>
                  </a:lnTo>
                  <a:cubicBezTo>
                    <a:pt x="387" y="202"/>
                    <a:pt x="369" y="195"/>
                    <a:pt x="353" y="195"/>
                  </a:cubicBezTo>
                  <a:cubicBezTo>
                    <a:pt x="299" y="195"/>
                    <a:pt x="252" y="262"/>
                    <a:pt x="298" y="314"/>
                  </a:cubicBezTo>
                  <a:lnTo>
                    <a:pt x="549" y="579"/>
                  </a:lnTo>
                  <a:lnTo>
                    <a:pt x="95" y="583"/>
                  </a:lnTo>
                  <a:cubicBezTo>
                    <a:pt x="0" y="584"/>
                    <a:pt x="1" y="725"/>
                    <a:pt x="95" y="725"/>
                  </a:cubicBezTo>
                  <a:cubicBezTo>
                    <a:pt x="95" y="725"/>
                    <a:pt x="96" y="725"/>
                    <a:pt x="96" y="725"/>
                  </a:cubicBezTo>
                  <a:lnTo>
                    <a:pt x="509" y="721"/>
                  </a:lnTo>
                  <a:lnTo>
                    <a:pt x="509" y="721"/>
                  </a:lnTo>
                  <a:lnTo>
                    <a:pt x="190" y="945"/>
                  </a:lnTo>
                  <a:cubicBezTo>
                    <a:pt x="132" y="984"/>
                    <a:pt x="160" y="1074"/>
                    <a:pt x="230" y="1074"/>
                  </a:cubicBezTo>
                  <a:cubicBezTo>
                    <a:pt x="244" y="1074"/>
                    <a:pt x="258" y="1070"/>
                    <a:pt x="270" y="1062"/>
                  </a:cubicBezTo>
                  <a:lnTo>
                    <a:pt x="643" y="801"/>
                  </a:lnTo>
                  <a:lnTo>
                    <a:pt x="640" y="1264"/>
                  </a:lnTo>
                  <a:cubicBezTo>
                    <a:pt x="639" y="1302"/>
                    <a:pt x="671" y="1334"/>
                    <a:pt x="710" y="1334"/>
                  </a:cubicBezTo>
                  <a:cubicBezTo>
                    <a:pt x="750" y="1334"/>
                    <a:pt x="780" y="1302"/>
                    <a:pt x="780" y="1264"/>
                  </a:cubicBezTo>
                  <a:lnTo>
                    <a:pt x="783" y="828"/>
                  </a:lnTo>
                  <a:lnTo>
                    <a:pt x="1042" y="1102"/>
                  </a:lnTo>
                  <a:cubicBezTo>
                    <a:pt x="1058" y="1118"/>
                    <a:pt x="1076" y="1125"/>
                    <a:pt x="1093" y="1125"/>
                  </a:cubicBezTo>
                  <a:cubicBezTo>
                    <a:pt x="1148" y="1125"/>
                    <a:pt x="1195" y="1057"/>
                    <a:pt x="1145" y="1004"/>
                  </a:cubicBezTo>
                  <a:lnTo>
                    <a:pt x="874" y="718"/>
                  </a:lnTo>
                  <a:lnTo>
                    <a:pt x="1242" y="714"/>
                  </a:lnTo>
                  <a:cubicBezTo>
                    <a:pt x="1280" y="714"/>
                    <a:pt x="1312" y="682"/>
                    <a:pt x="1312" y="643"/>
                  </a:cubicBezTo>
                  <a:cubicBezTo>
                    <a:pt x="1312" y="605"/>
                    <a:pt x="1282" y="574"/>
                    <a:pt x="1244" y="574"/>
                  </a:cubicBezTo>
                  <a:cubicBezTo>
                    <a:pt x="1243" y="574"/>
                    <a:pt x="1242" y="574"/>
                    <a:pt x="1242" y="574"/>
                  </a:cubicBezTo>
                  <a:lnTo>
                    <a:pt x="968" y="576"/>
                  </a:lnTo>
                  <a:lnTo>
                    <a:pt x="968" y="576"/>
                  </a:lnTo>
                  <a:lnTo>
                    <a:pt x="1255" y="376"/>
                  </a:lnTo>
                  <a:cubicBezTo>
                    <a:pt x="1319" y="331"/>
                    <a:pt x="1275" y="245"/>
                    <a:pt x="1215" y="245"/>
                  </a:cubicBezTo>
                  <a:cubicBezTo>
                    <a:pt x="1201" y="245"/>
                    <a:pt x="1187" y="249"/>
                    <a:pt x="1173" y="258"/>
                  </a:cubicBezTo>
                  <a:lnTo>
                    <a:pt x="786" y="530"/>
                  </a:lnTo>
                  <a:lnTo>
                    <a:pt x="788" y="71"/>
                  </a:lnTo>
                  <a:cubicBezTo>
                    <a:pt x="788" y="32"/>
                    <a:pt x="756" y="0"/>
                    <a:pt x="7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58"/>
            <p:cNvSpPr/>
            <p:nvPr/>
          </p:nvSpPr>
          <p:spPr>
            <a:xfrm>
              <a:off x="907847" y="3390058"/>
              <a:ext cx="15042" cy="133870"/>
            </a:xfrm>
            <a:custGeom>
              <a:avLst/>
              <a:gdLst/>
              <a:ahLst/>
              <a:cxnLst/>
              <a:rect l="l" t="t" r="r" b="b"/>
              <a:pathLst>
                <a:path w="150" h="1335" extrusionOk="0">
                  <a:moveTo>
                    <a:pt x="80" y="0"/>
                  </a:moveTo>
                  <a:cubicBezTo>
                    <a:pt x="40" y="0"/>
                    <a:pt x="9" y="32"/>
                    <a:pt x="9" y="71"/>
                  </a:cubicBezTo>
                  <a:lnTo>
                    <a:pt x="1" y="1264"/>
                  </a:lnTo>
                  <a:cubicBezTo>
                    <a:pt x="1" y="1302"/>
                    <a:pt x="33" y="1334"/>
                    <a:pt x="72" y="1334"/>
                  </a:cubicBezTo>
                  <a:cubicBezTo>
                    <a:pt x="110" y="1334"/>
                    <a:pt x="142" y="1304"/>
                    <a:pt x="142" y="1265"/>
                  </a:cubicBezTo>
                  <a:lnTo>
                    <a:pt x="149" y="71"/>
                  </a:lnTo>
                  <a:cubicBezTo>
                    <a:pt x="149" y="32"/>
                    <a:pt x="118"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58"/>
            <p:cNvSpPr/>
            <p:nvPr/>
          </p:nvSpPr>
          <p:spPr>
            <a:xfrm>
              <a:off x="856905" y="3414526"/>
              <a:ext cx="119230" cy="83431"/>
            </a:xfrm>
            <a:custGeom>
              <a:avLst/>
              <a:gdLst/>
              <a:ahLst/>
              <a:cxnLst/>
              <a:rect l="l" t="t" r="r" b="b"/>
              <a:pathLst>
                <a:path w="1189" h="832" extrusionOk="0">
                  <a:moveTo>
                    <a:pt x="1085" y="1"/>
                  </a:moveTo>
                  <a:cubicBezTo>
                    <a:pt x="1071" y="1"/>
                    <a:pt x="1057" y="5"/>
                    <a:pt x="1043" y="14"/>
                  </a:cubicBezTo>
                  <a:lnTo>
                    <a:pt x="58" y="701"/>
                  </a:lnTo>
                  <a:cubicBezTo>
                    <a:pt x="1" y="741"/>
                    <a:pt x="29" y="831"/>
                    <a:pt x="98" y="831"/>
                  </a:cubicBezTo>
                  <a:cubicBezTo>
                    <a:pt x="113" y="831"/>
                    <a:pt x="126" y="826"/>
                    <a:pt x="138" y="819"/>
                  </a:cubicBezTo>
                  <a:lnTo>
                    <a:pt x="1125" y="132"/>
                  </a:lnTo>
                  <a:cubicBezTo>
                    <a:pt x="1189" y="87"/>
                    <a:pt x="1145" y="1"/>
                    <a:pt x="10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58"/>
            <p:cNvSpPr/>
            <p:nvPr/>
          </p:nvSpPr>
          <p:spPr>
            <a:xfrm>
              <a:off x="868738" y="3409512"/>
              <a:ext cx="94361" cy="93358"/>
            </a:xfrm>
            <a:custGeom>
              <a:avLst/>
              <a:gdLst/>
              <a:ahLst/>
              <a:cxnLst/>
              <a:rect l="l" t="t" r="r" b="b"/>
              <a:pathLst>
                <a:path w="941" h="931" extrusionOk="0">
                  <a:moveTo>
                    <a:pt x="102" y="1"/>
                  </a:moveTo>
                  <a:cubicBezTo>
                    <a:pt x="47" y="1"/>
                    <a:pt x="0" y="69"/>
                    <a:pt x="50" y="122"/>
                  </a:cubicBezTo>
                  <a:lnTo>
                    <a:pt x="794" y="908"/>
                  </a:lnTo>
                  <a:cubicBezTo>
                    <a:pt x="808" y="923"/>
                    <a:pt x="827" y="931"/>
                    <a:pt x="845" y="931"/>
                  </a:cubicBezTo>
                  <a:cubicBezTo>
                    <a:pt x="908" y="931"/>
                    <a:pt x="940" y="856"/>
                    <a:pt x="897" y="812"/>
                  </a:cubicBezTo>
                  <a:lnTo>
                    <a:pt x="153"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58"/>
            <p:cNvSpPr/>
            <p:nvPr/>
          </p:nvSpPr>
          <p:spPr>
            <a:xfrm>
              <a:off x="843668" y="3447517"/>
              <a:ext cx="134272" cy="15443"/>
            </a:xfrm>
            <a:custGeom>
              <a:avLst/>
              <a:gdLst/>
              <a:ahLst/>
              <a:cxnLst/>
              <a:rect l="l" t="t" r="r" b="b"/>
              <a:pathLst>
                <a:path w="1339" h="154" extrusionOk="0">
                  <a:moveTo>
                    <a:pt x="1244" y="1"/>
                  </a:moveTo>
                  <a:cubicBezTo>
                    <a:pt x="1243" y="1"/>
                    <a:pt x="1243" y="1"/>
                    <a:pt x="1242" y="1"/>
                  </a:cubicBezTo>
                  <a:lnTo>
                    <a:pt x="95" y="11"/>
                  </a:lnTo>
                  <a:cubicBezTo>
                    <a:pt x="0" y="11"/>
                    <a:pt x="2" y="153"/>
                    <a:pt x="97" y="153"/>
                  </a:cubicBezTo>
                  <a:lnTo>
                    <a:pt x="1244" y="142"/>
                  </a:lnTo>
                  <a:cubicBezTo>
                    <a:pt x="1338" y="141"/>
                    <a:pt x="1337" y="1"/>
                    <a:pt x="12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Grafik 1">
            <a:extLst>
              <a:ext uri="{FF2B5EF4-FFF2-40B4-BE49-F238E27FC236}">
                <a16:creationId xmlns:a16="http://schemas.microsoft.com/office/drawing/2014/main" id="{994516FF-F0E2-25C3-2E4C-0C000A6A4AD6}"/>
              </a:ext>
            </a:extLst>
          </p:cNvPr>
          <p:cNvPicPr>
            <a:picLocks noChangeAspect="1"/>
          </p:cNvPicPr>
          <p:nvPr/>
        </p:nvPicPr>
        <p:blipFill>
          <a:blip r:embed="rId3"/>
          <a:stretch>
            <a:fillRect/>
          </a:stretch>
        </p:blipFill>
        <p:spPr>
          <a:xfrm>
            <a:off x="7238243" y="3191190"/>
            <a:ext cx="1752600" cy="1752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98"/>
        <p:cNvGrpSpPr/>
        <p:nvPr/>
      </p:nvGrpSpPr>
      <p:grpSpPr>
        <a:xfrm>
          <a:off x="0" y="0"/>
          <a:ext cx="0" cy="0"/>
          <a:chOff x="0" y="0"/>
          <a:chExt cx="0" cy="0"/>
        </a:xfrm>
      </p:grpSpPr>
      <p:sp>
        <p:nvSpPr>
          <p:cNvPr id="3199" name="Google Shape;3199;p59"/>
          <p:cNvSpPr txBox="1">
            <a:spLocks noGrp="1"/>
          </p:cNvSpPr>
          <p:nvPr>
            <p:ph type="title" idx="2"/>
          </p:nvPr>
        </p:nvSpPr>
        <p:spPr>
          <a:xfrm>
            <a:off x="1156470" y="2186083"/>
            <a:ext cx="4596377" cy="971367"/>
          </a:xfrm>
          <a:prstGeom prst="rect">
            <a:avLst/>
          </a:prstGeom>
        </p:spPr>
        <p:txBody>
          <a:bodyPr spcFirstLastPara="1" wrap="square" lIns="91425" tIns="91425" rIns="91425" bIns="91425" anchor="b" anchorCtr="0">
            <a:noAutofit/>
          </a:bodyPr>
          <a:lstStyle/>
          <a:p>
            <a:br>
              <a:rPr lang="de-DE" dirty="0"/>
            </a:br>
            <a:r>
              <a:rPr lang="de-DE" sz="2400" b="0" dirty="0"/>
              <a:t>Am Ostersonntag suchen Kinder die versteckten Nester</a:t>
            </a:r>
            <a:endParaRPr sz="2400" dirty="0"/>
          </a:p>
        </p:txBody>
      </p:sp>
      <p:sp>
        <p:nvSpPr>
          <p:cNvPr id="3200" name="Google Shape;3200;p59"/>
          <p:cNvSpPr txBox="1">
            <a:spLocks noGrp="1"/>
          </p:cNvSpPr>
          <p:nvPr>
            <p:ph type="subTitle" idx="3"/>
          </p:nvPr>
        </p:nvSpPr>
        <p:spPr>
          <a:xfrm flipH="1">
            <a:off x="1204625" y="3157450"/>
            <a:ext cx="4269664" cy="43158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DE" dirty="0"/>
              <a:t>…oder auch Zuhause </a:t>
            </a:r>
            <a:endParaRPr dirty="0"/>
          </a:p>
        </p:txBody>
      </p:sp>
      <p:sp>
        <p:nvSpPr>
          <p:cNvPr id="3201" name="Google Shape;3201;p59"/>
          <p:cNvSpPr txBox="1">
            <a:spLocks noGrp="1"/>
          </p:cNvSpPr>
          <p:nvPr>
            <p:ph type="subTitle" idx="1"/>
          </p:nvPr>
        </p:nvSpPr>
        <p:spPr>
          <a:xfrm flipH="1">
            <a:off x="4357625" y="1498975"/>
            <a:ext cx="3421200" cy="57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DE" dirty="0"/>
              <a:t>Versteckt in der Natur</a:t>
            </a:r>
            <a:endParaRPr dirty="0"/>
          </a:p>
        </p:txBody>
      </p:sp>
      <p:sp>
        <p:nvSpPr>
          <p:cNvPr id="3202" name="Google Shape;3202;p59"/>
          <p:cNvSpPr txBox="1">
            <a:spLocks noGrp="1"/>
          </p:cNvSpPr>
          <p:nvPr>
            <p:ph type="title"/>
          </p:nvPr>
        </p:nvSpPr>
        <p:spPr>
          <a:xfrm>
            <a:off x="3578876" y="154300"/>
            <a:ext cx="5135173" cy="1600199"/>
          </a:xfrm>
          <a:prstGeom prst="rect">
            <a:avLst/>
          </a:prstGeom>
        </p:spPr>
        <p:txBody>
          <a:bodyPr spcFirstLastPara="1" wrap="square" lIns="91425" tIns="91425" rIns="91425" bIns="91425" anchor="b" anchorCtr="0">
            <a:noAutofit/>
          </a:bodyPr>
          <a:lstStyle/>
          <a:p>
            <a:pPr lvl="0"/>
            <a:r>
              <a:rPr lang="de-DE" sz="4800" b="0" dirty="0">
                <a:solidFill>
                  <a:schemeClr val="tx2"/>
                </a:solidFill>
              </a:rPr>
              <a:t>Ostereier</a:t>
            </a:r>
            <a:r>
              <a:rPr lang="de-DE" sz="4000" b="0" dirty="0">
                <a:solidFill>
                  <a:schemeClr val="tx2"/>
                </a:solidFill>
              </a:rPr>
              <a:t> suchen</a:t>
            </a:r>
            <a:endParaRPr sz="4000" dirty="0">
              <a:solidFill>
                <a:schemeClr val="tx2"/>
              </a:solidFill>
            </a:endParaRPr>
          </a:p>
        </p:txBody>
      </p:sp>
      <p:sp>
        <p:nvSpPr>
          <p:cNvPr id="3203" name="Google Shape;3203;p59"/>
          <p:cNvSpPr/>
          <p:nvPr/>
        </p:nvSpPr>
        <p:spPr>
          <a:xfrm>
            <a:off x="5599523" y="3474026"/>
            <a:ext cx="733035" cy="342684"/>
          </a:xfrm>
          <a:custGeom>
            <a:avLst/>
            <a:gdLst/>
            <a:ahLst/>
            <a:cxnLst/>
            <a:rect l="l" t="t" r="r" b="b"/>
            <a:pathLst>
              <a:path w="39184" h="18318" extrusionOk="0">
                <a:moveTo>
                  <a:pt x="1" y="0"/>
                </a:moveTo>
                <a:cubicBezTo>
                  <a:pt x="11048" y="5491"/>
                  <a:pt x="20510" y="18318"/>
                  <a:pt x="27438" y="18318"/>
                </a:cubicBezTo>
                <a:cubicBezTo>
                  <a:pt x="29174" y="18318"/>
                  <a:pt x="30751" y="17513"/>
                  <a:pt x="32153" y="15586"/>
                </a:cubicBezTo>
                <a:cubicBezTo>
                  <a:pt x="39183" y="5995"/>
                  <a:pt x="2" y="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04" name="Google Shape;3204;p59"/>
          <p:cNvGrpSpPr/>
          <p:nvPr/>
        </p:nvGrpSpPr>
        <p:grpSpPr>
          <a:xfrm>
            <a:off x="-120868" y="1401225"/>
            <a:ext cx="1578828" cy="1885002"/>
            <a:chOff x="1838075" y="567299"/>
            <a:chExt cx="1578828" cy="1885002"/>
          </a:xfrm>
        </p:grpSpPr>
        <p:sp>
          <p:nvSpPr>
            <p:cNvPr id="3205" name="Google Shape;3205;p59"/>
            <p:cNvSpPr/>
            <p:nvPr/>
          </p:nvSpPr>
          <p:spPr>
            <a:xfrm>
              <a:off x="1865625" y="567299"/>
              <a:ext cx="1549617" cy="1885002"/>
            </a:xfrm>
            <a:custGeom>
              <a:avLst/>
              <a:gdLst/>
              <a:ahLst/>
              <a:cxnLst/>
              <a:rect l="l" t="t" r="r" b="b"/>
              <a:pathLst>
                <a:path w="23005" h="27984" extrusionOk="0">
                  <a:moveTo>
                    <a:pt x="11360" y="0"/>
                  </a:moveTo>
                  <a:cubicBezTo>
                    <a:pt x="11183" y="0"/>
                    <a:pt x="10987" y="23"/>
                    <a:pt x="10770" y="72"/>
                  </a:cubicBezTo>
                  <a:cubicBezTo>
                    <a:pt x="7952" y="704"/>
                    <a:pt x="9634" y="5411"/>
                    <a:pt x="10728" y="7680"/>
                  </a:cubicBezTo>
                  <a:cubicBezTo>
                    <a:pt x="10258" y="7819"/>
                    <a:pt x="9969" y="7943"/>
                    <a:pt x="9969" y="7943"/>
                  </a:cubicBezTo>
                  <a:cubicBezTo>
                    <a:pt x="9893" y="7984"/>
                    <a:pt x="9818" y="8027"/>
                    <a:pt x="9745" y="8069"/>
                  </a:cubicBezTo>
                  <a:cubicBezTo>
                    <a:pt x="9008" y="6272"/>
                    <a:pt x="7445" y="3269"/>
                    <a:pt x="5223" y="3269"/>
                  </a:cubicBezTo>
                  <a:cubicBezTo>
                    <a:pt x="4583" y="3269"/>
                    <a:pt x="3888" y="3518"/>
                    <a:pt x="3142" y="4118"/>
                  </a:cubicBezTo>
                  <a:cubicBezTo>
                    <a:pt x="1" y="6646"/>
                    <a:pt x="6010" y="6994"/>
                    <a:pt x="8211" y="9213"/>
                  </a:cubicBezTo>
                  <a:cubicBezTo>
                    <a:pt x="5401" y="11945"/>
                    <a:pt x="6788" y="15560"/>
                    <a:pt x="9826" y="16444"/>
                  </a:cubicBezTo>
                  <a:cubicBezTo>
                    <a:pt x="9932" y="16488"/>
                    <a:pt x="10040" y="16524"/>
                    <a:pt x="10151" y="16549"/>
                  </a:cubicBezTo>
                  <a:lnTo>
                    <a:pt x="10132" y="16611"/>
                  </a:lnTo>
                  <a:cubicBezTo>
                    <a:pt x="8898" y="16675"/>
                    <a:pt x="5729" y="16876"/>
                    <a:pt x="4645" y="17311"/>
                  </a:cubicBezTo>
                  <a:cubicBezTo>
                    <a:pt x="4621" y="17303"/>
                    <a:pt x="4598" y="17295"/>
                    <a:pt x="4574" y="17287"/>
                  </a:cubicBezTo>
                  <a:cubicBezTo>
                    <a:pt x="4566" y="17284"/>
                    <a:pt x="4558" y="17283"/>
                    <a:pt x="4550" y="17283"/>
                  </a:cubicBezTo>
                  <a:cubicBezTo>
                    <a:pt x="4503" y="17283"/>
                    <a:pt x="4469" y="17335"/>
                    <a:pt x="4495" y="17380"/>
                  </a:cubicBezTo>
                  <a:cubicBezTo>
                    <a:pt x="4383" y="17440"/>
                    <a:pt x="4309" y="17504"/>
                    <a:pt x="4284" y="17572"/>
                  </a:cubicBezTo>
                  <a:cubicBezTo>
                    <a:pt x="4055" y="18182"/>
                    <a:pt x="5592" y="19822"/>
                    <a:pt x="8253" y="19822"/>
                  </a:cubicBezTo>
                  <a:cubicBezTo>
                    <a:pt x="8711" y="19822"/>
                    <a:pt x="9203" y="19774"/>
                    <a:pt x="9725" y="19663"/>
                  </a:cubicBezTo>
                  <a:cubicBezTo>
                    <a:pt x="9725" y="19996"/>
                    <a:pt x="9735" y="20306"/>
                    <a:pt x="9755" y="20593"/>
                  </a:cubicBezTo>
                  <a:cubicBezTo>
                    <a:pt x="9745" y="21010"/>
                    <a:pt x="9785" y="21516"/>
                    <a:pt x="9930" y="22090"/>
                  </a:cubicBezTo>
                  <a:cubicBezTo>
                    <a:pt x="9831" y="22061"/>
                    <a:pt x="9730" y="22045"/>
                    <a:pt x="9628" y="22044"/>
                  </a:cubicBezTo>
                  <a:cubicBezTo>
                    <a:pt x="9370" y="22044"/>
                    <a:pt x="9174" y="22161"/>
                    <a:pt x="9045" y="22391"/>
                  </a:cubicBezTo>
                  <a:cubicBezTo>
                    <a:pt x="8940" y="22580"/>
                    <a:pt x="8870" y="22784"/>
                    <a:pt x="8838" y="22997"/>
                  </a:cubicBezTo>
                  <a:cubicBezTo>
                    <a:pt x="8706" y="23028"/>
                    <a:pt x="8529" y="23121"/>
                    <a:pt x="8358" y="23379"/>
                  </a:cubicBezTo>
                  <a:cubicBezTo>
                    <a:pt x="8115" y="23743"/>
                    <a:pt x="8183" y="24040"/>
                    <a:pt x="8282" y="24225"/>
                  </a:cubicBezTo>
                  <a:cubicBezTo>
                    <a:pt x="8444" y="24529"/>
                    <a:pt x="8817" y="24748"/>
                    <a:pt x="9167" y="24748"/>
                  </a:cubicBezTo>
                  <a:cubicBezTo>
                    <a:pt x="9172" y="24748"/>
                    <a:pt x="9177" y="24748"/>
                    <a:pt x="9181" y="24748"/>
                  </a:cubicBezTo>
                  <a:cubicBezTo>
                    <a:pt x="9233" y="24748"/>
                    <a:pt x="9284" y="24742"/>
                    <a:pt x="9333" y="24729"/>
                  </a:cubicBezTo>
                  <a:cubicBezTo>
                    <a:pt x="9377" y="24719"/>
                    <a:pt x="9418" y="24701"/>
                    <a:pt x="9459" y="24679"/>
                  </a:cubicBezTo>
                  <a:cubicBezTo>
                    <a:pt x="9687" y="24886"/>
                    <a:pt x="10053" y="25026"/>
                    <a:pt x="10368" y="25026"/>
                  </a:cubicBezTo>
                  <a:cubicBezTo>
                    <a:pt x="10372" y="25026"/>
                    <a:pt x="10376" y="25026"/>
                    <a:pt x="10380" y="25026"/>
                  </a:cubicBezTo>
                  <a:cubicBezTo>
                    <a:pt x="10465" y="25026"/>
                    <a:pt x="10551" y="25013"/>
                    <a:pt x="10632" y="24986"/>
                  </a:cubicBezTo>
                  <a:cubicBezTo>
                    <a:pt x="10666" y="24975"/>
                    <a:pt x="10696" y="24957"/>
                    <a:pt x="10722" y="24934"/>
                  </a:cubicBezTo>
                  <a:cubicBezTo>
                    <a:pt x="10886" y="25818"/>
                    <a:pt x="11009" y="26735"/>
                    <a:pt x="10834" y="26823"/>
                  </a:cubicBezTo>
                  <a:cubicBezTo>
                    <a:pt x="10489" y="26995"/>
                    <a:pt x="9630" y="27287"/>
                    <a:pt x="10061" y="27718"/>
                  </a:cubicBezTo>
                  <a:cubicBezTo>
                    <a:pt x="10154" y="27811"/>
                    <a:pt x="10421" y="27871"/>
                    <a:pt x="10789" y="27908"/>
                  </a:cubicBezTo>
                  <a:cubicBezTo>
                    <a:pt x="10793" y="27939"/>
                    <a:pt x="10818" y="27963"/>
                    <a:pt x="10849" y="27964"/>
                  </a:cubicBezTo>
                  <a:lnTo>
                    <a:pt x="10851" y="27964"/>
                  </a:lnTo>
                  <a:cubicBezTo>
                    <a:pt x="10880" y="27964"/>
                    <a:pt x="10905" y="27946"/>
                    <a:pt x="10913" y="27919"/>
                  </a:cubicBezTo>
                  <a:cubicBezTo>
                    <a:pt x="11154" y="27939"/>
                    <a:pt x="11428" y="27950"/>
                    <a:pt x="11719" y="27952"/>
                  </a:cubicBezTo>
                  <a:cubicBezTo>
                    <a:pt x="11731" y="27970"/>
                    <a:pt x="11748" y="27982"/>
                    <a:pt x="11770" y="27983"/>
                  </a:cubicBezTo>
                  <a:lnTo>
                    <a:pt x="11773" y="27983"/>
                  </a:lnTo>
                  <a:cubicBezTo>
                    <a:pt x="11794" y="27983"/>
                    <a:pt x="11814" y="27972"/>
                    <a:pt x="11826" y="27955"/>
                  </a:cubicBezTo>
                  <a:cubicBezTo>
                    <a:pt x="11864" y="27955"/>
                    <a:pt x="11902" y="27955"/>
                    <a:pt x="11941" y="27955"/>
                  </a:cubicBezTo>
                  <a:cubicBezTo>
                    <a:pt x="13278" y="27955"/>
                    <a:pt x="14861" y="27822"/>
                    <a:pt x="15066" y="27720"/>
                  </a:cubicBezTo>
                  <a:cubicBezTo>
                    <a:pt x="15211" y="27646"/>
                    <a:pt x="15280" y="26510"/>
                    <a:pt x="15215" y="25196"/>
                  </a:cubicBezTo>
                  <a:cubicBezTo>
                    <a:pt x="15319" y="25181"/>
                    <a:pt x="15422" y="25166"/>
                    <a:pt x="15525" y="25149"/>
                  </a:cubicBezTo>
                  <a:cubicBezTo>
                    <a:pt x="15659" y="25145"/>
                    <a:pt x="15792" y="25134"/>
                    <a:pt x="15925" y="25116"/>
                  </a:cubicBezTo>
                  <a:lnTo>
                    <a:pt x="15925" y="25116"/>
                  </a:lnTo>
                  <a:cubicBezTo>
                    <a:pt x="15854" y="26463"/>
                    <a:pt x="15922" y="27645"/>
                    <a:pt x="16070" y="27718"/>
                  </a:cubicBezTo>
                  <a:cubicBezTo>
                    <a:pt x="16276" y="27822"/>
                    <a:pt x="17858" y="27955"/>
                    <a:pt x="19196" y="27955"/>
                  </a:cubicBezTo>
                  <a:cubicBezTo>
                    <a:pt x="19234" y="27955"/>
                    <a:pt x="19273" y="27955"/>
                    <a:pt x="19311" y="27955"/>
                  </a:cubicBezTo>
                  <a:cubicBezTo>
                    <a:pt x="19323" y="27972"/>
                    <a:pt x="19343" y="27982"/>
                    <a:pt x="19364" y="27982"/>
                  </a:cubicBezTo>
                  <a:lnTo>
                    <a:pt x="19367" y="27982"/>
                  </a:lnTo>
                  <a:cubicBezTo>
                    <a:pt x="19387" y="27982"/>
                    <a:pt x="19406" y="27971"/>
                    <a:pt x="19416" y="27954"/>
                  </a:cubicBezTo>
                  <a:cubicBezTo>
                    <a:pt x="19709" y="27951"/>
                    <a:pt x="19983" y="27940"/>
                    <a:pt x="20224" y="27920"/>
                  </a:cubicBezTo>
                  <a:cubicBezTo>
                    <a:pt x="20232" y="27947"/>
                    <a:pt x="20257" y="27964"/>
                    <a:pt x="20284" y="27966"/>
                  </a:cubicBezTo>
                  <a:lnTo>
                    <a:pt x="20288" y="27966"/>
                  </a:lnTo>
                  <a:cubicBezTo>
                    <a:pt x="20319" y="27963"/>
                    <a:pt x="20344" y="27940"/>
                    <a:pt x="20348" y="27910"/>
                  </a:cubicBezTo>
                  <a:cubicBezTo>
                    <a:pt x="20714" y="27872"/>
                    <a:pt x="20982" y="27812"/>
                    <a:pt x="21075" y="27720"/>
                  </a:cubicBezTo>
                  <a:cubicBezTo>
                    <a:pt x="21506" y="27288"/>
                    <a:pt x="20648" y="26997"/>
                    <a:pt x="20301" y="26823"/>
                  </a:cubicBezTo>
                  <a:cubicBezTo>
                    <a:pt x="20025" y="26685"/>
                    <a:pt x="20495" y="24470"/>
                    <a:pt x="20692" y="23600"/>
                  </a:cubicBezTo>
                  <a:cubicBezTo>
                    <a:pt x="20775" y="23322"/>
                    <a:pt x="21635" y="20184"/>
                    <a:pt x="19622" y="17349"/>
                  </a:cubicBezTo>
                  <a:cubicBezTo>
                    <a:pt x="22655" y="15640"/>
                    <a:pt x="23004" y="12326"/>
                    <a:pt x="22331" y="11947"/>
                  </a:cubicBezTo>
                  <a:cubicBezTo>
                    <a:pt x="22287" y="11922"/>
                    <a:pt x="22233" y="11911"/>
                    <a:pt x="22170" y="11911"/>
                  </a:cubicBezTo>
                  <a:cubicBezTo>
                    <a:pt x="22131" y="11911"/>
                    <a:pt x="22088" y="11915"/>
                    <a:pt x="22042" y="11924"/>
                  </a:cubicBezTo>
                  <a:cubicBezTo>
                    <a:pt x="22036" y="11911"/>
                    <a:pt x="22027" y="11899"/>
                    <a:pt x="22014" y="11891"/>
                  </a:cubicBezTo>
                  <a:cubicBezTo>
                    <a:pt x="22004" y="11885"/>
                    <a:pt x="21993" y="11882"/>
                    <a:pt x="21982" y="11882"/>
                  </a:cubicBezTo>
                  <a:cubicBezTo>
                    <a:pt x="21959" y="11882"/>
                    <a:pt x="21937" y="11894"/>
                    <a:pt x="21926" y="11915"/>
                  </a:cubicBezTo>
                  <a:cubicBezTo>
                    <a:pt x="21916" y="11931"/>
                    <a:pt x="21907" y="11945"/>
                    <a:pt x="21899" y="11961"/>
                  </a:cubicBezTo>
                  <a:cubicBezTo>
                    <a:pt x="20773" y="12321"/>
                    <a:pt x="18352" y="14483"/>
                    <a:pt x="18352" y="14483"/>
                  </a:cubicBezTo>
                  <a:cubicBezTo>
                    <a:pt x="18352" y="14483"/>
                    <a:pt x="18338" y="14543"/>
                    <a:pt x="18313" y="14647"/>
                  </a:cubicBezTo>
                  <a:cubicBezTo>
                    <a:pt x="18120" y="14119"/>
                    <a:pt x="17910" y="13658"/>
                    <a:pt x="17748" y="13488"/>
                  </a:cubicBezTo>
                  <a:cubicBezTo>
                    <a:pt x="18311" y="12566"/>
                    <a:pt x="18449" y="11488"/>
                    <a:pt x="17834" y="10311"/>
                  </a:cubicBezTo>
                  <a:cubicBezTo>
                    <a:pt x="17669" y="9825"/>
                    <a:pt x="17481" y="9520"/>
                    <a:pt x="17475" y="9511"/>
                  </a:cubicBezTo>
                  <a:cubicBezTo>
                    <a:pt x="17462" y="9489"/>
                    <a:pt x="17442" y="9480"/>
                    <a:pt x="17422" y="9480"/>
                  </a:cubicBezTo>
                  <a:cubicBezTo>
                    <a:pt x="17385" y="9480"/>
                    <a:pt x="17349" y="9512"/>
                    <a:pt x="17358" y="9558"/>
                  </a:cubicBezTo>
                  <a:cubicBezTo>
                    <a:pt x="16298" y="7786"/>
                    <a:pt x="14631" y="7310"/>
                    <a:pt x="13149" y="7310"/>
                  </a:cubicBezTo>
                  <a:cubicBezTo>
                    <a:pt x="13014" y="7310"/>
                    <a:pt x="12881" y="7314"/>
                    <a:pt x="12750" y="7321"/>
                  </a:cubicBezTo>
                  <a:cubicBezTo>
                    <a:pt x="12519" y="4711"/>
                    <a:pt x="13882" y="0"/>
                    <a:pt x="1136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59"/>
            <p:cNvSpPr/>
            <p:nvPr/>
          </p:nvSpPr>
          <p:spPr>
            <a:xfrm>
              <a:off x="2412241" y="2052237"/>
              <a:ext cx="207132" cy="200935"/>
            </a:xfrm>
            <a:custGeom>
              <a:avLst/>
              <a:gdLst/>
              <a:ahLst/>
              <a:cxnLst/>
              <a:rect l="l" t="t" r="r" b="b"/>
              <a:pathLst>
                <a:path w="3075" h="2983" extrusionOk="0">
                  <a:moveTo>
                    <a:pt x="840" y="1069"/>
                  </a:moveTo>
                  <a:lnTo>
                    <a:pt x="840" y="1069"/>
                  </a:lnTo>
                  <a:cubicBezTo>
                    <a:pt x="972" y="1072"/>
                    <a:pt x="1091" y="1150"/>
                    <a:pt x="1146" y="1269"/>
                  </a:cubicBezTo>
                  <a:cubicBezTo>
                    <a:pt x="1190" y="1368"/>
                    <a:pt x="1176" y="1468"/>
                    <a:pt x="1110" y="1544"/>
                  </a:cubicBezTo>
                  <a:cubicBezTo>
                    <a:pt x="1075" y="1584"/>
                    <a:pt x="1042" y="1606"/>
                    <a:pt x="1011" y="1606"/>
                  </a:cubicBezTo>
                  <a:cubicBezTo>
                    <a:pt x="988" y="1606"/>
                    <a:pt x="965" y="1593"/>
                    <a:pt x="942" y="1568"/>
                  </a:cubicBezTo>
                  <a:cubicBezTo>
                    <a:pt x="877" y="1495"/>
                    <a:pt x="822" y="1314"/>
                    <a:pt x="840" y="1069"/>
                  </a:cubicBezTo>
                  <a:close/>
                  <a:moveTo>
                    <a:pt x="1309" y="2083"/>
                  </a:moveTo>
                  <a:cubicBezTo>
                    <a:pt x="1319" y="2083"/>
                    <a:pt x="1356" y="2114"/>
                    <a:pt x="1380" y="2184"/>
                  </a:cubicBezTo>
                  <a:cubicBezTo>
                    <a:pt x="1408" y="2263"/>
                    <a:pt x="1413" y="2376"/>
                    <a:pt x="1352" y="2458"/>
                  </a:cubicBezTo>
                  <a:cubicBezTo>
                    <a:pt x="1286" y="2380"/>
                    <a:pt x="1231" y="2275"/>
                    <a:pt x="1265" y="2167"/>
                  </a:cubicBezTo>
                  <a:cubicBezTo>
                    <a:pt x="1283" y="2101"/>
                    <a:pt x="1305" y="2084"/>
                    <a:pt x="1309" y="2083"/>
                  </a:cubicBezTo>
                  <a:close/>
                  <a:moveTo>
                    <a:pt x="1512" y="127"/>
                  </a:moveTo>
                  <a:cubicBezTo>
                    <a:pt x="1914" y="127"/>
                    <a:pt x="2385" y="469"/>
                    <a:pt x="2481" y="543"/>
                  </a:cubicBezTo>
                  <a:cubicBezTo>
                    <a:pt x="2658" y="1374"/>
                    <a:pt x="2810" y="2707"/>
                    <a:pt x="2476" y="2818"/>
                  </a:cubicBezTo>
                  <a:cubicBezTo>
                    <a:pt x="2407" y="2840"/>
                    <a:pt x="2335" y="2852"/>
                    <a:pt x="2264" y="2852"/>
                  </a:cubicBezTo>
                  <a:cubicBezTo>
                    <a:pt x="2260" y="2852"/>
                    <a:pt x="2256" y="2852"/>
                    <a:pt x="2253" y="2851"/>
                  </a:cubicBezTo>
                  <a:cubicBezTo>
                    <a:pt x="1977" y="2851"/>
                    <a:pt x="1650" y="2728"/>
                    <a:pt x="1442" y="2551"/>
                  </a:cubicBezTo>
                  <a:cubicBezTo>
                    <a:pt x="1547" y="2425"/>
                    <a:pt x="1543" y="2257"/>
                    <a:pt x="1501" y="2138"/>
                  </a:cubicBezTo>
                  <a:cubicBezTo>
                    <a:pt x="1461" y="2023"/>
                    <a:pt x="1388" y="1952"/>
                    <a:pt x="1309" y="1952"/>
                  </a:cubicBezTo>
                  <a:cubicBezTo>
                    <a:pt x="1255" y="1952"/>
                    <a:pt x="1183" y="1983"/>
                    <a:pt x="1140" y="2127"/>
                  </a:cubicBezTo>
                  <a:cubicBezTo>
                    <a:pt x="1100" y="2259"/>
                    <a:pt x="1139" y="2402"/>
                    <a:pt x="1249" y="2536"/>
                  </a:cubicBezTo>
                  <a:cubicBezTo>
                    <a:pt x="1229" y="2545"/>
                    <a:pt x="1207" y="2552"/>
                    <a:pt x="1186" y="2557"/>
                  </a:cubicBezTo>
                  <a:cubicBezTo>
                    <a:pt x="1142" y="2568"/>
                    <a:pt x="1098" y="2573"/>
                    <a:pt x="1052" y="2573"/>
                  </a:cubicBezTo>
                  <a:cubicBezTo>
                    <a:pt x="750" y="2573"/>
                    <a:pt x="418" y="2378"/>
                    <a:pt x="279" y="2118"/>
                  </a:cubicBezTo>
                  <a:cubicBezTo>
                    <a:pt x="162" y="1897"/>
                    <a:pt x="186" y="1651"/>
                    <a:pt x="349" y="1405"/>
                  </a:cubicBezTo>
                  <a:cubicBezTo>
                    <a:pt x="480" y="1210"/>
                    <a:pt x="608" y="1124"/>
                    <a:pt x="709" y="1090"/>
                  </a:cubicBezTo>
                  <a:lnTo>
                    <a:pt x="709" y="1090"/>
                  </a:lnTo>
                  <a:cubicBezTo>
                    <a:pt x="695" y="1331"/>
                    <a:pt x="746" y="1543"/>
                    <a:pt x="846" y="1654"/>
                  </a:cubicBezTo>
                  <a:cubicBezTo>
                    <a:pt x="893" y="1706"/>
                    <a:pt x="951" y="1734"/>
                    <a:pt x="1009" y="1734"/>
                  </a:cubicBezTo>
                  <a:cubicBezTo>
                    <a:pt x="1057" y="1734"/>
                    <a:pt x="1131" y="1715"/>
                    <a:pt x="1207" y="1628"/>
                  </a:cubicBezTo>
                  <a:cubicBezTo>
                    <a:pt x="1307" y="1513"/>
                    <a:pt x="1329" y="1358"/>
                    <a:pt x="1263" y="1214"/>
                  </a:cubicBezTo>
                  <a:cubicBezTo>
                    <a:pt x="1190" y="1053"/>
                    <a:pt x="1032" y="946"/>
                    <a:pt x="854" y="938"/>
                  </a:cubicBezTo>
                  <a:cubicBezTo>
                    <a:pt x="886" y="753"/>
                    <a:pt x="951" y="574"/>
                    <a:pt x="1043" y="409"/>
                  </a:cubicBezTo>
                  <a:cubicBezTo>
                    <a:pt x="1148" y="219"/>
                    <a:pt x="1301" y="127"/>
                    <a:pt x="1512" y="127"/>
                  </a:cubicBezTo>
                  <a:close/>
                  <a:moveTo>
                    <a:pt x="1513" y="0"/>
                  </a:moveTo>
                  <a:cubicBezTo>
                    <a:pt x="1254" y="0"/>
                    <a:pt x="1059" y="116"/>
                    <a:pt x="930" y="348"/>
                  </a:cubicBezTo>
                  <a:cubicBezTo>
                    <a:pt x="825" y="535"/>
                    <a:pt x="754" y="741"/>
                    <a:pt x="722" y="953"/>
                  </a:cubicBezTo>
                  <a:cubicBezTo>
                    <a:pt x="591" y="983"/>
                    <a:pt x="414" y="1077"/>
                    <a:pt x="243" y="1336"/>
                  </a:cubicBezTo>
                  <a:cubicBezTo>
                    <a:pt x="0" y="1699"/>
                    <a:pt x="67" y="1996"/>
                    <a:pt x="166" y="2180"/>
                  </a:cubicBezTo>
                  <a:cubicBezTo>
                    <a:pt x="329" y="2484"/>
                    <a:pt x="701" y="2704"/>
                    <a:pt x="1052" y="2704"/>
                  </a:cubicBezTo>
                  <a:cubicBezTo>
                    <a:pt x="1108" y="2704"/>
                    <a:pt x="1163" y="2698"/>
                    <a:pt x="1218" y="2686"/>
                  </a:cubicBezTo>
                  <a:cubicBezTo>
                    <a:pt x="1262" y="2675"/>
                    <a:pt x="1303" y="2658"/>
                    <a:pt x="1342" y="2635"/>
                  </a:cubicBezTo>
                  <a:cubicBezTo>
                    <a:pt x="1572" y="2841"/>
                    <a:pt x="1937" y="2982"/>
                    <a:pt x="2253" y="2982"/>
                  </a:cubicBezTo>
                  <a:cubicBezTo>
                    <a:pt x="2342" y="2982"/>
                    <a:pt x="2432" y="2969"/>
                    <a:pt x="2517" y="2942"/>
                  </a:cubicBezTo>
                  <a:cubicBezTo>
                    <a:pt x="3075" y="2757"/>
                    <a:pt x="2654" y="726"/>
                    <a:pt x="2603" y="495"/>
                  </a:cubicBezTo>
                  <a:cubicBezTo>
                    <a:pt x="2600" y="480"/>
                    <a:pt x="2592" y="467"/>
                    <a:pt x="2581" y="457"/>
                  </a:cubicBezTo>
                  <a:cubicBezTo>
                    <a:pt x="2557" y="440"/>
                    <a:pt x="2008" y="0"/>
                    <a:pt x="151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59"/>
            <p:cNvSpPr/>
            <p:nvPr/>
          </p:nvSpPr>
          <p:spPr>
            <a:xfrm>
              <a:off x="2514222" y="1985618"/>
              <a:ext cx="389543" cy="464784"/>
            </a:xfrm>
            <a:custGeom>
              <a:avLst/>
              <a:gdLst/>
              <a:ahLst/>
              <a:cxnLst/>
              <a:rect l="l" t="t" r="r" b="b"/>
              <a:pathLst>
                <a:path w="5783" h="6900" extrusionOk="0">
                  <a:moveTo>
                    <a:pt x="4197" y="1"/>
                  </a:moveTo>
                  <a:cubicBezTo>
                    <a:pt x="2873" y="1"/>
                    <a:pt x="736" y="2198"/>
                    <a:pt x="736" y="2198"/>
                  </a:cubicBezTo>
                  <a:cubicBezTo>
                    <a:pt x="736" y="2198"/>
                    <a:pt x="1550" y="5594"/>
                    <a:pt x="1205" y="5768"/>
                  </a:cubicBezTo>
                  <a:cubicBezTo>
                    <a:pt x="860" y="5941"/>
                    <a:pt x="1" y="6232"/>
                    <a:pt x="432" y="6664"/>
                  </a:cubicBezTo>
                  <a:cubicBezTo>
                    <a:pt x="607" y="6838"/>
                    <a:pt x="1403" y="6899"/>
                    <a:pt x="2312" y="6899"/>
                  </a:cubicBezTo>
                  <a:cubicBezTo>
                    <a:pt x="3650" y="6899"/>
                    <a:pt x="5231" y="6766"/>
                    <a:pt x="5437" y="6664"/>
                  </a:cubicBezTo>
                  <a:cubicBezTo>
                    <a:pt x="5782" y="6491"/>
                    <a:pt x="5695" y="278"/>
                    <a:pt x="4401" y="20"/>
                  </a:cubicBezTo>
                  <a:cubicBezTo>
                    <a:pt x="4336" y="7"/>
                    <a:pt x="4268" y="1"/>
                    <a:pt x="41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59"/>
            <p:cNvSpPr/>
            <p:nvPr/>
          </p:nvSpPr>
          <p:spPr>
            <a:xfrm>
              <a:off x="2592088" y="2415304"/>
              <a:ext cx="34017" cy="35768"/>
            </a:xfrm>
            <a:custGeom>
              <a:avLst/>
              <a:gdLst/>
              <a:ahLst/>
              <a:cxnLst/>
              <a:rect l="l" t="t" r="r" b="b"/>
              <a:pathLst>
                <a:path w="505" h="531" extrusionOk="0">
                  <a:moveTo>
                    <a:pt x="416" y="1"/>
                  </a:moveTo>
                  <a:cubicBezTo>
                    <a:pt x="413" y="1"/>
                    <a:pt x="410" y="1"/>
                    <a:pt x="407" y="1"/>
                  </a:cubicBezTo>
                  <a:cubicBezTo>
                    <a:pt x="274" y="16"/>
                    <a:pt x="18" y="130"/>
                    <a:pt x="2" y="463"/>
                  </a:cubicBezTo>
                  <a:cubicBezTo>
                    <a:pt x="1" y="499"/>
                    <a:pt x="28" y="528"/>
                    <a:pt x="64" y="531"/>
                  </a:cubicBezTo>
                  <a:lnTo>
                    <a:pt x="66" y="531"/>
                  </a:lnTo>
                  <a:cubicBezTo>
                    <a:pt x="101" y="531"/>
                    <a:pt x="129" y="503"/>
                    <a:pt x="132" y="469"/>
                  </a:cubicBezTo>
                  <a:cubicBezTo>
                    <a:pt x="145" y="166"/>
                    <a:pt x="410" y="131"/>
                    <a:pt x="421" y="131"/>
                  </a:cubicBezTo>
                  <a:cubicBezTo>
                    <a:pt x="505" y="122"/>
                    <a:pt x="494" y="1"/>
                    <a:pt x="41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59"/>
            <p:cNvSpPr/>
            <p:nvPr/>
          </p:nvSpPr>
          <p:spPr>
            <a:xfrm>
              <a:off x="2654058" y="2416516"/>
              <a:ext cx="34017" cy="35768"/>
            </a:xfrm>
            <a:custGeom>
              <a:avLst/>
              <a:gdLst/>
              <a:ahLst/>
              <a:cxnLst/>
              <a:rect l="l" t="t" r="r" b="b"/>
              <a:pathLst>
                <a:path w="505" h="531" extrusionOk="0">
                  <a:moveTo>
                    <a:pt x="417" y="0"/>
                  </a:moveTo>
                  <a:cubicBezTo>
                    <a:pt x="414" y="0"/>
                    <a:pt x="411" y="0"/>
                    <a:pt x="408" y="1"/>
                  </a:cubicBezTo>
                  <a:cubicBezTo>
                    <a:pt x="275" y="15"/>
                    <a:pt x="18" y="129"/>
                    <a:pt x="3" y="462"/>
                  </a:cubicBezTo>
                  <a:cubicBezTo>
                    <a:pt x="1" y="498"/>
                    <a:pt x="29" y="527"/>
                    <a:pt x="65" y="530"/>
                  </a:cubicBezTo>
                  <a:lnTo>
                    <a:pt x="68" y="530"/>
                  </a:lnTo>
                  <a:cubicBezTo>
                    <a:pt x="102" y="530"/>
                    <a:pt x="130" y="502"/>
                    <a:pt x="132" y="469"/>
                  </a:cubicBezTo>
                  <a:cubicBezTo>
                    <a:pt x="146" y="165"/>
                    <a:pt x="411" y="132"/>
                    <a:pt x="422" y="130"/>
                  </a:cubicBezTo>
                  <a:cubicBezTo>
                    <a:pt x="504" y="121"/>
                    <a:pt x="495" y="0"/>
                    <a:pt x="417"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59"/>
            <p:cNvSpPr/>
            <p:nvPr/>
          </p:nvSpPr>
          <p:spPr>
            <a:xfrm>
              <a:off x="2551134" y="2404796"/>
              <a:ext cx="34017" cy="35768"/>
            </a:xfrm>
            <a:custGeom>
              <a:avLst/>
              <a:gdLst/>
              <a:ahLst/>
              <a:cxnLst/>
              <a:rect l="l" t="t" r="r" b="b"/>
              <a:pathLst>
                <a:path w="505" h="531" extrusionOk="0">
                  <a:moveTo>
                    <a:pt x="416" y="0"/>
                  </a:moveTo>
                  <a:cubicBezTo>
                    <a:pt x="413" y="0"/>
                    <a:pt x="410" y="1"/>
                    <a:pt x="407" y="1"/>
                  </a:cubicBezTo>
                  <a:cubicBezTo>
                    <a:pt x="273" y="16"/>
                    <a:pt x="18" y="129"/>
                    <a:pt x="2" y="462"/>
                  </a:cubicBezTo>
                  <a:cubicBezTo>
                    <a:pt x="1" y="498"/>
                    <a:pt x="27" y="528"/>
                    <a:pt x="64" y="530"/>
                  </a:cubicBezTo>
                  <a:lnTo>
                    <a:pt x="66" y="530"/>
                  </a:lnTo>
                  <a:cubicBezTo>
                    <a:pt x="101" y="530"/>
                    <a:pt x="129" y="502"/>
                    <a:pt x="132" y="469"/>
                  </a:cubicBezTo>
                  <a:cubicBezTo>
                    <a:pt x="146" y="165"/>
                    <a:pt x="410" y="132"/>
                    <a:pt x="422" y="131"/>
                  </a:cubicBezTo>
                  <a:cubicBezTo>
                    <a:pt x="504" y="122"/>
                    <a:pt x="494" y="0"/>
                    <a:pt x="41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59"/>
            <p:cNvSpPr/>
            <p:nvPr/>
          </p:nvSpPr>
          <p:spPr>
            <a:xfrm>
              <a:off x="3045413" y="1369617"/>
              <a:ext cx="371490" cy="388937"/>
            </a:xfrm>
            <a:custGeom>
              <a:avLst/>
              <a:gdLst/>
              <a:ahLst/>
              <a:cxnLst/>
              <a:rect l="l" t="t" r="r" b="b"/>
              <a:pathLst>
                <a:path w="5515" h="5774" extrusionOk="0">
                  <a:moveTo>
                    <a:pt x="4654" y="1"/>
                  </a:moveTo>
                  <a:cubicBezTo>
                    <a:pt x="3716" y="1"/>
                    <a:pt x="837" y="2572"/>
                    <a:pt x="837" y="2572"/>
                  </a:cubicBezTo>
                  <a:cubicBezTo>
                    <a:pt x="837" y="2572"/>
                    <a:pt x="0" y="5773"/>
                    <a:pt x="1220" y="5773"/>
                  </a:cubicBezTo>
                  <a:cubicBezTo>
                    <a:pt x="1365" y="5773"/>
                    <a:pt x="1539" y="5728"/>
                    <a:pt x="1748" y="5626"/>
                  </a:cubicBezTo>
                  <a:cubicBezTo>
                    <a:pt x="5112" y="3987"/>
                    <a:pt x="5515" y="430"/>
                    <a:pt x="4816" y="37"/>
                  </a:cubicBezTo>
                  <a:cubicBezTo>
                    <a:pt x="4771" y="12"/>
                    <a:pt x="4717" y="1"/>
                    <a:pt x="46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59"/>
            <p:cNvSpPr/>
            <p:nvPr/>
          </p:nvSpPr>
          <p:spPr>
            <a:xfrm>
              <a:off x="3292956" y="1367663"/>
              <a:ext cx="59075" cy="58940"/>
            </a:xfrm>
            <a:custGeom>
              <a:avLst/>
              <a:gdLst/>
              <a:ahLst/>
              <a:cxnLst/>
              <a:rect l="l" t="t" r="r" b="b"/>
              <a:pathLst>
                <a:path w="877" h="875" extrusionOk="0">
                  <a:moveTo>
                    <a:pt x="788" y="1"/>
                  </a:moveTo>
                  <a:cubicBezTo>
                    <a:pt x="768" y="1"/>
                    <a:pt x="748" y="10"/>
                    <a:pt x="734" y="34"/>
                  </a:cubicBezTo>
                  <a:cubicBezTo>
                    <a:pt x="404" y="614"/>
                    <a:pt x="71" y="748"/>
                    <a:pt x="68" y="749"/>
                  </a:cubicBezTo>
                  <a:cubicBezTo>
                    <a:pt x="0" y="775"/>
                    <a:pt x="19" y="875"/>
                    <a:pt x="91" y="875"/>
                  </a:cubicBezTo>
                  <a:cubicBezTo>
                    <a:pt x="99" y="875"/>
                    <a:pt x="107" y="872"/>
                    <a:pt x="114" y="870"/>
                  </a:cubicBezTo>
                  <a:cubicBezTo>
                    <a:pt x="129" y="864"/>
                    <a:pt x="490" y="724"/>
                    <a:pt x="848" y="98"/>
                  </a:cubicBezTo>
                  <a:cubicBezTo>
                    <a:pt x="876" y="47"/>
                    <a:pt x="832" y="1"/>
                    <a:pt x="78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59"/>
            <p:cNvSpPr/>
            <p:nvPr/>
          </p:nvSpPr>
          <p:spPr>
            <a:xfrm>
              <a:off x="3328319" y="1382550"/>
              <a:ext cx="51732" cy="58671"/>
            </a:xfrm>
            <a:custGeom>
              <a:avLst/>
              <a:gdLst/>
              <a:ahLst/>
              <a:cxnLst/>
              <a:rect l="l" t="t" r="r" b="b"/>
              <a:pathLst>
                <a:path w="768" h="871" extrusionOk="0">
                  <a:moveTo>
                    <a:pt x="703" y="1"/>
                  </a:moveTo>
                  <a:cubicBezTo>
                    <a:pt x="672" y="1"/>
                    <a:pt x="640" y="22"/>
                    <a:pt x="638" y="63"/>
                  </a:cubicBezTo>
                  <a:cubicBezTo>
                    <a:pt x="638" y="574"/>
                    <a:pt x="97" y="737"/>
                    <a:pt x="73" y="743"/>
                  </a:cubicBezTo>
                  <a:cubicBezTo>
                    <a:pt x="1" y="765"/>
                    <a:pt x="17" y="870"/>
                    <a:pt x="92" y="870"/>
                  </a:cubicBezTo>
                  <a:cubicBezTo>
                    <a:pt x="97" y="870"/>
                    <a:pt x="104" y="869"/>
                    <a:pt x="109" y="868"/>
                  </a:cubicBezTo>
                  <a:cubicBezTo>
                    <a:pt x="116" y="866"/>
                    <a:pt x="768" y="673"/>
                    <a:pt x="768" y="63"/>
                  </a:cubicBezTo>
                  <a:cubicBezTo>
                    <a:pt x="766" y="22"/>
                    <a:pt x="735" y="1"/>
                    <a:pt x="70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59"/>
            <p:cNvSpPr/>
            <p:nvPr/>
          </p:nvSpPr>
          <p:spPr>
            <a:xfrm>
              <a:off x="2138697" y="1684657"/>
              <a:ext cx="560907" cy="217977"/>
            </a:xfrm>
            <a:custGeom>
              <a:avLst/>
              <a:gdLst/>
              <a:ahLst/>
              <a:cxnLst/>
              <a:rect l="l" t="t" r="r" b="b"/>
              <a:pathLst>
                <a:path w="8327" h="3236" extrusionOk="0">
                  <a:moveTo>
                    <a:pt x="6580" y="0"/>
                  </a:moveTo>
                  <a:lnTo>
                    <a:pt x="6580" y="0"/>
                  </a:lnTo>
                  <a:cubicBezTo>
                    <a:pt x="6579" y="0"/>
                    <a:pt x="510" y="234"/>
                    <a:pt x="230" y="985"/>
                  </a:cubicBezTo>
                  <a:cubicBezTo>
                    <a:pt x="1" y="1594"/>
                    <a:pt x="1539" y="3235"/>
                    <a:pt x="4201" y="3235"/>
                  </a:cubicBezTo>
                  <a:cubicBezTo>
                    <a:pt x="4820" y="3235"/>
                    <a:pt x="5501" y="3146"/>
                    <a:pt x="6235" y="2934"/>
                  </a:cubicBezTo>
                  <a:cubicBezTo>
                    <a:pt x="8327" y="2329"/>
                    <a:pt x="6580" y="0"/>
                    <a:pt x="6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59"/>
            <p:cNvSpPr/>
            <p:nvPr/>
          </p:nvSpPr>
          <p:spPr>
            <a:xfrm>
              <a:off x="2165708" y="1731404"/>
              <a:ext cx="80967" cy="19063"/>
            </a:xfrm>
            <a:custGeom>
              <a:avLst/>
              <a:gdLst/>
              <a:ahLst/>
              <a:cxnLst/>
              <a:rect l="l" t="t" r="r" b="b"/>
              <a:pathLst>
                <a:path w="1202" h="283" extrusionOk="0">
                  <a:moveTo>
                    <a:pt x="93" y="1"/>
                  </a:moveTo>
                  <a:cubicBezTo>
                    <a:pt x="29" y="1"/>
                    <a:pt x="1" y="100"/>
                    <a:pt x="73" y="127"/>
                  </a:cubicBezTo>
                  <a:cubicBezTo>
                    <a:pt x="408" y="250"/>
                    <a:pt x="667" y="282"/>
                    <a:pt x="845" y="282"/>
                  </a:cubicBezTo>
                  <a:cubicBezTo>
                    <a:pt x="1025" y="282"/>
                    <a:pt x="1123" y="249"/>
                    <a:pt x="1129" y="246"/>
                  </a:cubicBezTo>
                  <a:cubicBezTo>
                    <a:pt x="1201" y="220"/>
                    <a:pt x="1175" y="120"/>
                    <a:pt x="1111" y="120"/>
                  </a:cubicBezTo>
                  <a:cubicBezTo>
                    <a:pt x="1103" y="120"/>
                    <a:pt x="1095" y="121"/>
                    <a:pt x="1087" y="124"/>
                  </a:cubicBezTo>
                  <a:cubicBezTo>
                    <a:pt x="1085" y="124"/>
                    <a:pt x="1003" y="151"/>
                    <a:pt x="845" y="151"/>
                  </a:cubicBezTo>
                  <a:cubicBezTo>
                    <a:pt x="681" y="151"/>
                    <a:pt x="437" y="122"/>
                    <a:pt x="118" y="5"/>
                  </a:cubicBezTo>
                  <a:cubicBezTo>
                    <a:pt x="109" y="2"/>
                    <a:pt x="101" y="1"/>
                    <a:pt x="9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59"/>
            <p:cNvSpPr/>
            <p:nvPr/>
          </p:nvSpPr>
          <p:spPr>
            <a:xfrm>
              <a:off x="2153044" y="1761716"/>
              <a:ext cx="76184" cy="25664"/>
            </a:xfrm>
            <a:custGeom>
              <a:avLst/>
              <a:gdLst/>
              <a:ahLst/>
              <a:cxnLst/>
              <a:rect l="l" t="t" r="r" b="b"/>
              <a:pathLst>
                <a:path w="1131" h="381" extrusionOk="0">
                  <a:moveTo>
                    <a:pt x="91" y="0"/>
                  </a:moveTo>
                  <a:cubicBezTo>
                    <a:pt x="44" y="0"/>
                    <a:pt x="1" y="57"/>
                    <a:pt x="39" y="106"/>
                  </a:cubicBezTo>
                  <a:cubicBezTo>
                    <a:pt x="221" y="321"/>
                    <a:pt x="451" y="380"/>
                    <a:pt x="648" y="380"/>
                  </a:cubicBezTo>
                  <a:cubicBezTo>
                    <a:pt x="789" y="379"/>
                    <a:pt x="930" y="352"/>
                    <a:pt x="1062" y="299"/>
                  </a:cubicBezTo>
                  <a:cubicBezTo>
                    <a:pt x="1131" y="268"/>
                    <a:pt x="1100" y="174"/>
                    <a:pt x="1039" y="174"/>
                  </a:cubicBezTo>
                  <a:cubicBezTo>
                    <a:pt x="1030" y="174"/>
                    <a:pt x="1020" y="176"/>
                    <a:pt x="1010" y="181"/>
                  </a:cubicBezTo>
                  <a:cubicBezTo>
                    <a:pt x="1007" y="182"/>
                    <a:pt x="847" y="251"/>
                    <a:pt x="649" y="251"/>
                  </a:cubicBezTo>
                  <a:cubicBezTo>
                    <a:pt x="483" y="251"/>
                    <a:pt x="290" y="202"/>
                    <a:pt x="138" y="23"/>
                  </a:cubicBezTo>
                  <a:cubicBezTo>
                    <a:pt x="124" y="7"/>
                    <a:pt x="108" y="0"/>
                    <a:pt x="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59"/>
            <p:cNvSpPr/>
            <p:nvPr/>
          </p:nvSpPr>
          <p:spPr>
            <a:xfrm>
              <a:off x="2516512" y="1485340"/>
              <a:ext cx="892251" cy="786091"/>
            </a:xfrm>
            <a:custGeom>
              <a:avLst/>
              <a:gdLst/>
              <a:ahLst/>
              <a:cxnLst/>
              <a:rect l="l" t="t" r="r" b="b"/>
              <a:pathLst>
                <a:path w="13246" h="11670" extrusionOk="0">
                  <a:moveTo>
                    <a:pt x="3537" y="1"/>
                  </a:moveTo>
                  <a:cubicBezTo>
                    <a:pt x="1054" y="1"/>
                    <a:pt x="123" y="3124"/>
                    <a:pt x="64" y="5742"/>
                  </a:cubicBezTo>
                  <a:cubicBezTo>
                    <a:pt x="0" y="8675"/>
                    <a:pt x="841" y="9927"/>
                    <a:pt x="841" y="9927"/>
                  </a:cubicBezTo>
                  <a:cubicBezTo>
                    <a:pt x="1306" y="11236"/>
                    <a:pt x="2615" y="11670"/>
                    <a:pt x="4146" y="11670"/>
                  </a:cubicBezTo>
                  <a:cubicBezTo>
                    <a:pt x="7156" y="11670"/>
                    <a:pt x="11023" y="9992"/>
                    <a:pt x="11023" y="9992"/>
                  </a:cubicBezTo>
                  <a:cubicBezTo>
                    <a:pt x="11023" y="9992"/>
                    <a:pt x="13245" y="2981"/>
                    <a:pt x="4682" y="197"/>
                  </a:cubicBezTo>
                  <a:cubicBezTo>
                    <a:pt x="4268" y="63"/>
                    <a:pt x="3887" y="1"/>
                    <a:pt x="3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59"/>
            <p:cNvSpPr/>
            <p:nvPr/>
          </p:nvSpPr>
          <p:spPr>
            <a:xfrm>
              <a:off x="2924840" y="1985618"/>
              <a:ext cx="389408" cy="464784"/>
            </a:xfrm>
            <a:custGeom>
              <a:avLst/>
              <a:gdLst/>
              <a:ahLst/>
              <a:cxnLst/>
              <a:rect l="l" t="t" r="r" b="b"/>
              <a:pathLst>
                <a:path w="5781" h="6900" extrusionOk="0">
                  <a:moveTo>
                    <a:pt x="1585" y="1"/>
                  </a:moveTo>
                  <a:cubicBezTo>
                    <a:pt x="1515" y="1"/>
                    <a:pt x="1447" y="7"/>
                    <a:pt x="1381" y="20"/>
                  </a:cubicBezTo>
                  <a:cubicBezTo>
                    <a:pt x="86" y="278"/>
                    <a:pt x="0" y="6491"/>
                    <a:pt x="345" y="6664"/>
                  </a:cubicBezTo>
                  <a:cubicBezTo>
                    <a:pt x="551" y="6766"/>
                    <a:pt x="2132" y="6899"/>
                    <a:pt x="3470" y="6899"/>
                  </a:cubicBezTo>
                  <a:cubicBezTo>
                    <a:pt x="4379" y="6899"/>
                    <a:pt x="5176" y="6838"/>
                    <a:pt x="5350" y="6664"/>
                  </a:cubicBezTo>
                  <a:cubicBezTo>
                    <a:pt x="5781" y="6232"/>
                    <a:pt x="4923" y="5941"/>
                    <a:pt x="4576" y="5768"/>
                  </a:cubicBezTo>
                  <a:cubicBezTo>
                    <a:pt x="4231" y="5594"/>
                    <a:pt x="5047" y="2198"/>
                    <a:pt x="5047" y="2198"/>
                  </a:cubicBezTo>
                  <a:cubicBezTo>
                    <a:pt x="5047" y="2198"/>
                    <a:pt x="2910" y="1"/>
                    <a:pt x="1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59"/>
            <p:cNvSpPr/>
            <p:nvPr/>
          </p:nvSpPr>
          <p:spPr>
            <a:xfrm>
              <a:off x="2724448" y="1765623"/>
              <a:ext cx="421606" cy="490448"/>
            </a:xfrm>
            <a:custGeom>
              <a:avLst/>
              <a:gdLst/>
              <a:ahLst/>
              <a:cxnLst/>
              <a:rect l="l" t="t" r="r" b="b"/>
              <a:pathLst>
                <a:path w="6259" h="7281" extrusionOk="0">
                  <a:moveTo>
                    <a:pt x="2697" y="1"/>
                  </a:moveTo>
                  <a:cubicBezTo>
                    <a:pt x="0" y="1"/>
                    <a:pt x="989" y="6909"/>
                    <a:pt x="989" y="6909"/>
                  </a:cubicBezTo>
                  <a:cubicBezTo>
                    <a:pt x="1174" y="7024"/>
                    <a:pt x="1917" y="7281"/>
                    <a:pt x="2770" y="7281"/>
                  </a:cubicBezTo>
                  <a:cubicBezTo>
                    <a:pt x="3512" y="7281"/>
                    <a:pt x="4337" y="7086"/>
                    <a:pt x="4947" y="6435"/>
                  </a:cubicBezTo>
                  <a:cubicBezTo>
                    <a:pt x="6259" y="5036"/>
                    <a:pt x="5735" y="270"/>
                    <a:pt x="2848" y="8"/>
                  </a:cubicBezTo>
                  <a:cubicBezTo>
                    <a:pt x="2797" y="3"/>
                    <a:pt x="2746" y="1"/>
                    <a:pt x="2697"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59"/>
            <p:cNvSpPr/>
            <p:nvPr/>
          </p:nvSpPr>
          <p:spPr>
            <a:xfrm>
              <a:off x="2709293" y="2087062"/>
              <a:ext cx="453872" cy="174462"/>
            </a:xfrm>
            <a:custGeom>
              <a:avLst/>
              <a:gdLst/>
              <a:ahLst/>
              <a:cxnLst/>
              <a:rect l="l" t="t" r="r" b="b"/>
              <a:pathLst>
                <a:path w="6738" h="2590" extrusionOk="0">
                  <a:moveTo>
                    <a:pt x="6649" y="1"/>
                  </a:moveTo>
                  <a:cubicBezTo>
                    <a:pt x="6629" y="1"/>
                    <a:pt x="6610" y="10"/>
                    <a:pt x="6596" y="32"/>
                  </a:cubicBezTo>
                  <a:cubicBezTo>
                    <a:pt x="5767" y="1373"/>
                    <a:pt x="4751" y="2169"/>
                    <a:pt x="3577" y="2395"/>
                  </a:cubicBezTo>
                  <a:cubicBezTo>
                    <a:pt x="3339" y="2440"/>
                    <a:pt x="3104" y="2460"/>
                    <a:pt x="2876" y="2460"/>
                  </a:cubicBezTo>
                  <a:cubicBezTo>
                    <a:pt x="1358" y="2460"/>
                    <a:pt x="145" y="1578"/>
                    <a:pt x="131" y="1567"/>
                  </a:cubicBezTo>
                  <a:cubicBezTo>
                    <a:pt x="119" y="1559"/>
                    <a:pt x="106" y="1555"/>
                    <a:pt x="94" y="1555"/>
                  </a:cubicBezTo>
                  <a:cubicBezTo>
                    <a:pt x="40" y="1555"/>
                    <a:pt x="0" y="1629"/>
                    <a:pt x="55" y="1671"/>
                  </a:cubicBezTo>
                  <a:cubicBezTo>
                    <a:pt x="68" y="1682"/>
                    <a:pt x="1313" y="2590"/>
                    <a:pt x="2876" y="2590"/>
                  </a:cubicBezTo>
                  <a:cubicBezTo>
                    <a:pt x="3119" y="2590"/>
                    <a:pt x="3361" y="2567"/>
                    <a:pt x="3600" y="2522"/>
                  </a:cubicBezTo>
                  <a:cubicBezTo>
                    <a:pt x="4813" y="2289"/>
                    <a:pt x="5857" y="1474"/>
                    <a:pt x="6706" y="101"/>
                  </a:cubicBezTo>
                  <a:cubicBezTo>
                    <a:pt x="6737" y="49"/>
                    <a:pt x="6694" y="1"/>
                    <a:pt x="664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59"/>
            <p:cNvSpPr/>
            <p:nvPr/>
          </p:nvSpPr>
          <p:spPr>
            <a:xfrm>
              <a:off x="1838075" y="787497"/>
              <a:ext cx="716104" cy="465862"/>
            </a:xfrm>
            <a:custGeom>
              <a:avLst/>
              <a:gdLst/>
              <a:ahLst/>
              <a:cxnLst/>
              <a:rect l="l" t="t" r="r" b="b"/>
              <a:pathLst>
                <a:path w="10631" h="6916" extrusionOk="0">
                  <a:moveTo>
                    <a:pt x="5631" y="0"/>
                  </a:moveTo>
                  <a:cubicBezTo>
                    <a:pt x="4991" y="0"/>
                    <a:pt x="4296" y="250"/>
                    <a:pt x="3551" y="849"/>
                  </a:cubicBezTo>
                  <a:cubicBezTo>
                    <a:pt x="1" y="3706"/>
                    <a:pt x="8139" y="3780"/>
                    <a:pt x="9258" y="6916"/>
                  </a:cubicBezTo>
                  <a:lnTo>
                    <a:pt x="10631" y="6114"/>
                  </a:lnTo>
                  <a:cubicBezTo>
                    <a:pt x="10631" y="6114"/>
                    <a:pt x="8800" y="0"/>
                    <a:pt x="56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59"/>
            <p:cNvSpPr/>
            <p:nvPr/>
          </p:nvSpPr>
          <p:spPr>
            <a:xfrm>
              <a:off x="2194268" y="1059696"/>
              <a:ext cx="971937" cy="628065"/>
            </a:xfrm>
            <a:custGeom>
              <a:avLst/>
              <a:gdLst/>
              <a:ahLst/>
              <a:cxnLst/>
              <a:rect l="l" t="t" r="r" b="b"/>
              <a:pathLst>
                <a:path w="14429" h="9324" extrusionOk="0">
                  <a:moveTo>
                    <a:pt x="8268" y="1"/>
                  </a:moveTo>
                  <a:cubicBezTo>
                    <a:pt x="6555" y="1"/>
                    <a:pt x="5089" y="634"/>
                    <a:pt x="5089" y="634"/>
                  </a:cubicBezTo>
                  <a:cubicBezTo>
                    <a:pt x="1" y="3418"/>
                    <a:pt x="1462" y="8308"/>
                    <a:pt x="5176" y="9195"/>
                  </a:cubicBezTo>
                  <a:cubicBezTo>
                    <a:pt x="5539" y="9282"/>
                    <a:pt x="5921" y="9323"/>
                    <a:pt x="6314" y="9323"/>
                  </a:cubicBezTo>
                  <a:cubicBezTo>
                    <a:pt x="9937" y="9323"/>
                    <a:pt x="14429" y="5820"/>
                    <a:pt x="12588" y="2440"/>
                  </a:cubicBezTo>
                  <a:cubicBezTo>
                    <a:pt x="11536" y="510"/>
                    <a:pt x="9803" y="1"/>
                    <a:pt x="8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59"/>
            <p:cNvSpPr/>
            <p:nvPr/>
          </p:nvSpPr>
          <p:spPr>
            <a:xfrm>
              <a:off x="2339561" y="567299"/>
              <a:ext cx="485261" cy="609136"/>
            </a:xfrm>
            <a:custGeom>
              <a:avLst/>
              <a:gdLst/>
              <a:ahLst/>
              <a:cxnLst/>
              <a:rect l="l" t="t" r="r" b="b"/>
              <a:pathLst>
                <a:path w="7204" h="9043" extrusionOk="0">
                  <a:moveTo>
                    <a:pt x="4322" y="0"/>
                  </a:moveTo>
                  <a:cubicBezTo>
                    <a:pt x="4145" y="0"/>
                    <a:pt x="3949" y="23"/>
                    <a:pt x="3733" y="72"/>
                  </a:cubicBezTo>
                  <a:cubicBezTo>
                    <a:pt x="0" y="909"/>
                    <a:pt x="4160" y="8894"/>
                    <a:pt x="4400" y="8894"/>
                  </a:cubicBezTo>
                  <a:cubicBezTo>
                    <a:pt x="4402" y="8894"/>
                    <a:pt x="4403" y="8894"/>
                    <a:pt x="4404" y="8894"/>
                  </a:cubicBezTo>
                  <a:cubicBezTo>
                    <a:pt x="4404" y="8894"/>
                    <a:pt x="4908" y="9042"/>
                    <a:pt x="5350" y="9042"/>
                  </a:cubicBezTo>
                  <a:cubicBezTo>
                    <a:pt x="5796" y="9042"/>
                    <a:pt x="6179" y="8892"/>
                    <a:pt x="5924" y="8287"/>
                  </a:cubicBezTo>
                  <a:cubicBezTo>
                    <a:pt x="5017" y="6143"/>
                    <a:pt x="7204" y="0"/>
                    <a:pt x="43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59"/>
            <p:cNvSpPr/>
            <p:nvPr/>
          </p:nvSpPr>
          <p:spPr>
            <a:xfrm>
              <a:off x="2448008" y="1219944"/>
              <a:ext cx="737659" cy="468893"/>
            </a:xfrm>
            <a:custGeom>
              <a:avLst/>
              <a:gdLst/>
              <a:ahLst/>
              <a:cxnLst/>
              <a:rect l="l" t="t" r="r" b="b"/>
              <a:pathLst>
                <a:path w="10951" h="6961" extrusionOk="0">
                  <a:moveTo>
                    <a:pt x="8596" y="0"/>
                  </a:moveTo>
                  <a:cubicBezTo>
                    <a:pt x="7824" y="0"/>
                    <a:pt x="7086" y="2891"/>
                    <a:pt x="7086" y="2891"/>
                  </a:cubicBezTo>
                  <a:cubicBezTo>
                    <a:pt x="7086" y="2891"/>
                    <a:pt x="6700" y="2832"/>
                    <a:pt x="6108" y="2832"/>
                  </a:cubicBezTo>
                  <a:cubicBezTo>
                    <a:pt x="4777" y="2832"/>
                    <a:pt x="2410" y="3131"/>
                    <a:pt x="1065" y="5074"/>
                  </a:cubicBezTo>
                  <a:cubicBezTo>
                    <a:pt x="1" y="6612"/>
                    <a:pt x="1218" y="6960"/>
                    <a:pt x="2538" y="6960"/>
                  </a:cubicBezTo>
                  <a:cubicBezTo>
                    <a:pt x="3628" y="6960"/>
                    <a:pt x="4788" y="6723"/>
                    <a:pt x="4788" y="6723"/>
                  </a:cubicBezTo>
                  <a:cubicBezTo>
                    <a:pt x="7640" y="5864"/>
                    <a:pt x="10951" y="3409"/>
                    <a:pt x="9008" y="309"/>
                  </a:cubicBezTo>
                  <a:cubicBezTo>
                    <a:pt x="8873" y="92"/>
                    <a:pt x="8734" y="0"/>
                    <a:pt x="8596"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59"/>
            <p:cNvSpPr/>
            <p:nvPr/>
          </p:nvSpPr>
          <p:spPr>
            <a:xfrm>
              <a:off x="2763718" y="1450852"/>
              <a:ext cx="128388" cy="113906"/>
            </a:xfrm>
            <a:custGeom>
              <a:avLst/>
              <a:gdLst/>
              <a:ahLst/>
              <a:cxnLst/>
              <a:rect l="l" t="t" r="r" b="b"/>
              <a:pathLst>
                <a:path w="1906" h="1691" extrusionOk="0">
                  <a:moveTo>
                    <a:pt x="1556" y="1"/>
                  </a:moveTo>
                  <a:cubicBezTo>
                    <a:pt x="1518" y="1"/>
                    <a:pt x="1480" y="31"/>
                    <a:pt x="1490" y="80"/>
                  </a:cubicBezTo>
                  <a:cubicBezTo>
                    <a:pt x="1493" y="92"/>
                    <a:pt x="1756" y="1355"/>
                    <a:pt x="1175" y="1545"/>
                  </a:cubicBezTo>
                  <a:cubicBezTo>
                    <a:pt x="1141" y="1556"/>
                    <a:pt x="1109" y="1562"/>
                    <a:pt x="1076" y="1562"/>
                  </a:cubicBezTo>
                  <a:cubicBezTo>
                    <a:pt x="1023" y="1562"/>
                    <a:pt x="969" y="1547"/>
                    <a:pt x="914" y="1518"/>
                  </a:cubicBezTo>
                  <a:cubicBezTo>
                    <a:pt x="463" y="1281"/>
                    <a:pt x="143" y="213"/>
                    <a:pt x="139" y="203"/>
                  </a:cubicBezTo>
                  <a:cubicBezTo>
                    <a:pt x="129" y="171"/>
                    <a:pt x="104" y="158"/>
                    <a:pt x="79" y="158"/>
                  </a:cubicBezTo>
                  <a:cubicBezTo>
                    <a:pt x="40" y="158"/>
                    <a:pt x="1" y="190"/>
                    <a:pt x="16" y="240"/>
                  </a:cubicBezTo>
                  <a:cubicBezTo>
                    <a:pt x="29" y="286"/>
                    <a:pt x="355" y="1371"/>
                    <a:pt x="854" y="1633"/>
                  </a:cubicBezTo>
                  <a:cubicBezTo>
                    <a:pt x="922" y="1669"/>
                    <a:pt x="1000" y="1689"/>
                    <a:pt x="1077" y="1691"/>
                  </a:cubicBezTo>
                  <a:cubicBezTo>
                    <a:pt x="1124" y="1691"/>
                    <a:pt x="1171" y="1683"/>
                    <a:pt x="1215" y="1668"/>
                  </a:cubicBezTo>
                  <a:cubicBezTo>
                    <a:pt x="1906" y="1443"/>
                    <a:pt x="1629" y="109"/>
                    <a:pt x="1617" y="52"/>
                  </a:cubicBezTo>
                  <a:cubicBezTo>
                    <a:pt x="1609" y="16"/>
                    <a:pt x="1583" y="1"/>
                    <a:pt x="155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59"/>
            <p:cNvSpPr/>
            <p:nvPr/>
          </p:nvSpPr>
          <p:spPr>
            <a:xfrm>
              <a:off x="2840777" y="1134667"/>
              <a:ext cx="103128" cy="101714"/>
            </a:xfrm>
            <a:custGeom>
              <a:avLst/>
              <a:gdLst/>
              <a:ahLst/>
              <a:cxnLst/>
              <a:rect l="l" t="t" r="r" b="b"/>
              <a:pathLst>
                <a:path w="1531" h="1510" extrusionOk="0">
                  <a:moveTo>
                    <a:pt x="938" y="0"/>
                  </a:moveTo>
                  <a:cubicBezTo>
                    <a:pt x="895" y="0"/>
                    <a:pt x="851" y="44"/>
                    <a:pt x="878" y="96"/>
                  </a:cubicBezTo>
                  <a:cubicBezTo>
                    <a:pt x="1125" y="624"/>
                    <a:pt x="1333" y="1261"/>
                    <a:pt x="1236" y="1370"/>
                  </a:cubicBezTo>
                  <a:cubicBezTo>
                    <a:pt x="1229" y="1378"/>
                    <a:pt x="1218" y="1380"/>
                    <a:pt x="1205" y="1380"/>
                  </a:cubicBezTo>
                  <a:cubicBezTo>
                    <a:pt x="1187" y="1380"/>
                    <a:pt x="1168" y="1376"/>
                    <a:pt x="1151" y="1370"/>
                  </a:cubicBezTo>
                  <a:cubicBezTo>
                    <a:pt x="647" y="1202"/>
                    <a:pt x="146" y="579"/>
                    <a:pt x="142" y="573"/>
                  </a:cubicBezTo>
                  <a:cubicBezTo>
                    <a:pt x="127" y="555"/>
                    <a:pt x="109" y="548"/>
                    <a:pt x="91" y="548"/>
                  </a:cubicBezTo>
                  <a:cubicBezTo>
                    <a:pt x="44" y="548"/>
                    <a:pt x="1" y="604"/>
                    <a:pt x="40" y="654"/>
                  </a:cubicBezTo>
                  <a:cubicBezTo>
                    <a:pt x="61" y="680"/>
                    <a:pt x="569" y="1313"/>
                    <a:pt x="1109" y="1493"/>
                  </a:cubicBezTo>
                  <a:cubicBezTo>
                    <a:pt x="1140" y="1504"/>
                    <a:pt x="1172" y="1509"/>
                    <a:pt x="1206" y="1509"/>
                  </a:cubicBezTo>
                  <a:cubicBezTo>
                    <a:pt x="1207" y="1509"/>
                    <a:pt x="1209" y="1509"/>
                    <a:pt x="1210" y="1509"/>
                  </a:cubicBezTo>
                  <a:cubicBezTo>
                    <a:pt x="1257" y="1509"/>
                    <a:pt x="1300" y="1491"/>
                    <a:pt x="1333" y="1456"/>
                  </a:cubicBezTo>
                  <a:cubicBezTo>
                    <a:pt x="1531" y="1234"/>
                    <a:pt x="1125" y="317"/>
                    <a:pt x="996" y="41"/>
                  </a:cubicBezTo>
                  <a:cubicBezTo>
                    <a:pt x="984" y="12"/>
                    <a:pt x="961" y="0"/>
                    <a:pt x="93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59"/>
            <p:cNvSpPr/>
            <p:nvPr/>
          </p:nvSpPr>
          <p:spPr>
            <a:xfrm>
              <a:off x="2532611" y="724718"/>
              <a:ext cx="197769" cy="329390"/>
            </a:xfrm>
            <a:custGeom>
              <a:avLst/>
              <a:gdLst/>
              <a:ahLst/>
              <a:cxnLst/>
              <a:rect l="l" t="t" r="r" b="b"/>
              <a:pathLst>
                <a:path w="2936" h="4890" extrusionOk="0">
                  <a:moveTo>
                    <a:pt x="1575" y="0"/>
                  </a:moveTo>
                  <a:cubicBezTo>
                    <a:pt x="1505" y="0"/>
                    <a:pt x="1431" y="9"/>
                    <a:pt x="1353" y="26"/>
                  </a:cubicBezTo>
                  <a:cubicBezTo>
                    <a:pt x="1023" y="100"/>
                    <a:pt x="781" y="288"/>
                    <a:pt x="630" y="584"/>
                  </a:cubicBezTo>
                  <a:cubicBezTo>
                    <a:pt x="0" y="1831"/>
                    <a:pt x="1214" y="4613"/>
                    <a:pt x="1266" y="4730"/>
                  </a:cubicBezTo>
                  <a:cubicBezTo>
                    <a:pt x="1279" y="4756"/>
                    <a:pt x="1301" y="4767"/>
                    <a:pt x="1323" y="4767"/>
                  </a:cubicBezTo>
                  <a:cubicBezTo>
                    <a:pt x="1364" y="4767"/>
                    <a:pt x="1405" y="4728"/>
                    <a:pt x="1385" y="4678"/>
                  </a:cubicBezTo>
                  <a:cubicBezTo>
                    <a:pt x="1373" y="4649"/>
                    <a:pt x="143" y="1835"/>
                    <a:pt x="746" y="642"/>
                  </a:cubicBezTo>
                  <a:cubicBezTo>
                    <a:pt x="880" y="379"/>
                    <a:pt x="1087" y="219"/>
                    <a:pt x="1381" y="153"/>
                  </a:cubicBezTo>
                  <a:cubicBezTo>
                    <a:pt x="1450" y="138"/>
                    <a:pt x="1515" y="130"/>
                    <a:pt x="1575" y="130"/>
                  </a:cubicBezTo>
                  <a:cubicBezTo>
                    <a:pt x="1738" y="130"/>
                    <a:pt x="1872" y="186"/>
                    <a:pt x="1980" y="298"/>
                  </a:cubicBezTo>
                  <a:cubicBezTo>
                    <a:pt x="2793" y="1141"/>
                    <a:pt x="1850" y="4772"/>
                    <a:pt x="1841" y="4809"/>
                  </a:cubicBezTo>
                  <a:cubicBezTo>
                    <a:pt x="1832" y="4843"/>
                    <a:pt x="1852" y="4879"/>
                    <a:pt x="1887" y="4888"/>
                  </a:cubicBezTo>
                  <a:cubicBezTo>
                    <a:pt x="1892" y="4890"/>
                    <a:pt x="1897" y="4890"/>
                    <a:pt x="1904" y="4890"/>
                  </a:cubicBezTo>
                  <a:cubicBezTo>
                    <a:pt x="1932" y="4890"/>
                    <a:pt x="1959" y="4871"/>
                    <a:pt x="1965" y="4843"/>
                  </a:cubicBezTo>
                  <a:cubicBezTo>
                    <a:pt x="2007" y="4690"/>
                    <a:pt x="2936" y="1104"/>
                    <a:pt x="2074" y="208"/>
                  </a:cubicBezTo>
                  <a:cubicBezTo>
                    <a:pt x="1940" y="70"/>
                    <a:pt x="1773" y="0"/>
                    <a:pt x="157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59"/>
            <p:cNvSpPr/>
            <p:nvPr/>
          </p:nvSpPr>
          <p:spPr>
            <a:xfrm>
              <a:off x="2188475" y="902749"/>
              <a:ext cx="271528" cy="244382"/>
            </a:xfrm>
            <a:custGeom>
              <a:avLst/>
              <a:gdLst/>
              <a:ahLst/>
              <a:cxnLst/>
              <a:rect l="l" t="t" r="r" b="b"/>
              <a:pathLst>
                <a:path w="4031" h="3628" extrusionOk="0">
                  <a:moveTo>
                    <a:pt x="997" y="1"/>
                  </a:moveTo>
                  <a:cubicBezTo>
                    <a:pt x="821" y="1"/>
                    <a:pt x="650" y="39"/>
                    <a:pt x="484" y="114"/>
                  </a:cubicBezTo>
                  <a:cubicBezTo>
                    <a:pt x="214" y="237"/>
                    <a:pt x="70" y="404"/>
                    <a:pt x="54" y="610"/>
                  </a:cubicBezTo>
                  <a:cubicBezTo>
                    <a:pt x="0" y="1297"/>
                    <a:pt x="1428" y="2237"/>
                    <a:pt x="2470" y="2922"/>
                  </a:cubicBezTo>
                  <a:cubicBezTo>
                    <a:pt x="2897" y="3202"/>
                    <a:pt x="3338" y="3494"/>
                    <a:pt x="3374" y="3586"/>
                  </a:cubicBezTo>
                  <a:cubicBezTo>
                    <a:pt x="3384" y="3611"/>
                    <a:pt x="3408" y="3627"/>
                    <a:pt x="3434" y="3627"/>
                  </a:cubicBezTo>
                  <a:cubicBezTo>
                    <a:pt x="3442" y="3627"/>
                    <a:pt x="3450" y="3625"/>
                    <a:pt x="3458" y="3622"/>
                  </a:cubicBezTo>
                  <a:cubicBezTo>
                    <a:pt x="3492" y="3610"/>
                    <a:pt x="3508" y="3573"/>
                    <a:pt x="3494" y="3539"/>
                  </a:cubicBezTo>
                  <a:cubicBezTo>
                    <a:pt x="3446" y="3412"/>
                    <a:pt x="3135" y="3204"/>
                    <a:pt x="2541" y="2813"/>
                  </a:cubicBezTo>
                  <a:cubicBezTo>
                    <a:pt x="1583" y="2182"/>
                    <a:pt x="135" y="1231"/>
                    <a:pt x="183" y="621"/>
                  </a:cubicBezTo>
                  <a:cubicBezTo>
                    <a:pt x="195" y="462"/>
                    <a:pt x="312" y="335"/>
                    <a:pt x="537" y="232"/>
                  </a:cubicBezTo>
                  <a:cubicBezTo>
                    <a:pt x="692" y="162"/>
                    <a:pt x="847" y="130"/>
                    <a:pt x="1000" y="130"/>
                  </a:cubicBezTo>
                  <a:cubicBezTo>
                    <a:pt x="2489" y="130"/>
                    <a:pt x="3881" y="3126"/>
                    <a:pt x="3897" y="3160"/>
                  </a:cubicBezTo>
                  <a:cubicBezTo>
                    <a:pt x="3910" y="3183"/>
                    <a:pt x="3931" y="3192"/>
                    <a:pt x="3951" y="3192"/>
                  </a:cubicBezTo>
                  <a:cubicBezTo>
                    <a:pt x="3991" y="3192"/>
                    <a:pt x="4031" y="3155"/>
                    <a:pt x="4013" y="3106"/>
                  </a:cubicBezTo>
                  <a:cubicBezTo>
                    <a:pt x="4009" y="3097"/>
                    <a:pt x="3573" y="2152"/>
                    <a:pt x="2932" y="1317"/>
                  </a:cubicBezTo>
                  <a:cubicBezTo>
                    <a:pt x="2261" y="447"/>
                    <a:pt x="1602" y="1"/>
                    <a:pt x="99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59"/>
            <p:cNvSpPr/>
            <p:nvPr/>
          </p:nvSpPr>
          <p:spPr>
            <a:xfrm>
              <a:off x="2488895" y="1080039"/>
              <a:ext cx="248154" cy="170084"/>
            </a:xfrm>
            <a:custGeom>
              <a:avLst/>
              <a:gdLst/>
              <a:ahLst/>
              <a:cxnLst/>
              <a:rect l="l" t="t" r="r" b="b"/>
              <a:pathLst>
                <a:path w="3684" h="2525" extrusionOk="0">
                  <a:moveTo>
                    <a:pt x="2544" y="1092"/>
                  </a:moveTo>
                  <a:cubicBezTo>
                    <a:pt x="2548" y="1092"/>
                    <a:pt x="2552" y="1092"/>
                    <a:pt x="2556" y="1093"/>
                  </a:cubicBezTo>
                  <a:cubicBezTo>
                    <a:pt x="2628" y="1101"/>
                    <a:pt x="2737" y="1173"/>
                    <a:pt x="2842" y="1283"/>
                  </a:cubicBezTo>
                  <a:cubicBezTo>
                    <a:pt x="2721" y="1282"/>
                    <a:pt x="2614" y="1257"/>
                    <a:pt x="2553" y="1216"/>
                  </a:cubicBezTo>
                  <a:cubicBezTo>
                    <a:pt x="2491" y="1175"/>
                    <a:pt x="2503" y="1137"/>
                    <a:pt x="2509" y="1121"/>
                  </a:cubicBezTo>
                  <a:cubicBezTo>
                    <a:pt x="2514" y="1102"/>
                    <a:pt x="2522" y="1092"/>
                    <a:pt x="2544" y="1092"/>
                  </a:cubicBezTo>
                  <a:close/>
                  <a:moveTo>
                    <a:pt x="1588" y="1577"/>
                  </a:moveTo>
                  <a:cubicBezTo>
                    <a:pt x="1602" y="1577"/>
                    <a:pt x="1616" y="1583"/>
                    <a:pt x="1627" y="1594"/>
                  </a:cubicBezTo>
                  <a:cubicBezTo>
                    <a:pt x="1695" y="1658"/>
                    <a:pt x="1705" y="1864"/>
                    <a:pt x="1627" y="2053"/>
                  </a:cubicBezTo>
                  <a:cubicBezTo>
                    <a:pt x="1541" y="1982"/>
                    <a:pt x="1477" y="1904"/>
                    <a:pt x="1445" y="1830"/>
                  </a:cubicBezTo>
                  <a:cubicBezTo>
                    <a:pt x="1402" y="1729"/>
                    <a:pt x="1423" y="1654"/>
                    <a:pt x="1510" y="1602"/>
                  </a:cubicBezTo>
                  <a:cubicBezTo>
                    <a:pt x="1532" y="1588"/>
                    <a:pt x="1557" y="1578"/>
                    <a:pt x="1584" y="1577"/>
                  </a:cubicBezTo>
                  <a:cubicBezTo>
                    <a:pt x="1585" y="1577"/>
                    <a:pt x="1586" y="1577"/>
                    <a:pt x="1588" y="1577"/>
                  </a:cubicBezTo>
                  <a:close/>
                  <a:moveTo>
                    <a:pt x="2628" y="1"/>
                  </a:moveTo>
                  <a:cubicBezTo>
                    <a:pt x="2341" y="1"/>
                    <a:pt x="2110" y="105"/>
                    <a:pt x="2105" y="108"/>
                  </a:cubicBezTo>
                  <a:cubicBezTo>
                    <a:pt x="2031" y="135"/>
                    <a:pt x="2064" y="233"/>
                    <a:pt x="2126" y="233"/>
                  </a:cubicBezTo>
                  <a:cubicBezTo>
                    <a:pt x="2136" y="233"/>
                    <a:pt x="2147" y="230"/>
                    <a:pt x="2159" y="224"/>
                  </a:cubicBezTo>
                  <a:cubicBezTo>
                    <a:pt x="2175" y="216"/>
                    <a:pt x="2378" y="125"/>
                    <a:pt x="2626" y="125"/>
                  </a:cubicBezTo>
                  <a:cubicBezTo>
                    <a:pt x="2887" y="125"/>
                    <a:pt x="3199" y="227"/>
                    <a:pt x="3398" y="636"/>
                  </a:cubicBezTo>
                  <a:cubicBezTo>
                    <a:pt x="3499" y="844"/>
                    <a:pt x="3483" y="1010"/>
                    <a:pt x="3350" y="1126"/>
                  </a:cubicBezTo>
                  <a:cubicBezTo>
                    <a:pt x="3259" y="1207"/>
                    <a:pt x="3130" y="1252"/>
                    <a:pt x="3002" y="1271"/>
                  </a:cubicBezTo>
                  <a:cubicBezTo>
                    <a:pt x="2863" y="1100"/>
                    <a:pt x="2692" y="978"/>
                    <a:pt x="2572" y="963"/>
                  </a:cubicBezTo>
                  <a:cubicBezTo>
                    <a:pt x="2563" y="962"/>
                    <a:pt x="2554" y="962"/>
                    <a:pt x="2545" y="962"/>
                  </a:cubicBezTo>
                  <a:cubicBezTo>
                    <a:pt x="2467" y="962"/>
                    <a:pt x="2409" y="1005"/>
                    <a:pt x="2385" y="1080"/>
                  </a:cubicBezTo>
                  <a:cubicBezTo>
                    <a:pt x="2354" y="1175"/>
                    <a:pt x="2390" y="1263"/>
                    <a:pt x="2482" y="1324"/>
                  </a:cubicBezTo>
                  <a:cubicBezTo>
                    <a:pt x="2570" y="1382"/>
                    <a:pt x="2707" y="1412"/>
                    <a:pt x="2855" y="1412"/>
                  </a:cubicBezTo>
                  <a:cubicBezTo>
                    <a:pt x="2885" y="1412"/>
                    <a:pt x="2915" y="1411"/>
                    <a:pt x="2946" y="1409"/>
                  </a:cubicBezTo>
                  <a:cubicBezTo>
                    <a:pt x="3033" y="1530"/>
                    <a:pt x="3102" y="1675"/>
                    <a:pt x="3113" y="1819"/>
                  </a:cubicBezTo>
                  <a:cubicBezTo>
                    <a:pt x="3130" y="2053"/>
                    <a:pt x="2983" y="2215"/>
                    <a:pt x="2676" y="2300"/>
                  </a:cubicBezTo>
                  <a:cubicBezTo>
                    <a:pt x="2587" y="2325"/>
                    <a:pt x="2497" y="2336"/>
                    <a:pt x="2408" y="2336"/>
                  </a:cubicBezTo>
                  <a:cubicBezTo>
                    <a:pt x="2158" y="2336"/>
                    <a:pt x="1915" y="2250"/>
                    <a:pt x="1732" y="2132"/>
                  </a:cubicBezTo>
                  <a:cubicBezTo>
                    <a:pt x="1842" y="1896"/>
                    <a:pt x="1835" y="1614"/>
                    <a:pt x="1713" y="1499"/>
                  </a:cubicBezTo>
                  <a:cubicBezTo>
                    <a:pt x="1676" y="1465"/>
                    <a:pt x="1632" y="1448"/>
                    <a:pt x="1583" y="1448"/>
                  </a:cubicBezTo>
                  <a:cubicBezTo>
                    <a:pt x="1539" y="1448"/>
                    <a:pt x="1492" y="1462"/>
                    <a:pt x="1443" y="1491"/>
                  </a:cubicBezTo>
                  <a:cubicBezTo>
                    <a:pt x="1302" y="1577"/>
                    <a:pt x="1258" y="1723"/>
                    <a:pt x="1327" y="1880"/>
                  </a:cubicBezTo>
                  <a:cubicBezTo>
                    <a:pt x="1369" y="1978"/>
                    <a:pt x="1451" y="2078"/>
                    <a:pt x="1564" y="2168"/>
                  </a:cubicBezTo>
                  <a:cubicBezTo>
                    <a:pt x="1490" y="2275"/>
                    <a:pt x="1357" y="2395"/>
                    <a:pt x="1131" y="2395"/>
                  </a:cubicBezTo>
                  <a:cubicBezTo>
                    <a:pt x="1084" y="2395"/>
                    <a:pt x="1034" y="2390"/>
                    <a:pt x="980" y="2379"/>
                  </a:cubicBezTo>
                  <a:cubicBezTo>
                    <a:pt x="550" y="2289"/>
                    <a:pt x="239" y="2018"/>
                    <a:pt x="185" y="1688"/>
                  </a:cubicBezTo>
                  <a:cubicBezTo>
                    <a:pt x="137" y="1387"/>
                    <a:pt x="312" y="1098"/>
                    <a:pt x="668" y="894"/>
                  </a:cubicBezTo>
                  <a:cubicBezTo>
                    <a:pt x="727" y="856"/>
                    <a:pt x="691" y="773"/>
                    <a:pt x="634" y="773"/>
                  </a:cubicBezTo>
                  <a:cubicBezTo>
                    <a:pt x="624" y="773"/>
                    <a:pt x="613" y="776"/>
                    <a:pt x="603" y="782"/>
                  </a:cubicBezTo>
                  <a:cubicBezTo>
                    <a:pt x="199" y="1014"/>
                    <a:pt x="1" y="1352"/>
                    <a:pt x="57" y="1708"/>
                  </a:cubicBezTo>
                  <a:cubicBezTo>
                    <a:pt x="120" y="2093"/>
                    <a:pt x="472" y="2404"/>
                    <a:pt x="954" y="2505"/>
                  </a:cubicBezTo>
                  <a:cubicBezTo>
                    <a:pt x="1012" y="2518"/>
                    <a:pt x="1072" y="2523"/>
                    <a:pt x="1131" y="2525"/>
                  </a:cubicBezTo>
                  <a:cubicBezTo>
                    <a:pt x="1355" y="2525"/>
                    <a:pt x="1544" y="2426"/>
                    <a:pt x="1669" y="2243"/>
                  </a:cubicBezTo>
                  <a:cubicBezTo>
                    <a:pt x="1871" y="2373"/>
                    <a:pt x="2135" y="2465"/>
                    <a:pt x="2407" y="2465"/>
                  </a:cubicBezTo>
                  <a:cubicBezTo>
                    <a:pt x="2508" y="2465"/>
                    <a:pt x="2610" y="2453"/>
                    <a:pt x="2711" y="2424"/>
                  </a:cubicBezTo>
                  <a:cubicBezTo>
                    <a:pt x="3204" y="2287"/>
                    <a:pt x="3255" y="1979"/>
                    <a:pt x="3241" y="1808"/>
                  </a:cubicBezTo>
                  <a:cubicBezTo>
                    <a:pt x="3231" y="1664"/>
                    <a:pt x="3169" y="1517"/>
                    <a:pt x="3086" y="1387"/>
                  </a:cubicBezTo>
                  <a:cubicBezTo>
                    <a:pt x="3217" y="1359"/>
                    <a:pt x="3343" y="1306"/>
                    <a:pt x="3435" y="1224"/>
                  </a:cubicBezTo>
                  <a:cubicBezTo>
                    <a:pt x="3537" y="1134"/>
                    <a:pt x="3684" y="931"/>
                    <a:pt x="3514" y="580"/>
                  </a:cubicBezTo>
                  <a:cubicBezTo>
                    <a:pt x="3289" y="115"/>
                    <a:pt x="2929" y="1"/>
                    <a:pt x="262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59"/>
            <p:cNvSpPr/>
            <p:nvPr/>
          </p:nvSpPr>
          <p:spPr>
            <a:xfrm>
              <a:off x="2801237" y="1319030"/>
              <a:ext cx="153985" cy="115320"/>
            </a:xfrm>
            <a:custGeom>
              <a:avLst/>
              <a:gdLst/>
              <a:ahLst/>
              <a:cxnLst/>
              <a:rect l="l" t="t" r="r" b="b"/>
              <a:pathLst>
                <a:path w="2286" h="1712" extrusionOk="0">
                  <a:moveTo>
                    <a:pt x="1601" y="0"/>
                  </a:moveTo>
                  <a:cubicBezTo>
                    <a:pt x="1137" y="0"/>
                    <a:pt x="487" y="680"/>
                    <a:pt x="487" y="680"/>
                  </a:cubicBezTo>
                  <a:cubicBezTo>
                    <a:pt x="0" y="1217"/>
                    <a:pt x="826" y="1618"/>
                    <a:pt x="1531" y="1707"/>
                  </a:cubicBezTo>
                  <a:cubicBezTo>
                    <a:pt x="1558" y="1710"/>
                    <a:pt x="1584" y="1712"/>
                    <a:pt x="1609" y="1712"/>
                  </a:cubicBezTo>
                  <a:cubicBezTo>
                    <a:pt x="2240" y="1712"/>
                    <a:pt x="2285" y="682"/>
                    <a:pt x="1906" y="156"/>
                  </a:cubicBezTo>
                  <a:cubicBezTo>
                    <a:pt x="1826" y="45"/>
                    <a:pt x="1720" y="0"/>
                    <a:pt x="160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59"/>
            <p:cNvSpPr/>
            <p:nvPr/>
          </p:nvSpPr>
          <p:spPr>
            <a:xfrm>
              <a:off x="2574710" y="1281713"/>
              <a:ext cx="128523" cy="109729"/>
            </a:xfrm>
            <a:custGeom>
              <a:avLst/>
              <a:gdLst/>
              <a:ahLst/>
              <a:cxnLst/>
              <a:rect l="l" t="t" r="r" b="b"/>
              <a:pathLst>
                <a:path w="1908" h="1629" extrusionOk="0">
                  <a:moveTo>
                    <a:pt x="1118" y="1"/>
                  </a:moveTo>
                  <a:cubicBezTo>
                    <a:pt x="1072" y="1"/>
                    <a:pt x="1029" y="54"/>
                    <a:pt x="1065" y="104"/>
                  </a:cubicBezTo>
                  <a:cubicBezTo>
                    <a:pt x="1260" y="365"/>
                    <a:pt x="1743" y="1104"/>
                    <a:pt x="1643" y="1389"/>
                  </a:cubicBezTo>
                  <a:cubicBezTo>
                    <a:pt x="1625" y="1441"/>
                    <a:pt x="1588" y="1472"/>
                    <a:pt x="1526" y="1488"/>
                  </a:cubicBezTo>
                  <a:cubicBezTo>
                    <a:pt x="1494" y="1496"/>
                    <a:pt x="1460" y="1500"/>
                    <a:pt x="1425" y="1500"/>
                  </a:cubicBezTo>
                  <a:cubicBezTo>
                    <a:pt x="895" y="1500"/>
                    <a:pt x="149" y="590"/>
                    <a:pt x="140" y="580"/>
                  </a:cubicBezTo>
                  <a:cubicBezTo>
                    <a:pt x="126" y="563"/>
                    <a:pt x="109" y="555"/>
                    <a:pt x="92" y="555"/>
                  </a:cubicBezTo>
                  <a:cubicBezTo>
                    <a:pt x="44" y="555"/>
                    <a:pt x="0" y="612"/>
                    <a:pt x="40" y="662"/>
                  </a:cubicBezTo>
                  <a:cubicBezTo>
                    <a:pt x="74" y="704"/>
                    <a:pt x="832" y="1628"/>
                    <a:pt x="1430" y="1628"/>
                  </a:cubicBezTo>
                  <a:cubicBezTo>
                    <a:pt x="1473" y="1628"/>
                    <a:pt x="1516" y="1623"/>
                    <a:pt x="1557" y="1613"/>
                  </a:cubicBezTo>
                  <a:cubicBezTo>
                    <a:pt x="1660" y="1587"/>
                    <a:pt x="1732" y="1524"/>
                    <a:pt x="1764" y="1432"/>
                  </a:cubicBezTo>
                  <a:cubicBezTo>
                    <a:pt x="1907" y="1031"/>
                    <a:pt x="1244" y="128"/>
                    <a:pt x="1168" y="27"/>
                  </a:cubicBezTo>
                  <a:cubicBezTo>
                    <a:pt x="1154" y="8"/>
                    <a:pt x="1136" y="1"/>
                    <a:pt x="111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59"/>
            <p:cNvSpPr/>
            <p:nvPr/>
          </p:nvSpPr>
          <p:spPr>
            <a:xfrm>
              <a:off x="2973002" y="1205866"/>
              <a:ext cx="192784" cy="354381"/>
            </a:xfrm>
            <a:custGeom>
              <a:avLst/>
              <a:gdLst/>
              <a:ahLst/>
              <a:cxnLst/>
              <a:rect l="l" t="t" r="r" b="b"/>
              <a:pathLst>
                <a:path w="2862" h="5261" extrusionOk="0">
                  <a:moveTo>
                    <a:pt x="982" y="0"/>
                  </a:moveTo>
                  <a:cubicBezTo>
                    <a:pt x="937" y="0"/>
                    <a:pt x="893" y="49"/>
                    <a:pt x="926" y="101"/>
                  </a:cubicBezTo>
                  <a:cubicBezTo>
                    <a:pt x="943" y="129"/>
                    <a:pt x="2692" y="2976"/>
                    <a:pt x="47" y="5146"/>
                  </a:cubicBezTo>
                  <a:cubicBezTo>
                    <a:pt x="1" y="5185"/>
                    <a:pt x="27" y="5261"/>
                    <a:pt x="89" y="5261"/>
                  </a:cubicBezTo>
                  <a:cubicBezTo>
                    <a:pt x="104" y="5261"/>
                    <a:pt x="118" y="5255"/>
                    <a:pt x="129" y="5246"/>
                  </a:cubicBezTo>
                  <a:cubicBezTo>
                    <a:pt x="2861" y="3004"/>
                    <a:pt x="1054" y="61"/>
                    <a:pt x="1035" y="31"/>
                  </a:cubicBezTo>
                  <a:cubicBezTo>
                    <a:pt x="1021" y="9"/>
                    <a:pt x="1002" y="0"/>
                    <a:pt x="98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59"/>
            <p:cNvSpPr/>
            <p:nvPr/>
          </p:nvSpPr>
          <p:spPr>
            <a:xfrm>
              <a:off x="2632032" y="1471127"/>
              <a:ext cx="507221" cy="495433"/>
            </a:xfrm>
            <a:custGeom>
              <a:avLst/>
              <a:gdLst/>
              <a:ahLst/>
              <a:cxnLst/>
              <a:rect l="l" t="t" r="r" b="b"/>
              <a:pathLst>
                <a:path w="7530" h="7355" extrusionOk="0">
                  <a:moveTo>
                    <a:pt x="6246" y="1"/>
                  </a:moveTo>
                  <a:cubicBezTo>
                    <a:pt x="5790" y="1"/>
                    <a:pt x="4035" y="2265"/>
                    <a:pt x="4035" y="2265"/>
                  </a:cubicBezTo>
                  <a:cubicBezTo>
                    <a:pt x="4035" y="2265"/>
                    <a:pt x="2037" y="1735"/>
                    <a:pt x="891" y="1735"/>
                  </a:cubicBezTo>
                  <a:cubicBezTo>
                    <a:pt x="452" y="1735"/>
                    <a:pt x="138" y="1813"/>
                    <a:pt x="108" y="2027"/>
                  </a:cubicBezTo>
                  <a:cubicBezTo>
                    <a:pt x="1" y="2801"/>
                    <a:pt x="707" y="5623"/>
                    <a:pt x="1092" y="5623"/>
                  </a:cubicBezTo>
                  <a:cubicBezTo>
                    <a:pt x="1093" y="5623"/>
                    <a:pt x="1095" y="5623"/>
                    <a:pt x="1096" y="5623"/>
                  </a:cubicBezTo>
                  <a:cubicBezTo>
                    <a:pt x="1480" y="5600"/>
                    <a:pt x="3541" y="4030"/>
                    <a:pt x="3541" y="4030"/>
                  </a:cubicBezTo>
                  <a:lnTo>
                    <a:pt x="3541" y="4030"/>
                  </a:lnTo>
                  <a:cubicBezTo>
                    <a:pt x="3541" y="4030"/>
                    <a:pt x="2850" y="7181"/>
                    <a:pt x="3319" y="7306"/>
                  </a:cubicBezTo>
                  <a:cubicBezTo>
                    <a:pt x="3449" y="7341"/>
                    <a:pt x="3602" y="7354"/>
                    <a:pt x="3754" y="7354"/>
                  </a:cubicBezTo>
                  <a:cubicBezTo>
                    <a:pt x="4152" y="7354"/>
                    <a:pt x="4549" y="7267"/>
                    <a:pt x="4549" y="7267"/>
                  </a:cubicBezTo>
                  <a:lnTo>
                    <a:pt x="4650" y="3912"/>
                  </a:lnTo>
                  <a:cubicBezTo>
                    <a:pt x="4650" y="3912"/>
                    <a:pt x="6581" y="6521"/>
                    <a:pt x="7000" y="6521"/>
                  </a:cubicBezTo>
                  <a:cubicBezTo>
                    <a:pt x="7019" y="6521"/>
                    <a:pt x="7034" y="6516"/>
                    <a:pt x="7046" y="6506"/>
                  </a:cubicBezTo>
                  <a:cubicBezTo>
                    <a:pt x="7339" y="6257"/>
                    <a:pt x="7529" y="5552"/>
                    <a:pt x="7529" y="5552"/>
                  </a:cubicBezTo>
                  <a:lnTo>
                    <a:pt x="5481" y="3440"/>
                  </a:lnTo>
                  <a:lnTo>
                    <a:pt x="5481" y="3440"/>
                  </a:lnTo>
                  <a:cubicBezTo>
                    <a:pt x="5481" y="3440"/>
                    <a:pt x="6181" y="3566"/>
                    <a:pt x="6752" y="3566"/>
                  </a:cubicBezTo>
                  <a:cubicBezTo>
                    <a:pt x="7133" y="3566"/>
                    <a:pt x="7456" y="3510"/>
                    <a:pt x="7476" y="3324"/>
                  </a:cubicBezTo>
                  <a:cubicBezTo>
                    <a:pt x="7525" y="2859"/>
                    <a:pt x="6673" y="137"/>
                    <a:pt x="6280" y="6"/>
                  </a:cubicBezTo>
                  <a:cubicBezTo>
                    <a:pt x="6270" y="2"/>
                    <a:pt x="6258" y="1"/>
                    <a:pt x="62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59"/>
            <p:cNvSpPr/>
            <p:nvPr/>
          </p:nvSpPr>
          <p:spPr>
            <a:xfrm>
              <a:off x="2494620" y="1834194"/>
              <a:ext cx="68909" cy="285000"/>
            </a:xfrm>
            <a:custGeom>
              <a:avLst/>
              <a:gdLst/>
              <a:ahLst/>
              <a:cxnLst/>
              <a:rect l="l" t="t" r="r" b="b"/>
              <a:pathLst>
                <a:path w="1023" h="4231" extrusionOk="0">
                  <a:moveTo>
                    <a:pt x="905" y="0"/>
                  </a:moveTo>
                  <a:cubicBezTo>
                    <a:pt x="885" y="0"/>
                    <a:pt x="866" y="9"/>
                    <a:pt x="852" y="31"/>
                  </a:cubicBezTo>
                  <a:cubicBezTo>
                    <a:pt x="842" y="47"/>
                    <a:pt x="595" y="439"/>
                    <a:pt x="476" y="1150"/>
                  </a:cubicBezTo>
                  <a:cubicBezTo>
                    <a:pt x="366" y="1804"/>
                    <a:pt x="349" y="2861"/>
                    <a:pt x="891" y="4190"/>
                  </a:cubicBezTo>
                  <a:cubicBezTo>
                    <a:pt x="900" y="4214"/>
                    <a:pt x="924" y="4230"/>
                    <a:pt x="951" y="4230"/>
                  </a:cubicBezTo>
                  <a:cubicBezTo>
                    <a:pt x="959" y="4230"/>
                    <a:pt x="967" y="4228"/>
                    <a:pt x="975" y="4225"/>
                  </a:cubicBezTo>
                  <a:cubicBezTo>
                    <a:pt x="1007" y="4212"/>
                    <a:pt x="1023" y="4174"/>
                    <a:pt x="1009" y="4141"/>
                  </a:cubicBezTo>
                  <a:cubicBezTo>
                    <a:pt x="0" y="1660"/>
                    <a:pt x="952" y="116"/>
                    <a:pt x="961" y="101"/>
                  </a:cubicBezTo>
                  <a:cubicBezTo>
                    <a:pt x="994" y="50"/>
                    <a:pt x="950" y="0"/>
                    <a:pt x="90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59"/>
            <p:cNvSpPr/>
            <p:nvPr/>
          </p:nvSpPr>
          <p:spPr>
            <a:xfrm>
              <a:off x="2773485" y="1663708"/>
              <a:ext cx="129264" cy="89319"/>
            </a:xfrm>
            <a:custGeom>
              <a:avLst/>
              <a:gdLst/>
              <a:ahLst/>
              <a:cxnLst/>
              <a:rect l="l" t="t" r="r" b="b"/>
              <a:pathLst>
                <a:path w="1919" h="1326" extrusionOk="0">
                  <a:moveTo>
                    <a:pt x="925" y="0"/>
                  </a:moveTo>
                  <a:cubicBezTo>
                    <a:pt x="611" y="0"/>
                    <a:pt x="291" y="17"/>
                    <a:pt x="85" y="30"/>
                  </a:cubicBezTo>
                  <a:cubicBezTo>
                    <a:pt x="1" y="37"/>
                    <a:pt x="7" y="160"/>
                    <a:pt x="89" y="160"/>
                  </a:cubicBezTo>
                  <a:cubicBezTo>
                    <a:pt x="90" y="160"/>
                    <a:pt x="92" y="160"/>
                    <a:pt x="94" y="160"/>
                  </a:cubicBezTo>
                  <a:cubicBezTo>
                    <a:pt x="381" y="141"/>
                    <a:pt x="683" y="131"/>
                    <a:pt x="951" y="131"/>
                  </a:cubicBezTo>
                  <a:cubicBezTo>
                    <a:pt x="1385" y="131"/>
                    <a:pt x="1730" y="157"/>
                    <a:pt x="1774" y="214"/>
                  </a:cubicBezTo>
                  <a:cubicBezTo>
                    <a:pt x="1772" y="219"/>
                    <a:pt x="1769" y="223"/>
                    <a:pt x="1766" y="226"/>
                  </a:cubicBezTo>
                  <a:cubicBezTo>
                    <a:pt x="1518" y="516"/>
                    <a:pt x="244" y="1196"/>
                    <a:pt x="232" y="1203"/>
                  </a:cubicBezTo>
                  <a:cubicBezTo>
                    <a:pt x="171" y="1235"/>
                    <a:pt x="194" y="1326"/>
                    <a:pt x="262" y="1326"/>
                  </a:cubicBezTo>
                  <a:cubicBezTo>
                    <a:pt x="272" y="1326"/>
                    <a:pt x="282" y="1323"/>
                    <a:pt x="292" y="1318"/>
                  </a:cubicBezTo>
                  <a:cubicBezTo>
                    <a:pt x="345" y="1290"/>
                    <a:pt x="1600" y="619"/>
                    <a:pt x="1864" y="310"/>
                  </a:cubicBezTo>
                  <a:cubicBezTo>
                    <a:pt x="1919" y="247"/>
                    <a:pt x="1904" y="194"/>
                    <a:pt x="1891" y="167"/>
                  </a:cubicBezTo>
                  <a:cubicBezTo>
                    <a:pt x="1825" y="35"/>
                    <a:pt x="1381" y="0"/>
                    <a:pt x="92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59"/>
            <p:cNvSpPr/>
            <p:nvPr/>
          </p:nvSpPr>
          <p:spPr>
            <a:xfrm>
              <a:off x="2944644" y="1607597"/>
              <a:ext cx="138627" cy="70324"/>
            </a:xfrm>
            <a:custGeom>
              <a:avLst/>
              <a:gdLst/>
              <a:ahLst/>
              <a:cxnLst/>
              <a:rect l="l" t="t" r="r" b="b"/>
              <a:pathLst>
                <a:path w="2058" h="1044" extrusionOk="0">
                  <a:moveTo>
                    <a:pt x="1477" y="1"/>
                  </a:moveTo>
                  <a:cubicBezTo>
                    <a:pt x="1468" y="1"/>
                    <a:pt x="1459" y="3"/>
                    <a:pt x="1450" y="7"/>
                  </a:cubicBezTo>
                  <a:cubicBezTo>
                    <a:pt x="911" y="232"/>
                    <a:pt x="7" y="643"/>
                    <a:pt x="1" y="845"/>
                  </a:cubicBezTo>
                  <a:cubicBezTo>
                    <a:pt x="1" y="888"/>
                    <a:pt x="26" y="926"/>
                    <a:pt x="65" y="944"/>
                  </a:cubicBezTo>
                  <a:cubicBezTo>
                    <a:pt x="232" y="1027"/>
                    <a:pt x="886" y="1044"/>
                    <a:pt x="1389" y="1044"/>
                  </a:cubicBezTo>
                  <a:cubicBezTo>
                    <a:pt x="1686" y="1044"/>
                    <a:pt x="1931" y="1039"/>
                    <a:pt x="1994" y="1037"/>
                  </a:cubicBezTo>
                  <a:cubicBezTo>
                    <a:pt x="2030" y="1036"/>
                    <a:pt x="2058" y="1006"/>
                    <a:pt x="2057" y="970"/>
                  </a:cubicBezTo>
                  <a:cubicBezTo>
                    <a:pt x="2055" y="934"/>
                    <a:pt x="2026" y="908"/>
                    <a:pt x="1990" y="908"/>
                  </a:cubicBezTo>
                  <a:cubicBezTo>
                    <a:pt x="1816" y="912"/>
                    <a:pt x="1615" y="915"/>
                    <a:pt x="1410" y="915"/>
                  </a:cubicBezTo>
                  <a:cubicBezTo>
                    <a:pt x="870" y="915"/>
                    <a:pt x="305" y="895"/>
                    <a:pt x="141" y="835"/>
                  </a:cubicBezTo>
                  <a:cubicBezTo>
                    <a:pt x="238" y="708"/>
                    <a:pt x="902" y="377"/>
                    <a:pt x="1499" y="126"/>
                  </a:cubicBezTo>
                  <a:cubicBezTo>
                    <a:pt x="1568" y="96"/>
                    <a:pt x="1539" y="1"/>
                    <a:pt x="147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59"/>
            <p:cNvSpPr/>
            <p:nvPr/>
          </p:nvSpPr>
          <p:spPr>
            <a:xfrm>
              <a:off x="2888197" y="1694087"/>
              <a:ext cx="121450" cy="122865"/>
            </a:xfrm>
            <a:custGeom>
              <a:avLst/>
              <a:gdLst/>
              <a:ahLst/>
              <a:cxnLst/>
              <a:rect l="l" t="t" r="r" b="b"/>
              <a:pathLst>
                <a:path w="1803" h="1824" extrusionOk="0">
                  <a:moveTo>
                    <a:pt x="589" y="0"/>
                  </a:moveTo>
                  <a:cubicBezTo>
                    <a:pt x="567" y="0"/>
                    <a:pt x="546" y="5"/>
                    <a:pt x="526" y="15"/>
                  </a:cubicBezTo>
                  <a:cubicBezTo>
                    <a:pt x="241" y="156"/>
                    <a:pt x="42" y="1486"/>
                    <a:pt x="4" y="1750"/>
                  </a:cubicBezTo>
                  <a:cubicBezTo>
                    <a:pt x="0" y="1785"/>
                    <a:pt x="24" y="1819"/>
                    <a:pt x="61" y="1823"/>
                  </a:cubicBezTo>
                  <a:cubicBezTo>
                    <a:pt x="62" y="1823"/>
                    <a:pt x="63" y="1824"/>
                    <a:pt x="65" y="1824"/>
                  </a:cubicBezTo>
                  <a:cubicBezTo>
                    <a:pt x="66" y="1824"/>
                    <a:pt x="67" y="1823"/>
                    <a:pt x="69" y="1823"/>
                  </a:cubicBezTo>
                  <a:cubicBezTo>
                    <a:pt x="101" y="1823"/>
                    <a:pt x="127" y="1800"/>
                    <a:pt x="133" y="1769"/>
                  </a:cubicBezTo>
                  <a:cubicBezTo>
                    <a:pt x="221" y="1138"/>
                    <a:pt x="419" y="213"/>
                    <a:pt x="583" y="133"/>
                  </a:cubicBezTo>
                  <a:cubicBezTo>
                    <a:pt x="585" y="131"/>
                    <a:pt x="588" y="130"/>
                    <a:pt x="590" y="130"/>
                  </a:cubicBezTo>
                  <a:cubicBezTo>
                    <a:pt x="593" y="130"/>
                    <a:pt x="595" y="131"/>
                    <a:pt x="598" y="133"/>
                  </a:cubicBezTo>
                  <a:cubicBezTo>
                    <a:pt x="888" y="299"/>
                    <a:pt x="1654" y="1105"/>
                    <a:pt x="1662" y="1113"/>
                  </a:cubicBezTo>
                  <a:cubicBezTo>
                    <a:pt x="1676" y="1129"/>
                    <a:pt x="1693" y="1135"/>
                    <a:pt x="1709" y="1135"/>
                  </a:cubicBezTo>
                  <a:cubicBezTo>
                    <a:pt x="1758" y="1135"/>
                    <a:pt x="1802" y="1072"/>
                    <a:pt x="1756" y="1025"/>
                  </a:cubicBezTo>
                  <a:cubicBezTo>
                    <a:pt x="1724" y="991"/>
                    <a:pt x="968" y="196"/>
                    <a:pt x="662" y="21"/>
                  </a:cubicBezTo>
                  <a:cubicBezTo>
                    <a:pt x="640" y="7"/>
                    <a:pt x="615" y="0"/>
                    <a:pt x="589"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59"/>
            <p:cNvSpPr/>
            <p:nvPr/>
          </p:nvSpPr>
          <p:spPr>
            <a:xfrm>
              <a:off x="2348519" y="1429701"/>
              <a:ext cx="24115" cy="44188"/>
            </a:xfrm>
            <a:custGeom>
              <a:avLst/>
              <a:gdLst/>
              <a:ahLst/>
              <a:cxnLst/>
              <a:rect l="l" t="t" r="r" b="b"/>
              <a:pathLst>
                <a:path w="358" h="656" extrusionOk="0">
                  <a:moveTo>
                    <a:pt x="130" y="0"/>
                  </a:moveTo>
                  <a:cubicBezTo>
                    <a:pt x="102" y="0"/>
                    <a:pt x="75" y="17"/>
                    <a:pt x="68" y="53"/>
                  </a:cubicBezTo>
                  <a:cubicBezTo>
                    <a:pt x="60" y="101"/>
                    <a:pt x="1" y="527"/>
                    <a:pt x="238" y="649"/>
                  </a:cubicBezTo>
                  <a:cubicBezTo>
                    <a:pt x="247" y="654"/>
                    <a:pt x="258" y="656"/>
                    <a:pt x="267" y="656"/>
                  </a:cubicBezTo>
                  <a:cubicBezTo>
                    <a:pt x="267" y="656"/>
                    <a:pt x="268" y="656"/>
                    <a:pt x="268" y="656"/>
                  </a:cubicBezTo>
                  <a:cubicBezTo>
                    <a:pt x="335" y="656"/>
                    <a:pt x="357" y="565"/>
                    <a:pt x="296" y="534"/>
                  </a:cubicBezTo>
                  <a:cubicBezTo>
                    <a:pt x="167" y="467"/>
                    <a:pt x="180" y="170"/>
                    <a:pt x="195" y="72"/>
                  </a:cubicBezTo>
                  <a:cubicBezTo>
                    <a:pt x="200" y="26"/>
                    <a:pt x="165" y="0"/>
                    <a:pt x="13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59"/>
            <p:cNvSpPr/>
            <p:nvPr/>
          </p:nvSpPr>
          <p:spPr>
            <a:xfrm>
              <a:off x="2369535" y="1383695"/>
              <a:ext cx="23980" cy="44458"/>
            </a:xfrm>
            <a:custGeom>
              <a:avLst/>
              <a:gdLst/>
              <a:ahLst/>
              <a:cxnLst/>
              <a:rect l="l" t="t" r="r" b="b"/>
              <a:pathLst>
                <a:path w="356" h="660" extrusionOk="0">
                  <a:moveTo>
                    <a:pt x="129" y="0"/>
                  </a:moveTo>
                  <a:cubicBezTo>
                    <a:pt x="100" y="0"/>
                    <a:pt x="72" y="18"/>
                    <a:pt x="66" y="55"/>
                  </a:cubicBezTo>
                  <a:cubicBezTo>
                    <a:pt x="59" y="104"/>
                    <a:pt x="0" y="530"/>
                    <a:pt x="237" y="652"/>
                  </a:cubicBezTo>
                  <a:cubicBezTo>
                    <a:pt x="246" y="657"/>
                    <a:pt x="256" y="660"/>
                    <a:pt x="266" y="660"/>
                  </a:cubicBezTo>
                  <a:cubicBezTo>
                    <a:pt x="335" y="660"/>
                    <a:pt x="356" y="569"/>
                    <a:pt x="296" y="537"/>
                  </a:cubicBezTo>
                  <a:cubicBezTo>
                    <a:pt x="166" y="470"/>
                    <a:pt x="180" y="174"/>
                    <a:pt x="194" y="75"/>
                  </a:cubicBezTo>
                  <a:cubicBezTo>
                    <a:pt x="202" y="28"/>
                    <a:pt x="165" y="0"/>
                    <a:pt x="129"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59"/>
            <p:cNvSpPr/>
            <p:nvPr/>
          </p:nvSpPr>
          <p:spPr>
            <a:xfrm>
              <a:off x="2358960" y="1318289"/>
              <a:ext cx="23374" cy="45670"/>
            </a:xfrm>
            <a:custGeom>
              <a:avLst/>
              <a:gdLst/>
              <a:ahLst/>
              <a:cxnLst/>
              <a:rect l="l" t="t" r="r" b="b"/>
              <a:pathLst>
                <a:path w="347" h="678" extrusionOk="0">
                  <a:moveTo>
                    <a:pt x="261" y="1"/>
                  </a:moveTo>
                  <a:cubicBezTo>
                    <a:pt x="239" y="1"/>
                    <a:pt x="217" y="12"/>
                    <a:pt x="204" y="38"/>
                  </a:cubicBezTo>
                  <a:cubicBezTo>
                    <a:pt x="184" y="83"/>
                    <a:pt x="1" y="473"/>
                    <a:pt x="191" y="659"/>
                  </a:cubicBezTo>
                  <a:cubicBezTo>
                    <a:pt x="203" y="671"/>
                    <a:pt x="219" y="677"/>
                    <a:pt x="236" y="677"/>
                  </a:cubicBezTo>
                  <a:cubicBezTo>
                    <a:pt x="295" y="677"/>
                    <a:pt x="323" y="607"/>
                    <a:pt x="282" y="567"/>
                  </a:cubicBezTo>
                  <a:cubicBezTo>
                    <a:pt x="177" y="464"/>
                    <a:pt x="278" y="184"/>
                    <a:pt x="322" y="95"/>
                  </a:cubicBezTo>
                  <a:cubicBezTo>
                    <a:pt x="347" y="43"/>
                    <a:pt x="304" y="1"/>
                    <a:pt x="26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59"/>
            <p:cNvSpPr/>
            <p:nvPr/>
          </p:nvSpPr>
          <p:spPr>
            <a:xfrm>
              <a:off x="2331680" y="1360591"/>
              <a:ext cx="22161" cy="45401"/>
            </a:xfrm>
            <a:custGeom>
              <a:avLst/>
              <a:gdLst/>
              <a:ahLst/>
              <a:cxnLst/>
              <a:rect l="l" t="t" r="r" b="b"/>
              <a:pathLst>
                <a:path w="329" h="674" extrusionOk="0">
                  <a:moveTo>
                    <a:pt x="246" y="0"/>
                  </a:moveTo>
                  <a:cubicBezTo>
                    <a:pt x="224" y="0"/>
                    <a:pt x="202" y="11"/>
                    <a:pt x="189" y="36"/>
                  </a:cubicBezTo>
                  <a:cubicBezTo>
                    <a:pt x="169" y="82"/>
                    <a:pt x="1" y="477"/>
                    <a:pt x="196" y="658"/>
                  </a:cubicBezTo>
                  <a:cubicBezTo>
                    <a:pt x="208" y="668"/>
                    <a:pt x="224" y="674"/>
                    <a:pt x="240" y="674"/>
                  </a:cubicBezTo>
                  <a:cubicBezTo>
                    <a:pt x="299" y="674"/>
                    <a:pt x="327" y="602"/>
                    <a:pt x="284" y="561"/>
                  </a:cubicBezTo>
                  <a:cubicBezTo>
                    <a:pt x="176" y="463"/>
                    <a:pt x="267" y="180"/>
                    <a:pt x="308" y="90"/>
                  </a:cubicBezTo>
                  <a:cubicBezTo>
                    <a:pt x="329" y="39"/>
                    <a:pt x="287" y="0"/>
                    <a:pt x="24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59"/>
            <p:cNvSpPr/>
            <p:nvPr/>
          </p:nvSpPr>
          <p:spPr>
            <a:xfrm>
              <a:off x="2385634" y="1453142"/>
              <a:ext cx="24115" cy="44256"/>
            </a:xfrm>
            <a:custGeom>
              <a:avLst/>
              <a:gdLst/>
              <a:ahLst/>
              <a:cxnLst/>
              <a:rect l="l" t="t" r="r" b="b"/>
              <a:pathLst>
                <a:path w="358" h="657" extrusionOk="0">
                  <a:moveTo>
                    <a:pt x="130" y="1"/>
                  </a:moveTo>
                  <a:cubicBezTo>
                    <a:pt x="102" y="1"/>
                    <a:pt x="75" y="17"/>
                    <a:pt x="68" y="52"/>
                  </a:cubicBezTo>
                  <a:cubicBezTo>
                    <a:pt x="59" y="101"/>
                    <a:pt x="1" y="527"/>
                    <a:pt x="237" y="649"/>
                  </a:cubicBezTo>
                  <a:cubicBezTo>
                    <a:pt x="247" y="654"/>
                    <a:pt x="257" y="657"/>
                    <a:pt x="267" y="657"/>
                  </a:cubicBezTo>
                  <a:cubicBezTo>
                    <a:pt x="335" y="657"/>
                    <a:pt x="358" y="564"/>
                    <a:pt x="297" y="534"/>
                  </a:cubicBezTo>
                  <a:cubicBezTo>
                    <a:pt x="166" y="467"/>
                    <a:pt x="180" y="170"/>
                    <a:pt x="196" y="72"/>
                  </a:cubicBezTo>
                  <a:cubicBezTo>
                    <a:pt x="200" y="27"/>
                    <a:pt x="165" y="1"/>
                    <a:pt x="13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59"/>
            <p:cNvSpPr/>
            <p:nvPr/>
          </p:nvSpPr>
          <p:spPr>
            <a:xfrm>
              <a:off x="2372297" y="1496859"/>
              <a:ext cx="28022" cy="40955"/>
            </a:xfrm>
            <a:custGeom>
              <a:avLst/>
              <a:gdLst/>
              <a:ahLst/>
              <a:cxnLst/>
              <a:rect l="l" t="t" r="r" b="b"/>
              <a:pathLst>
                <a:path w="416" h="608" extrusionOk="0">
                  <a:moveTo>
                    <a:pt x="68" y="1"/>
                  </a:moveTo>
                  <a:cubicBezTo>
                    <a:pt x="34" y="1"/>
                    <a:pt x="0" y="25"/>
                    <a:pt x="2" y="69"/>
                  </a:cubicBezTo>
                  <a:cubicBezTo>
                    <a:pt x="6" y="117"/>
                    <a:pt x="53" y="545"/>
                    <a:pt x="312" y="605"/>
                  </a:cubicBezTo>
                  <a:cubicBezTo>
                    <a:pt x="318" y="607"/>
                    <a:pt x="322" y="608"/>
                    <a:pt x="327" y="608"/>
                  </a:cubicBezTo>
                  <a:cubicBezTo>
                    <a:pt x="403" y="607"/>
                    <a:pt x="415" y="498"/>
                    <a:pt x="342" y="480"/>
                  </a:cubicBezTo>
                  <a:cubicBezTo>
                    <a:pt x="199" y="446"/>
                    <a:pt x="140" y="156"/>
                    <a:pt x="131" y="57"/>
                  </a:cubicBezTo>
                  <a:cubicBezTo>
                    <a:pt x="126" y="19"/>
                    <a:pt x="97" y="1"/>
                    <a:pt x="6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59"/>
            <p:cNvSpPr/>
            <p:nvPr/>
          </p:nvSpPr>
          <p:spPr>
            <a:xfrm>
              <a:off x="3216032" y="1867133"/>
              <a:ext cx="24654" cy="43649"/>
            </a:xfrm>
            <a:custGeom>
              <a:avLst/>
              <a:gdLst/>
              <a:ahLst/>
              <a:cxnLst/>
              <a:rect l="l" t="t" r="r" b="b"/>
              <a:pathLst>
                <a:path w="366" h="648" extrusionOk="0">
                  <a:moveTo>
                    <a:pt x="94" y="0"/>
                  </a:moveTo>
                  <a:cubicBezTo>
                    <a:pt x="31" y="0"/>
                    <a:pt x="1" y="97"/>
                    <a:pt x="70" y="127"/>
                  </a:cubicBezTo>
                  <a:cubicBezTo>
                    <a:pt x="205" y="183"/>
                    <a:pt x="216" y="478"/>
                    <a:pt x="209" y="578"/>
                  </a:cubicBezTo>
                  <a:cubicBezTo>
                    <a:pt x="207" y="614"/>
                    <a:pt x="233" y="645"/>
                    <a:pt x="269" y="648"/>
                  </a:cubicBezTo>
                  <a:lnTo>
                    <a:pt x="273" y="648"/>
                  </a:lnTo>
                  <a:cubicBezTo>
                    <a:pt x="307" y="648"/>
                    <a:pt x="335" y="621"/>
                    <a:pt x="338" y="588"/>
                  </a:cubicBezTo>
                  <a:cubicBezTo>
                    <a:pt x="342" y="540"/>
                    <a:pt x="366" y="109"/>
                    <a:pt x="121" y="6"/>
                  </a:cubicBezTo>
                  <a:cubicBezTo>
                    <a:pt x="111" y="2"/>
                    <a:pt x="102" y="0"/>
                    <a:pt x="9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59"/>
            <p:cNvSpPr/>
            <p:nvPr/>
          </p:nvSpPr>
          <p:spPr>
            <a:xfrm>
              <a:off x="3198788" y="1914487"/>
              <a:ext cx="24721" cy="43582"/>
            </a:xfrm>
            <a:custGeom>
              <a:avLst/>
              <a:gdLst/>
              <a:ahLst/>
              <a:cxnLst/>
              <a:rect l="l" t="t" r="r" b="b"/>
              <a:pathLst>
                <a:path w="367" h="647" extrusionOk="0">
                  <a:moveTo>
                    <a:pt x="93" y="1"/>
                  </a:moveTo>
                  <a:cubicBezTo>
                    <a:pt x="31" y="1"/>
                    <a:pt x="0" y="96"/>
                    <a:pt x="71" y="125"/>
                  </a:cubicBezTo>
                  <a:cubicBezTo>
                    <a:pt x="206" y="183"/>
                    <a:pt x="217" y="478"/>
                    <a:pt x="210" y="579"/>
                  </a:cubicBezTo>
                  <a:cubicBezTo>
                    <a:pt x="207" y="613"/>
                    <a:pt x="234" y="644"/>
                    <a:pt x="269" y="647"/>
                  </a:cubicBezTo>
                  <a:lnTo>
                    <a:pt x="274" y="647"/>
                  </a:lnTo>
                  <a:cubicBezTo>
                    <a:pt x="307" y="647"/>
                    <a:pt x="336" y="621"/>
                    <a:pt x="338" y="588"/>
                  </a:cubicBezTo>
                  <a:cubicBezTo>
                    <a:pt x="342" y="538"/>
                    <a:pt x="366" y="108"/>
                    <a:pt x="120" y="6"/>
                  </a:cubicBezTo>
                  <a:cubicBezTo>
                    <a:pt x="111" y="2"/>
                    <a:pt x="102" y="1"/>
                    <a:pt x="9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59"/>
            <p:cNvSpPr/>
            <p:nvPr/>
          </p:nvSpPr>
          <p:spPr>
            <a:xfrm>
              <a:off x="3216638" y="1977400"/>
              <a:ext cx="22970" cy="45670"/>
            </a:xfrm>
            <a:custGeom>
              <a:avLst/>
              <a:gdLst/>
              <a:ahLst/>
              <a:cxnLst/>
              <a:rect l="l" t="t" r="r" b="b"/>
              <a:pathLst>
                <a:path w="341" h="678" extrusionOk="0">
                  <a:moveTo>
                    <a:pt x="94" y="1"/>
                  </a:moveTo>
                  <a:cubicBezTo>
                    <a:pt x="42" y="1"/>
                    <a:pt x="0" y="72"/>
                    <a:pt x="53" y="116"/>
                  </a:cubicBezTo>
                  <a:cubicBezTo>
                    <a:pt x="165" y="210"/>
                    <a:pt x="88" y="496"/>
                    <a:pt x="52" y="590"/>
                  </a:cubicBezTo>
                  <a:cubicBezTo>
                    <a:pt x="34" y="631"/>
                    <a:pt x="67" y="678"/>
                    <a:pt x="112" y="678"/>
                  </a:cubicBezTo>
                  <a:cubicBezTo>
                    <a:pt x="139" y="678"/>
                    <a:pt x="163" y="662"/>
                    <a:pt x="172" y="636"/>
                  </a:cubicBezTo>
                  <a:cubicBezTo>
                    <a:pt x="190" y="591"/>
                    <a:pt x="341" y="187"/>
                    <a:pt x="136" y="18"/>
                  </a:cubicBezTo>
                  <a:cubicBezTo>
                    <a:pt x="122" y="6"/>
                    <a:pt x="108" y="1"/>
                    <a:pt x="9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59"/>
            <p:cNvSpPr/>
            <p:nvPr/>
          </p:nvSpPr>
          <p:spPr>
            <a:xfrm>
              <a:off x="3240079" y="1933347"/>
              <a:ext cx="23307" cy="45535"/>
            </a:xfrm>
            <a:custGeom>
              <a:avLst/>
              <a:gdLst/>
              <a:ahLst/>
              <a:cxnLst/>
              <a:rect l="l" t="t" r="r" b="b"/>
              <a:pathLst>
                <a:path w="346" h="676" extrusionOk="0">
                  <a:moveTo>
                    <a:pt x="95" y="0"/>
                  </a:moveTo>
                  <a:cubicBezTo>
                    <a:pt x="41" y="0"/>
                    <a:pt x="1" y="74"/>
                    <a:pt x="55" y="117"/>
                  </a:cubicBezTo>
                  <a:cubicBezTo>
                    <a:pt x="172" y="206"/>
                    <a:pt x="104" y="495"/>
                    <a:pt x="70" y="590"/>
                  </a:cubicBezTo>
                  <a:cubicBezTo>
                    <a:pt x="55" y="631"/>
                    <a:pt x="86" y="676"/>
                    <a:pt x="132" y="676"/>
                  </a:cubicBezTo>
                  <a:cubicBezTo>
                    <a:pt x="158" y="676"/>
                    <a:pt x="182" y="658"/>
                    <a:pt x="192" y="633"/>
                  </a:cubicBezTo>
                  <a:cubicBezTo>
                    <a:pt x="209" y="586"/>
                    <a:pt x="345" y="178"/>
                    <a:pt x="136" y="15"/>
                  </a:cubicBezTo>
                  <a:cubicBezTo>
                    <a:pt x="122" y="5"/>
                    <a:pt x="108" y="0"/>
                    <a:pt x="9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59"/>
            <p:cNvSpPr/>
            <p:nvPr/>
          </p:nvSpPr>
          <p:spPr>
            <a:xfrm>
              <a:off x="3177166" y="1846791"/>
              <a:ext cx="24721" cy="43582"/>
            </a:xfrm>
            <a:custGeom>
              <a:avLst/>
              <a:gdLst/>
              <a:ahLst/>
              <a:cxnLst/>
              <a:rect l="l" t="t" r="r" b="b"/>
              <a:pathLst>
                <a:path w="367" h="647" extrusionOk="0">
                  <a:moveTo>
                    <a:pt x="94" y="0"/>
                  </a:moveTo>
                  <a:cubicBezTo>
                    <a:pt x="31" y="0"/>
                    <a:pt x="1" y="96"/>
                    <a:pt x="71" y="125"/>
                  </a:cubicBezTo>
                  <a:cubicBezTo>
                    <a:pt x="206" y="181"/>
                    <a:pt x="217" y="478"/>
                    <a:pt x="210" y="578"/>
                  </a:cubicBezTo>
                  <a:cubicBezTo>
                    <a:pt x="207" y="613"/>
                    <a:pt x="234" y="644"/>
                    <a:pt x="269" y="646"/>
                  </a:cubicBezTo>
                  <a:lnTo>
                    <a:pt x="274" y="646"/>
                  </a:lnTo>
                  <a:cubicBezTo>
                    <a:pt x="308" y="646"/>
                    <a:pt x="336" y="621"/>
                    <a:pt x="338" y="588"/>
                  </a:cubicBezTo>
                  <a:cubicBezTo>
                    <a:pt x="342" y="538"/>
                    <a:pt x="366" y="108"/>
                    <a:pt x="122" y="6"/>
                  </a:cubicBezTo>
                  <a:cubicBezTo>
                    <a:pt x="112" y="2"/>
                    <a:pt x="103" y="0"/>
                    <a:pt x="9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59"/>
            <p:cNvSpPr/>
            <p:nvPr/>
          </p:nvSpPr>
          <p:spPr>
            <a:xfrm>
              <a:off x="3183565" y="1805701"/>
              <a:ext cx="30918" cy="39675"/>
            </a:xfrm>
            <a:custGeom>
              <a:avLst/>
              <a:gdLst/>
              <a:ahLst/>
              <a:cxnLst/>
              <a:rect l="l" t="t" r="r" b="b"/>
              <a:pathLst>
                <a:path w="459" h="589" extrusionOk="0">
                  <a:moveTo>
                    <a:pt x="90" y="1"/>
                  </a:moveTo>
                  <a:cubicBezTo>
                    <a:pt x="15" y="1"/>
                    <a:pt x="0" y="115"/>
                    <a:pt x="80" y="130"/>
                  </a:cubicBezTo>
                  <a:cubicBezTo>
                    <a:pt x="225" y="152"/>
                    <a:pt x="308" y="437"/>
                    <a:pt x="325" y="535"/>
                  </a:cubicBezTo>
                  <a:cubicBezTo>
                    <a:pt x="330" y="565"/>
                    <a:pt x="357" y="588"/>
                    <a:pt x="388" y="588"/>
                  </a:cubicBezTo>
                  <a:lnTo>
                    <a:pt x="400" y="588"/>
                  </a:lnTo>
                  <a:cubicBezTo>
                    <a:pt x="435" y="581"/>
                    <a:pt x="459" y="548"/>
                    <a:pt x="452" y="513"/>
                  </a:cubicBezTo>
                  <a:cubicBezTo>
                    <a:pt x="444" y="465"/>
                    <a:pt x="362" y="41"/>
                    <a:pt x="99" y="1"/>
                  </a:cubicBezTo>
                  <a:cubicBezTo>
                    <a:pt x="96" y="1"/>
                    <a:pt x="93" y="1"/>
                    <a:pt x="9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59"/>
            <p:cNvSpPr/>
            <p:nvPr/>
          </p:nvSpPr>
          <p:spPr>
            <a:xfrm>
              <a:off x="2591280" y="2048667"/>
              <a:ext cx="28628" cy="40955"/>
            </a:xfrm>
            <a:custGeom>
              <a:avLst/>
              <a:gdLst/>
              <a:ahLst/>
              <a:cxnLst/>
              <a:rect l="l" t="t" r="r" b="b"/>
              <a:pathLst>
                <a:path w="425" h="608" extrusionOk="0">
                  <a:moveTo>
                    <a:pt x="71" y="1"/>
                  </a:moveTo>
                  <a:cubicBezTo>
                    <a:pt x="36" y="1"/>
                    <a:pt x="1" y="26"/>
                    <a:pt x="5" y="72"/>
                  </a:cubicBezTo>
                  <a:cubicBezTo>
                    <a:pt x="10" y="121"/>
                    <a:pt x="62" y="549"/>
                    <a:pt x="322" y="606"/>
                  </a:cubicBezTo>
                  <a:cubicBezTo>
                    <a:pt x="327" y="606"/>
                    <a:pt x="331" y="608"/>
                    <a:pt x="336" y="608"/>
                  </a:cubicBezTo>
                  <a:cubicBezTo>
                    <a:pt x="413" y="606"/>
                    <a:pt x="425" y="497"/>
                    <a:pt x="350" y="479"/>
                  </a:cubicBezTo>
                  <a:cubicBezTo>
                    <a:pt x="207" y="447"/>
                    <a:pt x="145" y="157"/>
                    <a:pt x="135" y="58"/>
                  </a:cubicBezTo>
                  <a:cubicBezTo>
                    <a:pt x="130" y="19"/>
                    <a:pt x="101" y="1"/>
                    <a:pt x="7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59"/>
            <p:cNvSpPr/>
            <p:nvPr/>
          </p:nvSpPr>
          <p:spPr>
            <a:xfrm>
              <a:off x="2599969" y="1999090"/>
              <a:ext cx="28493" cy="40955"/>
            </a:xfrm>
            <a:custGeom>
              <a:avLst/>
              <a:gdLst/>
              <a:ahLst/>
              <a:cxnLst/>
              <a:rect l="l" t="t" r="r" b="b"/>
              <a:pathLst>
                <a:path w="423" h="608" extrusionOk="0">
                  <a:moveTo>
                    <a:pt x="66" y="0"/>
                  </a:moveTo>
                  <a:cubicBezTo>
                    <a:pt x="64" y="0"/>
                    <a:pt x="62" y="0"/>
                    <a:pt x="60" y="0"/>
                  </a:cubicBezTo>
                  <a:cubicBezTo>
                    <a:pt x="26" y="4"/>
                    <a:pt x="0" y="36"/>
                    <a:pt x="3" y="73"/>
                  </a:cubicBezTo>
                  <a:cubicBezTo>
                    <a:pt x="10" y="121"/>
                    <a:pt x="62" y="548"/>
                    <a:pt x="321" y="606"/>
                  </a:cubicBezTo>
                  <a:cubicBezTo>
                    <a:pt x="325" y="607"/>
                    <a:pt x="330" y="607"/>
                    <a:pt x="334" y="607"/>
                  </a:cubicBezTo>
                  <a:cubicBezTo>
                    <a:pt x="411" y="606"/>
                    <a:pt x="423" y="496"/>
                    <a:pt x="348" y="479"/>
                  </a:cubicBezTo>
                  <a:cubicBezTo>
                    <a:pt x="205" y="448"/>
                    <a:pt x="143" y="158"/>
                    <a:pt x="133" y="59"/>
                  </a:cubicBezTo>
                  <a:cubicBezTo>
                    <a:pt x="129" y="25"/>
                    <a:pt x="100" y="0"/>
                    <a:pt x="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59"/>
            <p:cNvSpPr/>
            <p:nvPr/>
          </p:nvSpPr>
          <p:spPr>
            <a:xfrm>
              <a:off x="2576192" y="1936311"/>
              <a:ext cx="23845" cy="44794"/>
            </a:xfrm>
            <a:custGeom>
              <a:avLst/>
              <a:gdLst/>
              <a:ahLst/>
              <a:cxnLst/>
              <a:rect l="l" t="t" r="r" b="b"/>
              <a:pathLst>
                <a:path w="354" h="665" extrusionOk="0">
                  <a:moveTo>
                    <a:pt x="150" y="1"/>
                  </a:moveTo>
                  <a:cubicBezTo>
                    <a:pt x="122" y="1"/>
                    <a:pt x="95" y="17"/>
                    <a:pt x="87" y="53"/>
                  </a:cubicBezTo>
                  <a:cubicBezTo>
                    <a:pt x="78" y="101"/>
                    <a:pt x="0" y="525"/>
                    <a:pt x="232" y="657"/>
                  </a:cubicBezTo>
                  <a:cubicBezTo>
                    <a:pt x="241" y="662"/>
                    <a:pt x="253" y="665"/>
                    <a:pt x="264" y="665"/>
                  </a:cubicBezTo>
                  <a:cubicBezTo>
                    <a:pt x="329" y="665"/>
                    <a:pt x="353" y="577"/>
                    <a:pt x="296" y="543"/>
                  </a:cubicBezTo>
                  <a:cubicBezTo>
                    <a:pt x="169" y="471"/>
                    <a:pt x="196" y="176"/>
                    <a:pt x="214" y="78"/>
                  </a:cubicBezTo>
                  <a:cubicBezTo>
                    <a:pt x="224" y="30"/>
                    <a:pt x="187" y="1"/>
                    <a:pt x="15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59"/>
            <p:cNvSpPr/>
            <p:nvPr/>
          </p:nvSpPr>
          <p:spPr>
            <a:xfrm>
              <a:off x="2560699" y="1984338"/>
              <a:ext cx="24048" cy="44323"/>
            </a:xfrm>
            <a:custGeom>
              <a:avLst/>
              <a:gdLst/>
              <a:ahLst/>
              <a:cxnLst/>
              <a:rect l="l" t="t" r="r" b="b"/>
              <a:pathLst>
                <a:path w="357" h="658" extrusionOk="0">
                  <a:moveTo>
                    <a:pt x="133" y="1"/>
                  </a:moveTo>
                  <a:cubicBezTo>
                    <a:pt x="105" y="1"/>
                    <a:pt x="78" y="17"/>
                    <a:pt x="70" y="52"/>
                  </a:cubicBezTo>
                  <a:cubicBezTo>
                    <a:pt x="62" y="100"/>
                    <a:pt x="0" y="527"/>
                    <a:pt x="236" y="651"/>
                  </a:cubicBezTo>
                  <a:cubicBezTo>
                    <a:pt x="245" y="655"/>
                    <a:pt x="254" y="658"/>
                    <a:pt x="265" y="658"/>
                  </a:cubicBezTo>
                  <a:cubicBezTo>
                    <a:pt x="333" y="658"/>
                    <a:pt x="356" y="567"/>
                    <a:pt x="296" y="536"/>
                  </a:cubicBezTo>
                  <a:cubicBezTo>
                    <a:pt x="166" y="468"/>
                    <a:pt x="182" y="171"/>
                    <a:pt x="198" y="74"/>
                  </a:cubicBezTo>
                  <a:cubicBezTo>
                    <a:pt x="204" y="27"/>
                    <a:pt x="168" y="1"/>
                    <a:pt x="13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59"/>
            <p:cNvSpPr/>
            <p:nvPr/>
          </p:nvSpPr>
          <p:spPr>
            <a:xfrm>
              <a:off x="2633110" y="2061936"/>
              <a:ext cx="28695" cy="40820"/>
            </a:xfrm>
            <a:custGeom>
              <a:avLst/>
              <a:gdLst/>
              <a:ahLst/>
              <a:cxnLst/>
              <a:rect l="l" t="t" r="r" b="b"/>
              <a:pathLst>
                <a:path w="426" h="606" extrusionOk="0">
                  <a:moveTo>
                    <a:pt x="70" y="0"/>
                  </a:moveTo>
                  <a:cubicBezTo>
                    <a:pt x="35" y="0"/>
                    <a:pt x="1" y="25"/>
                    <a:pt x="6" y="71"/>
                  </a:cubicBezTo>
                  <a:cubicBezTo>
                    <a:pt x="11" y="121"/>
                    <a:pt x="63" y="547"/>
                    <a:pt x="322" y="605"/>
                  </a:cubicBezTo>
                  <a:cubicBezTo>
                    <a:pt x="327" y="606"/>
                    <a:pt x="331" y="606"/>
                    <a:pt x="336" y="606"/>
                  </a:cubicBezTo>
                  <a:lnTo>
                    <a:pt x="336" y="606"/>
                  </a:lnTo>
                  <a:cubicBezTo>
                    <a:pt x="413" y="606"/>
                    <a:pt x="425" y="496"/>
                    <a:pt x="350" y="479"/>
                  </a:cubicBezTo>
                  <a:cubicBezTo>
                    <a:pt x="206" y="447"/>
                    <a:pt x="145" y="157"/>
                    <a:pt x="134" y="58"/>
                  </a:cubicBezTo>
                  <a:cubicBezTo>
                    <a:pt x="130" y="18"/>
                    <a:pt x="100" y="0"/>
                    <a:pt x="70" y="0"/>
                  </a:cubicBezTo>
                  <a:close/>
                  <a:moveTo>
                    <a:pt x="336" y="606"/>
                  </a:moveTo>
                  <a:cubicBezTo>
                    <a:pt x="336" y="606"/>
                    <a:pt x="336" y="606"/>
                    <a:pt x="336" y="606"/>
                  </a:cubicBezTo>
                  <a:lnTo>
                    <a:pt x="337" y="606"/>
                  </a:lnTo>
                  <a:cubicBezTo>
                    <a:pt x="337" y="606"/>
                    <a:pt x="336" y="606"/>
                    <a:pt x="336" y="606"/>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59"/>
            <p:cNvSpPr/>
            <p:nvPr/>
          </p:nvSpPr>
          <p:spPr>
            <a:xfrm>
              <a:off x="2626239" y="2108414"/>
              <a:ext cx="36576" cy="35903"/>
            </a:xfrm>
            <a:custGeom>
              <a:avLst/>
              <a:gdLst/>
              <a:ahLst/>
              <a:cxnLst/>
              <a:rect l="l" t="t" r="r" b="b"/>
              <a:pathLst>
                <a:path w="543" h="533" extrusionOk="0">
                  <a:moveTo>
                    <a:pt x="85" y="1"/>
                  </a:moveTo>
                  <a:cubicBezTo>
                    <a:pt x="43" y="1"/>
                    <a:pt x="0" y="39"/>
                    <a:pt x="22" y="91"/>
                  </a:cubicBezTo>
                  <a:cubicBezTo>
                    <a:pt x="39" y="138"/>
                    <a:pt x="190" y="532"/>
                    <a:pt x="452" y="532"/>
                  </a:cubicBezTo>
                  <a:lnTo>
                    <a:pt x="459" y="532"/>
                  </a:lnTo>
                  <a:cubicBezTo>
                    <a:pt x="542" y="527"/>
                    <a:pt x="539" y="407"/>
                    <a:pt x="458" y="403"/>
                  </a:cubicBezTo>
                  <a:lnTo>
                    <a:pt x="452" y="403"/>
                  </a:lnTo>
                  <a:cubicBezTo>
                    <a:pt x="307" y="403"/>
                    <a:pt x="177" y="141"/>
                    <a:pt x="144" y="47"/>
                  </a:cubicBezTo>
                  <a:cubicBezTo>
                    <a:pt x="134" y="15"/>
                    <a:pt x="109" y="1"/>
                    <a:pt x="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59"/>
            <p:cNvSpPr/>
            <p:nvPr/>
          </p:nvSpPr>
          <p:spPr>
            <a:xfrm>
              <a:off x="3203975" y="2415304"/>
              <a:ext cx="32468" cy="35768"/>
            </a:xfrm>
            <a:custGeom>
              <a:avLst/>
              <a:gdLst/>
              <a:ahLst/>
              <a:cxnLst/>
              <a:rect l="l" t="t" r="r" b="b"/>
              <a:pathLst>
                <a:path w="482" h="531" extrusionOk="0">
                  <a:moveTo>
                    <a:pt x="67" y="1"/>
                  </a:moveTo>
                  <a:cubicBezTo>
                    <a:pt x="35" y="1"/>
                    <a:pt x="7" y="26"/>
                    <a:pt x="5" y="59"/>
                  </a:cubicBezTo>
                  <a:cubicBezTo>
                    <a:pt x="1" y="95"/>
                    <a:pt x="26" y="126"/>
                    <a:pt x="61" y="131"/>
                  </a:cubicBezTo>
                  <a:cubicBezTo>
                    <a:pt x="73" y="131"/>
                    <a:pt x="336" y="166"/>
                    <a:pt x="351" y="469"/>
                  </a:cubicBezTo>
                  <a:cubicBezTo>
                    <a:pt x="352" y="503"/>
                    <a:pt x="382" y="531"/>
                    <a:pt x="415" y="531"/>
                  </a:cubicBezTo>
                  <a:lnTo>
                    <a:pt x="419" y="531"/>
                  </a:lnTo>
                  <a:cubicBezTo>
                    <a:pt x="454" y="528"/>
                    <a:pt x="482" y="499"/>
                    <a:pt x="480" y="463"/>
                  </a:cubicBezTo>
                  <a:cubicBezTo>
                    <a:pt x="464" y="130"/>
                    <a:pt x="208" y="16"/>
                    <a:pt x="74" y="1"/>
                  </a:cubicBezTo>
                  <a:cubicBezTo>
                    <a:pt x="72" y="1"/>
                    <a:pt x="69" y="1"/>
                    <a:pt x="6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59"/>
            <p:cNvSpPr/>
            <p:nvPr/>
          </p:nvSpPr>
          <p:spPr>
            <a:xfrm>
              <a:off x="3140388" y="2416516"/>
              <a:ext cx="34017" cy="35768"/>
            </a:xfrm>
            <a:custGeom>
              <a:avLst/>
              <a:gdLst/>
              <a:ahLst/>
              <a:cxnLst/>
              <a:rect l="l" t="t" r="r" b="b"/>
              <a:pathLst>
                <a:path w="505" h="531" extrusionOk="0">
                  <a:moveTo>
                    <a:pt x="91" y="0"/>
                  </a:moveTo>
                  <a:cubicBezTo>
                    <a:pt x="12" y="0"/>
                    <a:pt x="1" y="121"/>
                    <a:pt x="85" y="129"/>
                  </a:cubicBezTo>
                  <a:cubicBezTo>
                    <a:pt x="96" y="130"/>
                    <a:pt x="359" y="163"/>
                    <a:pt x="374" y="467"/>
                  </a:cubicBezTo>
                  <a:cubicBezTo>
                    <a:pt x="376" y="502"/>
                    <a:pt x="404" y="530"/>
                    <a:pt x="439" y="530"/>
                  </a:cubicBezTo>
                  <a:lnTo>
                    <a:pt x="442" y="530"/>
                  </a:lnTo>
                  <a:cubicBezTo>
                    <a:pt x="478" y="527"/>
                    <a:pt x="505" y="498"/>
                    <a:pt x="503" y="462"/>
                  </a:cubicBezTo>
                  <a:cubicBezTo>
                    <a:pt x="487" y="129"/>
                    <a:pt x="232" y="15"/>
                    <a:pt x="98" y="1"/>
                  </a:cubicBezTo>
                  <a:cubicBezTo>
                    <a:pt x="96" y="1"/>
                    <a:pt x="93" y="0"/>
                    <a:pt x="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59"/>
            <p:cNvSpPr/>
            <p:nvPr/>
          </p:nvSpPr>
          <p:spPr>
            <a:xfrm>
              <a:off x="3243447" y="2404796"/>
              <a:ext cx="34017" cy="35768"/>
            </a:xfrm>
            <a:custGeom>
              <a:avLst/>
              <a:gdLst/>
              <a:ahLst/>
              <a:cxnLst/>
              <a:rect l="l" t="t" r="r" b="b"/>
              <a:pathLst>
                <a:path w="505" h="531" extrusionOk="0">
                  <a:moveTo>
                    <a:pt x="88" y="0"/>
                  </a:moveTo>
                  <a:cubicBezTo>
                    <a:pt x="10" y="0"/>
                    <a:pt x="0" y="122"/>
                    <a:pt x="83" y="129"/>
                  </a:cubicBezTo>
                  <a:cubicBezTo>
                    <a:pt x="94" y="131"/>
                    <a:pt x="358" y="165"/>
                    <a:pt x="373" y="469"/>
                  </a:cubicBezTo>
                  <a:cubicBezTo>
                    <a:pt x="374" y="502"/>
                    <a:pt x="402" y="530"/>
                    <a:pt x="437" y="530"/>
                  </a:cubicBezTo>
                  <a:lnTo>
                    <a:pt x="441" y="530"/>
                  </a:lnTo>
                  <a:cubicBezTo>
                    <a:pt x="476" y="528"/>
                    <a:pt x="504" y="498"/>
                    <a:pt x="503" y="462"/>
                  </a:cubicBezTo>
                  <a:cubicBezTo>
                    <a:pt x="487" y="129"/>
                    <a:pt x="230" y="16"/>
                    <a:pt x="96" y="1"/>
                  </a:cubicBezTo>
                  <a:cubicBezTo>
                    <a:pt x="93" y="1"/>
                    <a:pt x="90" y="0"/>
                    <a:pt x="8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9" name="Google Shape;3259;p59"/>
          <p:cNvGrpSpPr/>
          <p:nvPr/>
        </p:nvGrpSpPr>
        <p:grpSpPr>
          <a:xfrm>
            <a:off x="4299253" y="2874209"/>
            <a:ext cx="1578828" cy="1885002"/>
            <a:chOff x="5663700" y="2447249"/>
            <a:chExt cx="1578828" cy="1885002"/>
          </a:xfrm>
        </p:grpSpPr>
        <p:sp>
          <p:nvSpPr>
            <p:cNvPr id="3260" name="Google Shape;3260;p59"/>
            <p:cNvSpPr/>
            <p:nvPr/>
          </p:nvSpPr>
          <p:spPr>
            <a:xfrm flipH="1">
              <a:off x="5665361" y="2447249"/>
              <a:ext cx="1549617" cy="1885002"/>
            </a:xfrm>
            <a:custGeom>
              <a:avLst/>
              <a:gdLst/>
              <a:ahLst/>
              <a:cxnLst/>
              <a:rect l="l" t="t" r="r" b="b"/>
              <a:pathLst>
                <a:path w="23005" h="27984" extrusionOk="0">
                  <a:moveTo>
                    <a:pt x="11360" y="0"/>
                  </a:moveTo>
                  <a:cubicBezTo>
                    <a:pt x="11183" y="0"/>
                    <a:pt x="10987" y="23"/>
                    <a:pt x="10770" y="72"/>
                  </a:cubicBezTo>
                  <a:cubicBezTo>
                    <a:pt x="7952" y="704"/>
                    <a:pt x="9634" y="5411"/>
                    <a:pt x="10728" y="7680"/>
                  </a:cubicBezTo>
                  <a:cubicBezTo>
                    <a:pt x="10258" y="7819"/>
                    <a:pt x="9969" y="7943"/>
                    <a:pt x="9969" y="7943"/>
                  </a:cubicBezTo>
                  <a:cubicBezTo>
                    <a:pt x="9893" y="7984"/>
                    <a:pt x="9818" y="8027"/>
                    <a:pt x="9745" y="8069"/>
                  </a:cubicBezTo>
                  <a:cubicBezTo>
                    <a:pt x="9008" y="6272"/>
                    <a:pt x="7445" y="3269"/>
                    <a:pt x="5223" y="3269"/>
                  </a:cubicBezTo>
                  <a:cubicBezTo>
                    <a:pt x="4583" y="3269"/>
                    <a:pt x="3888" y="3518"/>
                    <a:pt x="3142" y="4118"/>
                  </a:cubicBezTo>
                  <a:cubicBezTo>
                    <a:pt x="1" y="6646"/>
                    <a:pt x="6010" y="6994"/>
                    <a:pt x="8211" y="9213"/>
                  </a:cubicBezTo>
                  <a:cubicBezTo>
                    <a:pt x="5401" y="11945"/>
                    <a:pt x="6788" y="15560"/>
                    <a:pt x="9826" y="16444"/>
                  </a:cubicBezTo>
                  <a:cubicBezTo>
                    <a:pt x="9932" y="16488"/>
                    <a:pt x="10040" y="16524"/>
                    <a:pt x="10151" y="16549"/>
                  </a:cubicBezTo>
                  <a:lnTo>
                    <a:pt x="10132" y="16611"/>
                  </a:lnTo>
                  <a:cubicBezTo>
                    <a:pt x="8898" y="16675"/>
                    <a:pt x="5729" y="16876"/>
                    <a:pt x="4645" y="17311"/>
                  </a:cubicBezTo>
                  <a:cubicBezTo>
                    <a:pt x="4621" y="17303"/>
                    <a:pt x="4598" y="17295"/>
                    <a:pt x="4574" y="17287"/>
                  </a:cubicBezTo>
                  <a:cubicBezTo>
                    <a:pt x="4566" y="17284"/>
                    <a:pt x="4558" y="17283"/>
                    <a:pt x="4550" y="17283"/>
                  </a:cubicBezTo>
                  <a:cubicBezTo>
                    <a:pt x="4503" y="17283"/>
                    <a:pt x="4469" y="17335"/>
                    <a:pt x="4495" y="17380"/>
                  </a:cubicBezTo>
                  <a:cubicBezTo>
                    <a:pt x="4383" y="17440"/>
                    <a:pt x="4309" y="17504"/>
                    <a:pt x="4284" y="17572"/>
                  </a:cubicBezTo>
                  <a:cubicBezTo>
                    <a:pt x="4055" y="18182"/>
                    <a:pt x="5592" y="19822"/>
                    <a:pt x="8253" y="19822"/>
                  </a:cubicBezTo>
                  <a:cubicBezTo>
                    <a:pt x="8711" y="19822"/>
                    <a:pt x="9203" y="19774"/>
                    <a:pt x="9725" y="19663"/>
                  </a:cubicBezTo>
                  <a:cubicBezTo>
                    <a:pt x="9725" y="19996"/>
                    <a:pt x="9735" y="20306"/>
                    <a:pt x="9755" y="20593"/>
                  </a:cubicBezTo>
                  <a:cubicBezTo>
                    <a:pt x="9745" y="21010"/>
                    <a:pt x="9785" y="21516"/>
                    <a:pt x="9930" y="22090"/>
                  </a:cubicBezTo>
                  <a:cubicBezTo>
                    <a:pt x="9831" y="22061"/>
                    <a:pt x="9730" y="22045"/>
                    <a:pt x="9628" y="22044"/>
                  </a:cubicBezTo>
                  <a:cubicBezTo>
                    <a:pt x="9370" y="22044"/>
                    <a:pt x="9174" y="22161"/>
                    <a:pt x="9045" y="22391"/>
                  </a:cubicBezTo>
                  <a:cubicBezTo>
                    <a:pt x="8940" y="22580"/>
                    <a:pt x="8870" y="22784"/>
                    <a:pt x="8838" y="22997"/>
                  </a:cubicBezTo>
                  <a:cubicBezTo>
                    <a:pt x="8706" y="23028"/>
                    <a:pt x="8529" y="23121"/>
                    <a:pt x="8358" y="23379"/>
                  </a:cubicBezTo>
                  <a:cubicBezTo>
                    <a:pt x="8115" y="23743"/>
                    <a:pt x="8183" y="24040"/>
                    <a:pt x="8282" y="24225"/>
                  </a:cubicBezTo>
                  <a:cubicBezTo>
                    <a:pt x="8444" y="24529"/>
                    <a:pt x="8817" y="24748"/>
                    <a:pt x="9167" y="24748"/>
                  </a:cubicBezTo>
                  <a:cubicBezTo>
                    <a:pt x="9172" y="24748"/>
                    <a:pt x="9177" y="24748"/>
                    <a:pt x="9181" y="24748"/>
                  </a:cubicBezTo>
                  <a:cubicBezTo>
                    <a:pt x="9233" y="24748"/>
                    <a:pt x="9284" y="24742"/>
                    <a:pt x="9333" y="24729"/>
                  </a:cubicBezTo>
                  <a:cubicBezTo>
                    <a:pt x="9377" y="24719"/>
                    <a:pt x="9418" y="24701"/>
                    <a:pt x="9459" y="24679"/>
                  </a:cubicBezTo>
                  <a:cubicBezTo>
                    <a:pt x="9687" y="24886"/>
                    <a:pt x="10053" y="25026"/>
                    <a:pt x="10368" y="25026"/>
                  </a:cubicBezTo>
                  <a:cubicBezTo>
                    <a:pt x="10372" y="25026"/>
                    <a:pt x="10376" y="25026"/>
                    <a:pt x="10380" y="25026"/>
                  </a:cubicBezTo>
                  <a:cubicBezTo>
                    <a:pt x="10465" y="25026"/>
                    <a:pt x="10551" y="25013"/>
                    <a:pt x="10632" y="24986"/>
                  </a:cubicBezTo>
                  <a:cubicBezTo>
                    <a:pt x="10666" y="24975"/>
                    <a:pt x="10696" y="24957"/>
                    <a:pt x="10722" y="24934"/>
                  </a:cubicBezTo>
                  <a:cubicBezTo>
                    <a:pt x="10886" y="25818"/>
                    <a:pt x="11009" y="26735"/>
                    <a:pt x="10834" y="26823"/>
                  </a:cubicBezTo>
                  <a:cubicBezTo>
                    <a:pt x="10489" y="26995"/>
                    <a:pt x="9630" y="27287"/>
                    <a:pt x="10061" y="27718"/>
                  </a:cubicBezTo>
                  <a:cubicBezTo>
                    <a:pt x="10154" y="27811"/>
                    <a:pt x="10421" y="27871"/>
                    <a:pt x="10789" y="27908"/>
                  </a:cubicBezTo>
                  <a:cubicBezTo>
                    <a:pt x="10793" y="27939"/>
                    <a:pt x="10818" y="27963"/>
                    <a:pt x="10849" y="27964"/>
                  </a:cubicBezTo>
                  <a:lnTo>
                    <a:pt x="10851" y="27964"/>
                  </a:lnTo>
                  <a:cubicBezTo>
                    <a:pt x="10880" y="27964"/>
                    <a:pt x="10905" y="27946"/>
                    <a:pt x="10913" y="27919"/>
                  </a:cubicBezTo>
                  <a:cubicBezTo>
                    <a:pt x="11154" y="27939"/>
                    <a:pt x="11428" y="27950"/>
                    <a:pt x="11719" y="27952"/>
                  </a:cubicBezTo>
                  <a:cubicBezTo>
                    <a:pt x="11731" y="27970"/>
                    <a:pt x="11748" y="27982"/>
                    <a:pt x="11770" y="27983"/>
                  </a:cubicBezTo>
                  <a:lnTo>
                    <a:pt x="11773" y="27983"/>
                  </a:lnTo>
                  <a:cubicBezTo>
                    <a:pt x="11794" y="27983"/>
                    <a:pt x="11814" y="27972"/>
                    <a:pt x="11826" y="27955"/>
                  </a:cubicBezTo>
                  <a:cubicBezTo>
                    <a:pt x="11864" y="27955"/>
                    <a:pt x="11902" y="27955"/>
                    <a:pt x="11941" y="27955"/>
                  </a:cubicBezTo>
                  <a:cubicBezTo>
                    <a:pt x="13278" y="27955"/>
                    <a:pt x="14861" y="27822"/>
                    <a:pt x="15066" y="27720"/>
                  </a:cubicBezTo>
                  <a:cubicBezTo>
                    <a:pt x="15211" y="27646"/>
                    <a:pt x="15280" y="26510"/>
                    <a:pt x="15215" y="25196"/>
                  </a:cubicBezTo>
                  <a:cubicBezTo>
                    <a:pt x="15319" y="25181"/>
                    <a:pt x="15422" y="25166"/>
                    <a:pt x="15525" y="25149"/>
                  </a:cubicBezTo>
                  <a:cubicBezTo>
                    <a:pt x="15659" y="25145"/>
                    <a:pt x="15792" y="25134"/>
                    <a:pt x="15925" y="25116"/>
                  </a:cubicBezTo>
                  <a:lnTo>
                    <a:pt x="15925" y="25116"/>
                  </a:lnTo>
                  <a:cubicBezTo>
                    <a:pt x="15854" y="26463"/>
                    <a:pt x="15922" y="27645"/>
                    <a:pt x="16070" y="27718"/>
                  </a:cubicBezTo>
                  <a:cubicBezTo>
                    <a:pt x="16276" y="27822"/>
                    <a:pt x="17858" y="27955"/>
                    <a:pt x="19196" y="27955"/>
                  </a:cubicBezTo>
                  <a:cubicBezTo>
                    <a:pt x="19234" y="27955"/>
                    <a:pt x="19273" y="27955"/>
                    <a:pt x="19311" y="27955"/>
                  </a:cubicBezTo>
                  <a:cubicBezTo>
                    <a:pt x="19323" y="27972"/>
                    <a:pt x="19343" y="27982"/>
                    <a:pt x="19364" y="27982"/>
                  </a:cubicBezTo>
                  <a:lnTo>
                    <a:pt x="19367" y="27982"/>
                  </a:lnTo>
                  <a:cubicBezTo>
                    <a:pt x="19387" y="27982"/>
                    <a:pt x="19406" y="27971"/>
                    <a:pt x="19416" y="27954"/>
                  </a:cubicBezTo>
                  <a:cubicBezTo>
                    <a:pt x="19709" y="27951"/>
                    <a:pt x="19983" y="27940"/>
                    <a:pt x="20224" y="27920"/>
                  </a:cubicBezTo>
                  <a:cubicBezTo>
                    <a:pt x="20232" y="27947"/>
                    <a:pt x="20257" y="27964"/>
                    <a:pt x="20284" y="27966"/>
                  </a:cubicBezTo>
                  <a:lnTo>
                    <a:pt x="20288" y="27966"/>
                  </a:lnTo>
                  <a:cubicBezTo>
                    <a:pt x="20319" y="27963"/>
                    <a:pt x="20344" y="27940"/>
                    <a:pt x="20348" y="27910"/>
                  </a:cubicBezTo>
                  <a:cubicBezTo>
                    <a:pt x="20714" y="27872"/>
                    <a:pt x="20982" y="27812"/>
                    <a:pt x="21075" y="27720"/>
                  </a:cubicBezTo>
                  <a:cubicBezTo>
                    <a:pt x="21506" y="27288"/>
                    <a:pt x="20648" y="26997"/>
                    <a:pt x="20301" y="26823"/>
                  </a:cubicBezTo>
                  <a:cubicBezTo>
                    <a:pt x="20025" y="26685"/>
                    <a:pt x="20495" y="24470"/>
                    <a:pt x="20692" y="23600"/>
                  </a:cubicBezTo>
                  <a:cubicBezTo>
                    <a:pt x="20775" y="23322"/>
                    <a:pt x="21635" y="20184"/>
                    <a:pt x="19622" y="17349"/>
                  </a:cubicBezTo>
                  <a:cubicBezTo>
                    <a:pt x="22655" y="15640"/>
                    <a:pt x="23004" y="12326"/>
                    <a:pt x="22331" y="11947"/>
                  </a:cubicBezTo>
                  <a:cubicBezTo>
                    <a:pt x="22287" y="11922"/>
                    <a:pt x="22233" y="11911"/>
                    <a:pt x="22170" y="11911"/>
                  </a:cubicBezTo>
                  <a:cubicBezTo>
                    <a:pt x="22131" y="11911"/>
                    <a:pt x="22088" y="11915"/>
                    <a:pt x="22042" y="11924"/>
                  </a:cubicBezTo>
                  <a:cubicBezTo>
                    <a:pt x="22036" y="11911"/>
                    <a:pt x="22027" y="11899"/>
                    <a:pt x="22014" y="11891"/>
                  </a:cubicBezTo>
                  <a:cubicBezTo>
                    <a:pt x="22004" y="11885"/>
                    <a:pt x="21993" y="11882"/>
                    <a:pt x="21982" y="11882"/>
                  </a:cubicBezTo>
                  <a:cubicBezTo>
                    <a:pt x="21959" y="11882"/>
                    <a:pt x="21937" y="11894"/>
                    <a:pt x="21926" y="11915"/>
                  </a:cubicBezTo>
                  <a:cubicBezTo>
                    <a:pt x="21916" y="11931"/>
                    <a:pt x="21907" y="11945"/>
                    <a:pt x="21899" y="11961"/>
                  </a:cubicBezTo>
                  <a:cubicBezTo>
                    <a:pt x="20773" y="12321"/>
                    <a:pt x="18352" y="14483"/>
                    <a:pt x="18352" y="14483"/>
                  </a:cubicBezTo>
                  <a:cubicBezTo>
                    <a:pt x="18352" y="14483"/>
                    <a:pt x="18338" y="14543"/>
                    <a:pt x="18313" y="14647"/>
                  </a:cubicBezTo>
                  <a:cubicBezTo>
                    <a:pt x="18120" y="14119"/>
                    <a:pt x="17910" y="13658"/>
                    <a:pt x="17748" y="13488"/>
                  </a:cubicBezTo>
                  <a:cubicBezTo>
                    <a:pt x="18311" y="12566"/>
                    <a:pt x="18449" y="11488"/>
                    <a:pt x="17834" y="10311"/>
                  </a:cubicBezTo>
                  <a:cubicBezTo>
                    <a:pt x="17669" y="9825"/>
                    <a:pt x="17481" y="9520"/>
                    <a:pt x="17475" y="9511"/>
                  </a:cubicBezTo>
                  <a:cubicBezTo>
                    <a:pt x="17462" y="9489"/>
                    <a:pt x="17442" y="9480"/>
                    <a:pt x="17422" y="9480"/>
                  </a:cubicBezTo>
                  <a:cubicBezTo>
                    <a:pt x="17385" y="9480"/>
                    <a:pt x="17349" y="9512"/>
                    <a:pt x="17358" y="9558"/>
                  </a:cubicBezTo>
                  <a:cubicBezTo>
                    <a:pt x="16298" y="7786"/>
                    <a:pt x="14631" y="7310"/>
                    <a:pt x="13149" y="7310"/>
                  </a:cubicBezTo>
                  <a:cubicBezTo>
                    <a:pt x="13014" y="7310"/>
                    <a:pt x="12881" y="7314"/>
                    <a:pt x="12750" y="7321"/>
                  </a:cubicBezTo>
                  <a:cubicBezTo>
                    <a:pt x="12519" y="4711"/>
                    <a:pt x="13882" y="0"/>
                    <a:pt x="1136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59"/>
            <p:cNvSpPr/>
            <p:nvPr/>
          </p:nvSpPr>
          <p:spPr>
            <a:xfrm flipH="1">
              <a:off x="6461230" y="3932187"/>
              <a:ext cx="207132" cy="200935"/>
            </a:xfrm>
            <a:custGeom>
              <a:avLst/>
              <a:gdLst/>
              <a:ahLst/>
              <a:cxnLst/>
              <a:rect l="l" t="t" r="r" b="b"/>
              <a:pathLst>
                <a:path w="3075" h="2983" extrusionOk="0">
                  <a:moveTo>
                    <a:pt x="840" y="1069"/>
                  </a:moveTo>
                  <a:lnTo>
                    <a:pt x="840" y="1069"/>
                  </a:lnTo>
                  <a:cubicBezTo>
                    <a:pt x="972" y="1072"/>
                    <a:pt x="1091" y="1150"/>
                    <a:pt x="1146" y="1269"/>
                  </a:cubicBezTo>
                  <a:cubicBezTo>
                    <a:pt x="1190" y="1368"/>
                    <a:pt x="1176" y="1468"/>
                    <a:pt x="1110" y="1544"/>
                  </a:cubicBezTo>
                  <a:cubicBezTo>
                    <a:pt x="1075" y="1584"/>
                    <a:pt x="1042" y="1606"/>
                    <a:pt x="1011" y="1606"/>
                  </a:cubicBezTo>
                  <a:cubicBezTo>
                    <a:pt x="988" y="1606"/>
                    <a:pt x="965" y="1593"/>
                    <a:pt x="942" y="1568"/>
                  </a:cubicBezTo>
                  <a:cubicBezTo>
                    <a:pt x="877" y="1495"/>
                    <a:pt x="822" y="1314"/>
                    <a:pt x="840" y="1069"/>
                  </a:cubicBezTo>
                  <a:close/>
                  <a:moveTo>
                    <a:pt x="1309" y="2083"/>
                  </a:moveTo>
                  <a:cubicBezTo>
                    <a:pt x="1319" y="2083"/>
                    <a:pt x="1356" y="2114"/>
                    <a:pt x="1380" y="2184"/>
                  </a:cubicBezTo>
                  <a:cubicBezTo>
                    <a:pt x="1408" y="2263"/>
                    <a:pt x="1413" y="2376"/>
                    <a:pt x="1352" y="2458"/>
                  </a:cubicBezTo>
                  <a:cubicBezTo>
                    <a:pt x="1286" y="2380"/>
                    <a:pt x="1231" y="2275"/>
                    <a:pt x="1265" y="2167"/>
                  </a:cubicBezTo>
                  <a:cubicBezTo>
                    <a:pt x="1283" y="2101"/>
                    <a:pt x="1305" y="2084"/>
                    <a:pt x="1309" y="2083"/>
                  </a:cubicBezTo>
                  <a:close/>
                  <a:moveTo>
                    <a:pt x="1512" y="127"/>
                  </a:moveTo>
                  <a:cubicBezTo>
                    <a:pt x="1914" y="127"/>
                    <a:pt x="2385" y="469"/>
                    <a:pt x="2481" y="543"/>
                  </a:cubicBezTo>
                  <a:cubicBezTo>
                    <a:pt x="2658" y="1374"/>
                    <a:pt x="2810" y="2707"/>
                    <a:pt x="2476" y="2818"/>
                  </a:cubicBezTo>
                  <a:cubicBezTo>
                    <a:pt x="2407" y="2840"/>
                    <a:pt x="2335" y="2852"/>
                    <a:pt x="2264" y="2852"/>
                  </a:cubicBezTo>
                  <a:cubicBezTo>
                    <a:pt x="2260" y="2852"/>
                    <a:pt x="2256" y="2852"/>
                    <a:pt x="2253" y="2851"/>
                  </a:cubicBezTo>
                  <a:cubicBezTo>
                    <a:pt x="1977" y="2851"/>
                    <a:pt x="1650" y="2728"/>
                    <a:pt x="1442" y="2551"/>
                  </a:cubicBezTo>
                  <a:cubicBezTo>
                    <a:pt x="1547" y="2425"/>
                    <a:pt x="1543" y="2257"/>
                    <a:pt x="1501" y="2138"/>
                  </a:cubicBezTo>
                  <a:cubicBezTo>
                    <a:pt x="1461" y="2023"/>
                    <a:pt x="1388" y="1952"/>
                    <a:pt x="1309" y="1952"/>
                  </a:cubicBezTo>
                  <a:cubicBezTo>
                    <a:pt x="1255" y="1952"/>
                    <a:pt x="1183" y="1983"/>
                    <a:pt x="1140" y="2127"/>
                  </a:cubicBezTo>
                  <a:cubicBezTo>
                    <a:pt x="1100" y="2259"/>
                    <a:pt x="1139" y="2402"/>
                    <a:pt x="1249" y="2536"/>
                  </a:cubicBezTo>
                  <a:cubicBezTo>
                    <a:pt x="1229" y="2545"/>
                    <a:pt x="1207" y="2552"/>
                    <a:pt x="1186" y="2557"/>
                  </a:cubicBezTo>
                  <a:cubicBezTo>
                    <a:pt x="1142" y="2568"/>
                    <a:pt x="1098" y="2573"/>
                    <a:pt x="1052" y="2573"/>
                  </a:cubicBezTo>
                  <a:cubicBezTo>
                    <a:pt x="750" y="2573"/>
                    <a:pt x="418" y="2378"/>
                    <a:pt x="279" y="2118"/>
                  </a:cubicBezTo>
                  <a:cubicBezTo>
                    <a:pt x="162" y="1897"/>
                    <a:pt x="186" y="1651"/>
                    <a:pt x="349" y="1405"/>
                  </a:cubicBezTo>
                  <a:cubicBezTo>
                    <a:pt x="480" y="1210"/>
                    <a:pt x="608" y="1124"/>
                    <a:pt x="709" y="1090"/>
                  </a:cubicBezTo>
                  <a:lnTo>
                    <a:pt x="709" y="1090"/>
                  </a:lnTo>
                  <a:cubicBezTo>
                    <a:pt x="695" y="1331"/>
                    <a:pt x="746" y="1543"/>
                    <a:pt x="846" y="1654"/>
                  </a:cubicBezTo>
                  <a:cubicBezTo>
                    <a:pt x="893" y="1706"/>
                    <a:pt x="951" y="1734"/>
                    <a:pt x="1009" y="1734"/>
                  </a:cubicBezTo>
                  <a:cubicBezTo>
                    <a:pt x="1057" y="1734"/>
                    <a:pt x="1131" y="1715"/>
                    <a:pt x="1207" y="1628"/>
                  </a:cubicBezTo>
                  <a:cubicBezTo>
                    <a:pt x="1307" y="1513"/>
                    <a:pt x="1329" y="1358"/>
                    <a:pt x="1263" y="1214"/>
                  </a:cubicBezTo>
                  <a:cubicBezTo>
                    <a:pt x="1190" y="1053"/>
                    <a:pt x="1032" y="946"/>
                    <a:pt x="854" y="938"/>
                  </a:cubicBezTo>
                  <a:cubicBezTo>
                    <a:pt x="886" y="753"/>
                    <a:pt x="951" y="574"/>
                    <a:pt x="1043" y="409"/>
                  </a:cubicBezTo>
                  <a:cubicBezTo>
                    <a:pt x="1148" y="219"/>
                    <a:pt x="1301" y="127"/>
                    <a:pt x="1512" y="127"/>
                  </a:cubicBezTo>
                  <a:close/>
                  <a:moveTo>
                    <a:pt x="1513" y="0"/>
                  </a:moveTo>
                  <a:cubicBezTo>
                    <a:pt x="1254" y="0"/>
                    <a:pt x="1059" y="116"/>
                    <a:pt x="930" y="348"/>
                  </a:cubicBezTo>
                  <a:cubicBezTo>
                    <a:pt x="825" y="535"/>
                    <a:pt x="754" y="741"/>
                    <a:pt x="722" y="953"/>
                  </a:cubicBezTo>
                  <a:cubicBezTo>
                    <a:pt x="591" y="983"/>
                    <a:pt x="414" y="1077"/>
                    <a:pt x="243" y="1336"/>
                  </a:cubicBezTo>
                  <a:cubicBezTo>
                    <a:pt x="0" y="1699"/>
                    <a:pt x="67" y="1996"/>
                    <a:pt x="166" y="2180"/>
                  </a:cubicBezTo>
                  <a:cubicBezTo>
                    <a:pt x="329" y="2484"/>
                    <a:pt x="701" y="2704"/>
                    <a:pt x="1052" y="2704"/>
                  </a:cubicBezTo>
                  <a:cubicBezTo>
                    <a:pt x="1108" y="2704"/>
                    <a:pt x="1163" y="2698"/>
                    <a:pt x="1218" y="2686"/>
                  </a:cubicBezTo>
                  <a:cubicBezTo>
                    <a:pt x="1262" y="2675"/>
                    <a:pt x="1303" y="2658"/>
                    <a:pt x="1342" y="2635"/>
                  </a:cubicBezTo>
                  <a:cubicBezTo>
                    <a:pt x="1572" y="2841"/>
                    <a:pt x="1937" y="2982"/>
                    <a:pt x="2253" y="2982"/>
                  </a:cubicBezTo>
                  <a:cubicBezTo>
                    <a:pt x="2342" y="2982"/>
                    <a:pt x="2432" y="2969"/>
                    <a:pt x="2517" y="2942"/>
                  </a:cubicBezTo>
                  <a:cubicBezTo>
                    <a:pt x="3075" y="2757"/>
                    <a:pt x="2654" y="726"/>
                    <a:pt x="2603" y="495"/>
                  </a:cubicBezTo>
                  <a:cubicBezTo>
                    <a:pt x="2600" y="480"/>
                    <a:pt x="2592" y="467"/>
                    <a:pt x="2581" y="457"/>
                  </a:cubicBezTo>
                  <a:cubicBezTo>
                    <a:pt x="2557" y="440"/>
                    <a:pt x="2008" y="0"/>
                    <a:pt x="151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59"/>
            <p:cNvSpPr/>
            <p:nvPr/>
          </p:nvSpPr>
          <p:spPr>
            <a:xfrm flipH="1">
              <a:off x="6176838" y="3865568"/>
              <a:ext cx="389543" cy="464784"/>
            </a:xfrm>
            <a:custGeom>
              <a:avLst/>
              <a:gdLst/>
              <a:ahLst/>
              <a:cxnLst/>
              <a:rect l="l" t="t" r="r" b="b"/>
              <a:pathLst>
                <a:path w="5783" h="6900" extrusionOk="0">
                  <a:moveTo>
                    <a:pt x="4197" y="1"/>
                  </a:moveTo>
                  <a:cubicBezTo>
                    <a:pt x="2873" y="1"/>
                    <a:pt x="736" y="2198"/>
                    <a:pt x="736" y="2198"/>
                  </a:cubicBezTo>
                  <a:cubicBezTo>
                    <a:pt x="736" y="2198"/>
                    <a:pt x="1550" y="5594"/>
                    <a:pt x="1205" y="5768"/>
                  </a:cubicBezTo>
                  <a:cubicBezTo>
                    <a:pt x="860" y="5941"/>
                    <a:pt x="1" y="6232"/>
                    <a:pt x="432" y="6664"/>
                  </a:cubicBezTo>
                  <a:cubicBezTo>
                    <a:pt x="607" y="6838"/>
                    <a:pt x="1403" y="6899"/>
                    <a:pt x="2312" y="6899"/>
                  </a:cubicBezTo>
                  <a:cubicBezTo>
                    <a:pt x="3650" y="6899"/>
                    <a:pt x="5231" y="6766"/>
                    <a:pt x="5437" y="6664"/>
                  </a:cubicBezTo>
                  <a:cubicBezTo>
                    <a:pt x="5782" y="6491"/>
                    <a:pt x="5695" y="278"/>
                    <a:pt x="4401" y="20"/>
                  </a:cubicBezTo>
                  <a:cubicBezTo>
                    <a:pt x="4336" y="7"/>
                    <a:pt x="4268" y="1"/>
                    <a:pt x="41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59"/>
            <p:cNvSpPr/>
            <p:nvPr/>
          </p:nvSpPr>
          <p:spPr>
            <a:xfrm flipH="1">
              <a:off x="6454498" y="4295254"/>
              <a:ext cx="34017" cy="35768"/>
            </a:xfrm>
            <a:custGeom>
              <a:avLst/>
              <a:gdLst/>
              <a:ahLst/>
              <a:cxnLst/>
              <a:rect l="l" t="t" r="r" b="b"/>
              <a:pathLst>
                <a:path w="505" h="531" extrusionOk="0">
                  <a:moveTo>
                    <a:pt x="416" y="1"/>
                  </a:moveTo>
                  <a:cubicBezTo>
                    <a:pt x="413" y="1"/>
                    <a:pt x="410" y="1"/>
                    <a:pt x="407" y="1"/>
                  </a:cubicBezTo>
                  <a:cubicBezTo>
                    <a:pt x="274" y="16"/>
                    <a:pt x="18" y="130"/>
                    <a:pt x="2" y="463"/>
                  </a:cubicBezTo>
                  <a:cubicBezTo>
                    <a:pt x="1" y="499"/>
                    <a:pt x="28" y="528"/>
                    <a:pt x="64" y="531"/>
                  </a:cubicBezTo>
                  <a:lnTo>
                    <a:pt x="66" y="531"/>
                  </a:lnTo>
                  <a:cubicBezTo>
                    <a:pt x="101" y="531"/>
                    <a:pt x="129" y="503"/>
                    <a:pt x="132" y="469"/>
                  </a:cubicBezTo>
                  <a:cubicBezTo>
                    <a:pt x="145" y="166"/>
                    <a:pt x="410" y="131"/>
                    <a:pt x="421" y="131"/>
                  </a:cubicBezTo>
                  <a:cubicBezTo>
                    <a:pt x="505" y="122"/>
                    <a:pt x="494" y="1"/>
                    <a:pt x="41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59"/>
            <p:cNvSpPr/>
            <p:nvPr/>
          </p:nvSpPr>
          <p:spPr>
            <a:xfrm flipH="1">
              <a:off x="6392528" y="4296466"/>
              <a:ext cx="34017" cy="35768"/>
            </a:xfrm>
            <a:custGeom>
              <a:avLst/>
              <a:gdLst/>
              <a:ahLst/>
              <a:cxnLst/>
              <a:rect l="l" t="t" r="r" b="b"/>
              <a:pathLst>
                <a:path w="505" h="531" extrusionOk="0">
                  <a:moveTo>
                    <a:pt x="417" y="0"/>
                  </a:moveTo>
                  <a:cubicBezTo>
                    <a:pt x="414" y="0"/>
                    <a:pt x="411" y="0"/>
                    <a:pt x="408" y="1"/>
                  </a:cubicBezTo>
                  <a:cubicBezTo>
                    <a:pt x="275" y="15"/>
                    <a:pt x="18" y="129"/>
                    <a:pt x="3" y="462"/>
                  </a:cubicBezTo>
                  <a:cubicBezTo>
                    <a:pt x="1" y="498"/>
                    <a:pt x="29" y="527"/>
                    <a:pt x="65" y="530"/>
                  </a:cubicBezTo>
                  <a:lnTo>
                    <a:pt x="68" y="530"/>
                  </a:lnTo>
                  <a:cubicBezTo>
                    <a:pt x="102" y="530"/>
                    <a:pt x="130" y="502"/>
                    <a:pt x="132" y="469"/>
                  </a:cubicBezTo>
                  <a:cubicBezTo>
                    <a:pt x="146" y="165"/>
                    <a:pt x="411" y="132"/>
                    <a:pt x="422" y="130"/>
                  </a:cubicBezTo>
                  <a:cubicBezTo>
                    <a:pt x="504" y="121"/>
                    <a:pt x="495" y="0"/>
                    <a:pt x="417"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59"/>
            <p:cNvSpPr/>
            <p:nvPr/>
          </p:nvSpPr>
          <p:spPr>
            <a:xfrm flipH="1">
              <a:off x="6495452" y="4284746"/>
              <a:ext cx="34017" cy="35768"/>
            </a:xfrm>
            <a:custGeom>
              <a:avLst/>
              <a:gdLst/>
              <a:ahLst/>
              <a:cxnLst/>
              <a:rect l="l" t="t" r="r" b="b"/>
              <a:pathLst>
                <a:path w="505" h="531" extrusionOk="0">
                  <a:moveTo>
                    <a:pt x="416" y="0"/>
                  </a:moveTo>
                  <a:cubicBezTo>
                    <a:pt x="413" y="0"/>
                    <a:pt x="410" y="1"/>
                    <a:pt x="407" y="1"/>
                  </a:cubicBezTo>
                  <a:cubicBezTo>
                    <a:pt x="273" y="16"/>
                    <a:pt x="18" y="129"/>
                    <a:pt x="2" y="462"/>
                  </a:cubicBezTo>
                  <a:cubicBezTo>
                    <a:pt x="1" y="498"/>
                    <a:pt x="27" y="528"/>
                    <a:pt x="64" y="530"/>
                  </a:cubicBezTo>
                  <a:lnTo>
                    <a:pt x="66" y="530"/>
                  </a:lnTo>
                  <a:cubicBezTo>
                    <a:pt x="101" y="530"/>
                    <a:pt x="129" y="502"/>
                    <a:pt x="132" y="469"/>
                  </a:cubicBezTo>
                  <a:cubicBezTo>
                    <a:pt x="146" y="165"/>
                    <a:pt x="410" y="132"/>
                    <a:pt x="422" y="131"/>
                  </a:cubicBezTo>
                  <a:cubicBezTo>
                    <a:pt x="504" y="122"/>
                    <a:pt x="494" y="0"/>
                    <a:pt x="41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59"/>
            <p:cNvSpPr/>
            <p:nvPr/>
          </p:nvSpPr>
          <p:spPr>
            <a:xfrm flipH="1">
              <a:off x="5663700" y="3249567"/>
              <a:ext cx="371490" cy="388937"/>
            </a:xfrm>
            <a:custGeom>
              <a:avLst/>
              <a:gdLst/>
              <a:ahLst/>
              <a:cxnLst/>
              <a:rect l="l" t="t" r="r" b="b"/>
              <a:pathLst>
                <a:path w="5515" h="5774" extrusionOk="0">
                  <a:moveTo>
                    <a:pt x="4654" y="1"/>
                  </a:moveTo>
                  <a:cubicBezTo>
                    <a:pt x="3716" y="1"/>
                    <a:pt x="837" y="2572"/>
                    <a:pt x="837" y="2572"/>
                  </a:cubicBezTo>
                  <a:cubicBezTo>
                    <a:pt x="837" y="2572"/>
                    <a:pt x="0" y="5773"/>
                    <a:pt x="1220" y="5773"/>
                  </a:cubicBezTo>
                  <a:cubicBezTo>
                    <a:pt x="1365" y="5773"/>
                    <a:pt x="1539" y="5728"/>
                    <a:pt x="1748" y="5626"/>
                  </a:cubicBezTo>
                  <a:cubicBezTo>
                    <a:pt x="5112" y="3987"/>
                    <a:pt x="5515" y="430"/>
                    <a:pt x="4816" y="37"/>
                  </a:cubicBezTo>
                  <a:cubicBezTo>
                    <a:pt x="4771" y="12"/>
                    <a:pt x="4717" y="1"/>
                    <a:pt x="46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59"/>
            <p:cNvSpPr/>
            <p:nvPr/>
          </p:nvSpPr>
          <p:spPr>
            <a:xfrm flipH="1">
              <a:off x="5728572" y="3247613"/>
              <a:ext cx="59075" cy="58940"/>
            </a:xfrm>
            <a:custGeom>
              <a:avLst/>
              <a:gdLst/>
              <a:ahLst/>
              <a:cxnLst/>
              <a:rect l="l" t="t" r="r" b="b"/>
              <a:pathLst>
                <a:path w="877" h="875" extrusionOk="0">
                  <a:moveTo>
                    <a:pt x="788" y="1"/>
                  </a:moveTo>
                  <a:cubicBezTo>
                    <a:pt x="768" y="1"/>
                    <a:pt x="748" y="10"/>
                    <a:pt x="734" y="34"/>
                  </a:cubicBezTo>
                  <a:cubicBezTo>
                    <a:pt x="404" y="614"/>
                    <a:pt x="71" y="748"/>
                    <a:pt x="68" y="749"/>
                  </a:cubicBezTo>
                  <a:cubicBezTo>
                    <a:pt x="0" y="775"/>
                    <a:pt x="19" y="875"/>
                    <a:pt x="91" y="875"/>
                  </a:cubicBezTo>
                  <a:cubicBezTo>
                    <a:pt x="99" y="875"/>
                    <a:pt x="107" y="872"/>
                    <a:pt x="114" y="870"/>
                  </a:cubicBezTo>
                  <a:cubicBezTo>
                    <a:pt x="129" y="864"/>
                    <a:pt x="490" y="724"/>
                    <a:pt x="848" y="98"/>
                  </a:cubicBezTo>
                  <a:cubicBezTo>
                    <a:pt x="876" y="47"/>
                    <a:pt x="832" y="1"/>
                    <a:pt x="78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59"/>
            <p:cNvSpPr/>
            <p:nvPr/>
          </p:nvSpPr>
          <p:spPr>
            <a:xfrm flipH="1">
              <a:off x="5700551" y="3262500"/>
              <a:ext cx="51732" cy="58671"/>
            </a:xfrm>
            <a:custGeom>
              <a:avLst/>
              <a:gdLst/>
              <a:ahLst/>
              <a:cxnLst/>
              <a:rect l="l" t="t" r="r" b="b"/>
              <a:pathLst>
                <a:path w="768" h="871" extrusionOk="0">
                  <a:moveTo>
                    <a:pt x="703" y="1"/>
                  </a:moveTo>
                  <a:cubicBezTo>
                    <a:pt x="672" y="1"/>
                    <a:pt x="640" y="22"/>
                    <a:pt x="638" y="63"/>
                  </a:cubicBezTo>
                  <a:cubicBezTo>
                    <a:pt x="638" y="574"/>
                    <a:pt x="97" y="737"/>
                    <a:pt x="73" y="743"/>
                  </a:cubicBezTo>
                  <a:cubicBezTo>
                    <a:pt x="1" y="765"/>
                    <a:pt x="17" y="870"/>
                    <a:pt x="92" y="870"/>
                  </a:cubicBezTo>
                  <a:cubicBezTo>
                    <a:pt x="97" y="870"/>
                    <a:pt x="104" y="869"/>
                    <a:pt x="109" y="868"/>
                  </a:cubicBezTo>
                  <a:cubicBezTo>
                    <a:pt x="116" y="866"/>
                    <a:pt x="768" y="673"/>
                    <a:pt x="768" y="63"/>
                  </a:cubicBezTo>
                  <a:cubicBezTo>
                    <a:pt x="766" y="22"/>
                    <a:pt x="735" y="1"/>
                    <a:pt x="70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9"/>
            <p:cNvSpPr/>
            <p:nvPr/>
          </p:nvSpPr>
          <p:spPr>
            <a:xfrm flipH="1">
              <a:off x="6380999" y="3564607"/>
              <a:ext cx="560907" cy="217977"/>
            </a:xfrm>
            <a:custGeom>
              <a:avLst/>
              <a:gdLst/>
              <a:ahLst/>
              <a:cxnLst/>
              <a:rect l="l" t="t" r="r" b="b"/>
              <a:pathLst>
                <a:path w="8327" h="3236" extrusionOk="0">
                  <a:moveTo>
                    <a:pt x="6580" y="0"/>
                  </a:moveTo>
                  <a:lnTo>
                    <a:pt x="6580" y="0"/>
                  </a:lnTo>
                  <a:cubicBezTo>
                    <a:pt x="6579" y="0"/>
                    <a:pt x="510" y="234"/>
                    <a:pt x="230" y="985"/>
                  </a:cubicBezTo>
                  <a:cubicBezTo>
                    <a:pt x="1" y="1594"/>
                    <a:pt x="1539" y="3235"/>
                    <a:pt x="4201" y="3235"/>
                  </a:cubicBezTo>
                  <a:cubicBezTo>
                    <a:pt x="4820" y="3235"/>
                    <a:pt x="5501" y="3146"/>
                    <a:pt x="6235" y="2934"/>
                  </a:cubicBezTo>
                  <a:cubicBezTo>
                    <a:pt x="8327" y="2329"/>
                    <a:pt x="6580" y="0"/>
                    <a:pt x="6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9"/>
            <p:cNvSpPr/>
            <p:nvPr/>
          </p:nvSpPr>
          <p:spPr>
            <a:xfrm flipH="1">
              <a:off x="6833928" y="3611354"/>
              <a:ext cx="80967" cy="19063"/>
            </a:xfrm>
            <a:custGeom>
              <a:avLst/>
              <a:gdLst/>
              <a:ahLst/>
              <a:cxnLst/>
              <a:rect l="l" t="t" r="r" b="b"/>
              <a:pathLst>
                <a:path w="1202" h="283" extrusionOk="0">
                  <a:moveTo>
                    <a:pt x="93" y="1"/>
                  </a:moveTo>
                  <a:cubicBezTo>
                    <a:pt x="29" y="1"/>
                    <a:pt x="1" y="100"/>
                    <a:pt x="73" y="127"/>
                  </a:cubicBezTo>
                  <a:cubicBezTo>
                    <a:pt x="408" y="250"/>
                    <a:pt x="667" y="282"/>
                    <a:pt x="845" y="282"/>
                  </a:cubicBezTo>
                  <a:cubicBezTo>
                    <a:pt x="1025" y="282"/>
                    <a:pt x="1123" y="249"/>
                    <a:pt x="1129" y="246"/>
                  </a:cubicBezTo>
                  <a:cubicBezTo>
                    <a:pt x="1201" y="220"/>
                    <a:pt x="1175" y="120"/>
                    <a:pt x="1111" y="120"/>
                  </a:cubicBezTo>
                  <a:cubicBezTo>
                    <a:pt x="1103" y="120"/>
                    <a:pt x="1095" y="121"/>
                    <a:pt x="1087" y="124"/>
                  </a:cubicBezTo>
                  <a:cubicBezTo>
                    <a:pt x="1085" y="124"/>
                    <a:pt x="1003" y="151"/>
                    <a:pt x="845" y="151"/>
                  </a:cubicBezTo>
                  <a:cubicBezTo>
                    <a:pt x="681" y="151"/>
                    <a:pt x="437" y="122"/>
                    <a:pt x="118" y="5"/>
                  </a:cubicBezTo>
                  <a:cubicBezTo>
                    <a:pt x="109" y="2"/>
                    <a:pt x="101" y="1"/>
                    <a:pt x="9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9"/>
            <p:cNvSpPr/>
            <p:nvPr/>
          </p:nvSpPr>
          <p:spPr>
            <a:xfrm flipH="1">
              <a:off x="6851374" y="3641666"/>
              <a:ext cx="76184" cy="25664"/>
            </a:xfrm>
            <a:custGeom>
              <a:avLst/>
              <a:gdLst/>
              <a:ahLst/>
              <a:cxnLst/>
              <a:rect l="l" t="t" r="r" b="b"/>
              <a:pathLst>
                <a:path w="1131" h="381" extrusionOk="0">
                  <a:moveTo>
                    <a:pt x="91" y="0"/>
                  </a:moveTo>
                  <a:cubicBezTo>
                    <a:pt x="44" y="0"/>
                    <a:pt x="1" y="57"/>
                    <a:pt x="39" y="106"/>
                  </a:cubicBezTo>
                  <a:cubicBezTo>
                    <a:pt x="221" y="321"/>
                    <a:pt x="451" y="380"/>
                    <a:pt x="648" y="380"/>
                  </a:cubicBezTo>
                  <a:cubicBezTo>
                    <a:pt x="789" y="379"/>
                    <a:pt x="930" y="352"/>
                    <a:pt x="1062" y="299"/>
                  </a:cubicBezTo>
                  <a:cubicBezTo>
                    <a:pt x="1131" y="268"/>
                    <a:pt x="1100" y="174"/>
                    <a:pt x="1039" y="174"/>
                  </a:cubicBezTo>
                  <a:cubicBezTo>
                    <a:pt x="1030" y="174"/>
                    <a:pt x="1020" y="176"/>
                    <a:pt x="1010" y="181"/>
                  </a:cubicBezTo>
                  <a:cubicBezTo>
                    <a:pt x="1007" y="182"/>
                    <a:pt x="847" y="251"/>
                    <a:pt x="649" y="251"/>
                  </a:cubicBezTo>
                  <a:cubicBezTo>
                    <a:pt x="483" y="251"/>
                    <a:pt x="290" y="202"/>
                    <a:pt x="138" y="23"/>
                  </a:cubicBezTo>
                  <a:cubicBezTo>
                    <a:pt x="124" y="7"/>
                    <a:pt x="108" y="0"/>
                    <a:pt x="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9"/>
            <p:cNvSpPr/>
            <p:nvPr/>
          </p:nvSpPr>
          <p:spPr>
            <a:xfrm flipH="1">
              <a:off x="5671840" y="3365290"/>
              <a:ext cx="892251" cy="786091"/>
            </a:xfrm>
            <a:custGeom>
              <a:avLst/>
              <a:gdLst/>
              <a:ahLst/>
              <a:cxnLst/>
              <a:rect l="l" t="t" r="r" b="b"/>
              <a:pathLst>
                <a:path w="13246" h="11670" extrusionOk="0">
                  <a:moveTo>
                    <a:pt x="3537" y="1"/>
                  </a:moveTo>
                  <a:cubicBezTo>
                    <a:pt x="1054" y="1"/>
                    <a:pt x="123" y="3124"/>
                    <a:pt x="64" y="5742"/>
                  </a:cubicBezTo>
                  <a:cubicBezTo>
                    <a:pt x="0" y="8675"/>
                    <a:pt x="841" y="9927"/>
                    <a:pt x="841" y="9927"/>
                  </a:cubicBezTo>
                  <a:cubicBezTo>
                    <a:pt x="1306" y="11236"/>
                    <a:pt x="2615" y="11670"/>
                    <a:pt x="4146" y="11670"/>
                  </a:cubicBezTo>
                  <a:cubicBezTo>
                    <a:pt x="7156" y="11670"/>
                    <a:pt x="11023" y="9992"/>
                    <a:pt x="11023" y="9992"/>
                  </a:cubicBezTo>
                  <a:cubicBezTo>
                    <a:pt x="11023" y="9992"/>
                    <a:pt x="13245" y="2981"/>
                    <a:pt x="4682" y="197"/>
                  </a:cubicBezTo>
                  <a:cubicBezTo>
                    <a:pt x="4268" y="63"/>
                    <a:pt x="3887" y="1"/>
                    <a:pt x="3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9"/>
            <p:cNvSpPr/>
            <p:nvPr/>
          </p:nvSpPr>
          <p:spPr>
            <a:xfrm flipH="1">
              <a:off x="5766354" y="3865568"/>
              <a:ext cx="389408" cy="464784"/>
            </a:xfrm>
            <a:custGeom>
              <a:avLst/>
              <a:gdLst/>
              <a:ahLst/>
              <a:cxnLst/>
              <a:rect l="l" t="t" r="r" b="b"/>
              <a:pathLst>
                <a:path w="5781" h="6900" extrusionOk="0">
                  <a:moveTo>
                    <a:pt x="1585" y="1"/>
                  </a:moveTo>
                  <a:cubicBezTo>
                    <a:pt x="1515" y="1"/>
                    <a:pt x="1447" y="7"/>
                    <a:pt x="1381" y="20"/>
                  </a:cubicBezTo>
                  <a:cubicBezTo>
                    <a:pt x="86" y="278"/>
                    <a:pt x="0" y="6491"/>
                    <a:pt x="345" y="6664"/>
                  </a:cubicBezTo>
                  <a:cubicBezTo>
                    <a:pt x="551" y="6766"/>
                    <a:pt x="2132" y="6899"/>
                    <a:pt x="3470" y="6899"/>
                  </a:cubicBezTo>
                  <a:cubicBezTo>
                    <a:pt x="4379" y="6899"/>
                    <a:pt x="5176" y="6838"/>
                    <a:pt x="5350" y="6664"/>
                  </a:cubicBezTo>
                  <a:cubicBezTo>
                    <a:pt x="5781" y="6232"/>
                    <a:pt x="4923" y="5941"/>
                    <a:pt x="4576" y="5768"/>
                  </a:cubicBezTo>
                  <a:cubicBezTo>
                    <a:pt x="4231" y="5594"/>
                    <a:pt x="5047" y="2198"/>
                    <a:pt x="5047" y="2198"/>
                  </a:cubicBezTo>
                  <a:cubicBezTo>
                    <a:pt x="5047" y="2198"/>
                    <a:pt x="2910" y="1"/>
                    <a:pt x="1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9"/>
            <p:cNvSpPr/>
            <p:nvPr/>
          </p:nvSpPr>
          <p:spPr>
            <a:xfrm flipH="1">
              <a:off x="5934548" y="3645573"/>
              <a:ext cx="421606" cy="490448"/>
            </a:xfrm>
            <a:custGeom>
              <a:avLst/>
              <a:gdLst/>
              <a:ahLst/>
              <a:cxnLst/>
              <a:rect l="l" t="t" r="r" b="b"/>
              <a:pathLst>
                <a:path w="6259" h="7281" extrusionOk="0">
                  <a:moveTo>
                    <a:pt x="2697" y="1"/>
                  </a:moveTo>
                  <a:cubicBezTo>
                    <a:pt x="0" y="1"/>
                    <a:pt x="989" y="6909"/>
                    <a:pt x="989" y="6909"/>
                  </a:cubicBezTo>
                  <a:cubicBezTo>
                    <a:pt x="1174" y="7024"/>
                    <a:pt x="1917" y="7281"/>
                    <a:pt x="2770" y="7281"/>
                  </a:cubicBezTo>
                  <a:cubicBezTo>
                    <a:pt x="3512" y="7281"/>
                    <a:pt x="4337" y="7086"/>
                    <a:pt x="4947" y="6435"/>
                  </a:cubicBezTo>
                  <a:cubicBezTo>
                    <a:pt x="6259" y="5036"/>
                    <a:pt x="5735" y="270"/>
                    <a:pt x="2848" y="8"/>
                  </a:cubicBezTo>
                  <a:cubicBezTo>
                    <a:pt x="2797" y="3"/>
                    <a:pt x="2746" y="1"/>
                    <a:pt x="2697"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9"/>
            <p:cNvSpPr/>
            <p:nvPr/>
          </p:nvSpPr>
          <p:spPr>
            <a:xfrm flipH="1">
              <a:off x="5917439" y="3967012"/>
              <a:ext cx="453872" cy="174462"/>
            </a:xfrm>
            <a:custGeom>
              <a:avLst/>
              <a:gdLst/>
              <a:ahLst/>
              <a:cxnLst/>
              <a:rect l="l" t="t" r="r" b="b"/>
              <a:pathLst>
                <a:path w="6738" h="2590" extrusionOk="0">
                  <a:moveTo>
                    <a:pt x="6649" y="1"/>
                  </a:moveTo>
                  <a:cubicBezTo>
                    <a:pt x="6629" y="1"/>
                    <a:pt x="6610" y="10"/>
                    <a:pt x="6596" y="32"/>
                  </a:cubicBezTo>
                  <a:cubicBezTo>
                    <a:pt x="5767" y="1373"/>
                    <a:pt x="4751" y="2169"/>
                    <a:pt x="3577" y="2395"/>
                  </a:cubicBezTo>
                  <a:cubicBezTo>
                    <a:pt x="3339" y="2440"/>
                    <a:pt x="3104" y="2460"/>
                    <a:pt x="2876" y="2460"/>
                  </a:cubicBezTo>
                  <a:cubicBezTo>
                    <a:pt x="1358" y="2460"/>
                    <a:pt x="145" y="1578"/>
                    <a:pt x="131" y="1567"/>
                  </a:cubicBezTo>
                  <a:cubicBezTo>
                    <a:pt x="119" y="1559"/>
                    <a:pt x="106" y="1555"/>
                    <a:pt x="94" y="1555"/>
                  </a:cubicBezTo>
                  <a:cubicBezTo>
                    <a:pt x="40" y="1555"/>
                    <a:pt x="0" y="1629"/>
                    <a:pt x="55" y="1671"/>
                  </a:cubicBezTo>
                  <a:cubicBezTo>
                    <a:pt x="68" y="1682"/>
                    <a:pt x="1313" y="2590"/>
                    <a:pt x="2876" y="2590"/>
                  </a:cubicBezTo>
                  <a:cubicBezTo>
                    <a:pt x="3119" y="2590"/>
                    <a:pt x="3361" y="2567"/>
                    <a:pt x="3600" y="2522"/>
                  </a:cubicBezTo>
                  <a:cubicBezTo>
                    <a:pt x="4813" y="2289"/>
                    <a:pt x="5857" y="1474"/>
                    <a:pt x="6706" y="101"/>
                  </a:cubicBezTo>
                  <a:cubicBezTo>
                    <a:pt x="6737" y="49"/>
                    <a:pt x="6694" y="1"/>
                    <a:pt x="664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9"/>
            <p:cNvSpPr/>
            <p:nvPr/>
          </p:nvSpPr>
          <p:spPr>
            <a:xfrm flipH="1">
              <a:off x="6526424" y="2667447"/>
              <a:ext cx="716104" cy="465862"/>
            </a:xfrm>
            <a:custGeom>
              <a:avLst/>
              <a:gdLst/>
              <a:ahLst/>
              <a:cxnLst/>
              <a:rect l="l" t="t" r="r" b="b"/>
              <a:pathLst>
                <a:path w="10631" h="6916" extrusionOk="0">
                  <a:moveTo>
                    <a:pt x="5631" y="0"/>
                  </a:moveTo>
                  <a:cubicBezTo>
                    <a:pt x="4991" y="0"/>
                    <a:pt x="4296" y="250"/>
                    <a:pt x="3551" y="849"/>
                  </a:cubicBezTo>
                  <a:cubicBezTo>
                    <a:pt x="1" y="3706"/>
                    <a:pt x="8139" y="3780"/>
                    <a:pt x="9258" y="6916"/>
                  </a:cubicBezTo>
                  <a:lnTo>
                    <a:pt x="10631" y="6114"/>
                  </a:lnTo>
                  <a:cubicBezTo>
                    <a:pt x="10631" y="6114"/>
                    <a:pt x="8800" y="0"/>
                    <a:pt x="56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9"/>
            <p:cNvSpPr/>
            <p:nvPr/>
          </p:nvSpPr>
          <p:spPr>
            <a:xfrm flipH="1">
              <a:off x="5914398" y="2939646"/>
              <a:ext cx="971937" cy="628065"/>
            </a:xfrm>
            <a:custGeom>
              <a:avLst/>
              <a:gdLst/>
              <a:ahLst/>
              <a:cxnLst/>
              <a:rect l="l" t="t" r="r" b="b"/>
              <a:pathLst>
                <a:path w="14429" h="9324" extrusionOk="0">
                  <a:moveTo>
                    <a:pt x="8268" y="1"/>
                  </a:moveTo>
                  <a:cubicBezTo>
                    <a:pt x="6555" y="1"/>
                    <a:pt x="5089" y="634"/>
                    <a:pt x="5089" y="634"/>
                  </a:cubicBezTo>
                  <a:cubicBezTo>
                    <a:pt x="1" y="3418"/>
                    <a:pt x="1462" y="8308"/>
                    <a:pt x="5176" y="9195"/>
                  </a:cubicBezTo>
                  <a:cubicBezTo>
                    <a:pt x="5539" y="9282"/>
                    <a:pt x="5921" y="9323"/>
                    <a:pt x="6314" y="9323"/>
                  </a:cubicBezTo>
                  <a:cubicBezTo>
                    <a:pt x="9937" y="9323"/>
                    <a:pt x="14429" y="5820"/>
                    <a:pt x="12588" y="2440"/>
                  </a:cubicBezTo>
                  <a:cubicBezTo>
                    <a:pt x="11536" y="510"/>
                    <a:pt x="9803" y="1"/>
                    <a:pt x="8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9"/>
            <p:cNvSpPr/>
            <p:nvPr/>
          </p:nvSpPr>
          <p:spPr>
            <a:xfrm flipH="1">
              <a:off x="6255781" y="2447249"/>
              <a:ext cx="485261" cy="609136"/>
            </a:xfrm>
            <a:custGeom>
              <a:avLst/>
              <a:gdLst/>
              <a:ahLst/>
              <a:cxnLst/>
              <a:rect l="l" t="t" r="r" b="b"/>
              <a:pathLst>
                <a:path w="7204" h="9043" extrusionOk="0">
                  <a:moveTo>
                    <a:pt x="4322" y="0"/>
                  </a:moveTo>
                  <a:cubicBezTo>
                    <a:pt x="4145" y="0"/>
                    <a:pt x="3949" y="23"/>
                    <a:pt x="3733" y="72"/>
                  </a:cubicBezTo>
                  <a:cubicBezTo>
                    <a:pt x="0" y="909"/>
                    <a:pt x="4160" y="8894"/>
                    <a:pt x="4400" y="8894"/>
                  </a:cubicBezTo>
                  <a:cubicBezTo>
                    <a:pt x="4402" y="8894"/>
                    <a:pt x="4403" y="8894"/>
                    <a:pt x="4404" y="8894"/>
                  </a:cubicBezTo>
                  <a:cubicBezTo>
                    <a:pt x="4404" y="8894"/>
                    <a:pt x="4908" y="9042"/>
                    <a:pt x="5350" y="9042"/>
                  </a:cubicBezTo>
                  <a:cubicBezTo>
                    <a:pt x="5796" y="9042"/>
                    <a:pt x="6179" y="8892"/>
                    <a:pt x="5924" y="8287"/>
                  </a:cubicBezTo>
                  <a:cubicBezTo>
                    <a:pt x="5017" y="6143"/>
                    <a:pt x="7204" y="0"/>
                    <a:pt x="43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59"/>
            <p:cNvSpPr/>
            <p:nvPr/>
          </p:nvSpPr>
          <p:spPr>
            <a:xfrm flipH="1">
              <a:off x="5894935" y="3099894"/>
              <a:ext cx="737659" cy="468893"/>
            </a:xfrm>
            <a:custGeom>
              <a:avLst/>
              <a:gdLst/>
              <a:ahLst/>
              <a:cxnLst/>
              <a:rect l="l" t="t" r="r" b="b"/>
              <a:pathLst>
                <a:path w="10951" h="6961" extrusionOk="0">
                  <a:moveTo>
                    <a:pt x="8596" y="0"/>
                  </a:moveTo>
                  <a:cubicBezTo>
                    <a:pt x="7824" y="0"/>
                    <a:pt x="7086" y="2891"/>
                    <a:pt x="7086" y="2891"/>
                  </a:cubicBezTo>
                  <a:cubicBezTo>
                    <a:pt x="7086" y="2891"/>
                    <a:pt x="6700" y="2832"/>
                    <a:pt x="6108" y="2832"/>
                  </a:cubicBezTo>
                  <a:cubicBezTo>
                    <a:pt x="4777" y="2832"/>
                    <a:pt x="2410" y="3131"/>
                    <a:pt x="1065" y="5074"/>
                  </a:cubicBezTo>
                  <a:cubicBezTo>
                    <a:pt x="1" y="6612"/>
                    <a:pt x="1218" y="6960"/>
                    <a:pt x="2538" y="6960"/>
                  </a:cubicBezTo>
                  <a:cubicBezTo>
                    <a:pt x="3628" y="6960"/>
                    <a:pt x="4788" y="6723"/>
                    <a:pt x="4788" y="6723"/>
                  </a:cubicBezTo>
                  <a:cubicBezTo>
                    <a:pt x="7640" y="5864"/>
                    <a:pt x="10951" y="3409"/>
                    <a:pt x="9008" y="309"/>
                  </a:cubicBezTo>
                  <a:cubicBezTo>
                    <a:pt x="8873" y="92"/>
                    <a:pt x="8734" y="0"/>
                    <a:pt x="8596"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59"/>
            <p:cNvSpPr/>
            <p:nvPr/>
          </p:nvSpPr>
          <p:spPr>
            <a:xfrm flipH="1">
              <a:off x="6188496" y="3330802"/>
              <a:ext cx="128388" cy="113906"/>
            </a:xfrm>
            <a:custGeom>
              <a:avLst/>
              <a:gdLst/>
              <a:ahLst/>
              <a:cxnLst/>
              <a:rect l="l" t="t" r="r" b="b"/>
              <a:pathLst>
                <a:path w="1906" h="1691" extrusionOk="0">
                  <a:moveTo>
                    <a:pt x="1556" y="1"/>
                  </a:moveTo>
                  <a:cubicBezTo>
                    <a:pt x="1518" y="1"/>
                    <a:pt x="1480" y="31"/>
                    <a:pt x="1490" y="80"/>
                  </a:cubicBezTo>
                  <a:cubicBezTo>
                    <a:pt x="1493" y="92"/>
                    <a:pt x="1756" y="1355"/>
                    <a:pt x="1175" y="1545"/>
                  </a:cubicBezTo>
                  <a:cubicBezTo>
                    <a:pt x="1141" y="1556"/>
                    <a:pt x="1109" y="1562"/>
                    <a:pt x="1076" y="1562"/>
                  </a:cubicBezTo>
                  <a:cubicBezTo>
                    <a:pt x="1023" y="1562"/>
                    <a:pt x="969" y="1547"/>
                    <a:pt x="914" y="1518"/>
                  </a:cubicBezTo>
                  <a:cubicBezTo>
                    <a:pt x="463" y="1281"/>
                    <a:pt x="143" y="213"/>
                    <a:pt x="139" y="203"/>
                  </a:cubicBezTo>
                  <a:cubicBezTo>
                    <a:pt x="129" y="171"/>
                    <a:pt x="104" y="158"/>
                    <a:pt x="79" y="158"/>
                  </a:cubicBezTo>
                  <a:cubicBezTo>
                    <a:pt x="40" y="158"/>
                    <a:pt x="1" y="190"/>
                    <a:pt x="16" y="240"/>
                  </a:cubicBezTo>
                  <a:cubicBezTo>
                    <a:pt x="29" y="286"/>
                    <a:pt x="355" y="1371"/>
                    <a:pt x="854" y="1633"/>
                  </a:cubicBezTo>
                  <a:cubicBezTo>
                    <a:pt x="922" y="1669"/>
                    <a:pt x="1000" y="1689"/>
                    <a:pt x="1077" y="1691"/>
                  </a:cubicBezTo>
                  <a:cubicBezTo>
                    <a:pt x="1124" y="1691"/>
                    <a:pt x="1171" y="1683"/>
                    <a:pt x="1215" y="1668"/>
                  </a:cubicBezTo>
                  <a:cubicBezTo>
                    <a:pt x="1906" y="1443"/>
                    <a:pt x="1629" y="109"/>
                    <a:pt x="1617" y="52"/>
                  </a:cubicBezTo>
                  <a:cubicBezTo>
                    <a:pt x="1609" y="16"/>
                    <a:pt x="1583" y="1"/>
                    <a:pt x="155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59"/>
            <p:cNvSpPr/>
            <p:nvPr/>
          </p:nvSpPr>
          <p:spPr>
            <a:xfrm flipH="1">
              <a:off x="6136698" y="3014617"/>
              <a:ext cx="103128" cy="101714"/>
            </a:xfrm>
            <a:custGeom>
              <a:avLst/>
              <a:gdLst/>
              <a:ahLst/>
              <a:cxnLst/>
              <a:rect l="l" t="t" r="r" b="b"/>
              <a:pathLst>
                <a:path w="1531" h="1510" extrusionOk="0">
                  <a:moveTo>
                    <a:pt x="938" y="0"/>
                  </a:moveTo>
                  <a:cubicBezTo>
                    <a:pt x="895" y="0"/>
                    <a:pt x="851" y="44"/>
                    <a:pt x="878" y="96"/>
                  </a:cubicBezTo>
                  <a:cubicBezTo>
                    <a:pt x="1125" y="624"/>
                    <a:pt x="1333" y="1261"/>
                    <a:pt x="1236" y="1370"/>
                  </a:cubicBezTo>
                  <a:cubicBezTo>
                    <a:pt x="1229" y="1378"/>
                    <a:pt x="1218" y="1380"/>
                    <a:pt x="1205" y="1380"/>
                  </a:cubicBezTo>
                  <a:cubicBezTo>
                    <a:pt x="1187" y="1380"/>
                    <a:pt x="1168" y="1376"/>
                    <a:pt x="1151" y="1370"/>
                  </a:cubicBezTo>
                  <a:cubicBezTo>
                    <a:pt x="647" y="1202"/>
                    <a:pt x="146" y="579"/>
                    <a:pt x="142" y="573"/>
                  </a:cubicBezTo>
                  <a:cubicBezTo>
                    <a:pt x="127" y="555"/>
                    <a:pt x="109" y="548"/>
                    <a:pt x="91" y="548"/>
                  </a:cubicBezTo>
                  <a:cubicBezTo>
                    <a:pt x="44" y="548"/>
                    <a:pt x="1" y="604"/>
                    <a:pt x="40" y="654"/>
                  </a:cubicBezTo>
                  <a:cubicBezTo>
                    <a:pt x="61" y="680"/>
                    <a:pt x="569" y="1313"/>
                    <a:pt x="1109" y="1493"/>
                  </a:cubicBezTo>
                  <a:cubicBezTo>
                    <a:pt x="1140" y="1504"/>
                    <a:pt x="1172" y="1509"/>
                    <a:pt x="1206" y="1509"/>
                  </a:cubicBezTo>
                  <a:cubicBezTo>
                    <a:pt x="1207" y="1509"/>
                    <a:pt x="1209" y="1509"/>
                    <a:pt x="1210" y="1509"/>
                  </a:cubicBezTo>
                  <a:cubicBezTo>
                    <a:pt x="1257" y="1509"/>
                    <a:pt x="1300" y="1491"/>
                    <a:pt x="1333" y="1456"/>
                  </a:cubicBezTo>
                  <a:cubicBezTo>
                    <a:pt x="1531" y="1234"/>
                    <a:pt x="1125" y="317"/>
                    <a:pt x="996" y="41"/>
                  </a:cubicBezTo>
                  <a:cubicBezTo>
                    <a:pt x="984" y="12"/>
                    <a:pt x="961" y="0"/>
                    <a:pt x="93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9"/>
            <p:cNvSpPr/>
            <p:nvPr/>
          </p:nvSpPr>
          <p:spPr>
            <a:xfrm flipH="1">
              <a:off x="6350223" y="2604668"/>
              <a:ext cx="197769" cy="329390"/>
            </a:xfrm>
            <a:custGeom>
              <a:avLst/>
              <a:gdLst/>
              <a:ahLst/>
              <a:cxnLst/>
              <a:rect l="l" t="t" r="r" b="b"/>
              <a:pathLst>
                <a:path w="2936" h="4890" extrusionOk="0">
                  <a:moveTo>
                    <a:pt x="1575" y="0"/>
                  </a:moveTo>
                  <a:cubicBezTo>
                    <a:pt x="1505" y="0"/>
                    <a:pt x="1431" y="9"/>
                    <a:pt x="1353" y="26"/>
                  </a:cubicBezTo>
                  <a:cubicBezTo>
                    <a:pt x="1023" y="100"/>
                    <a:pt x="781" y="288"/>
                    <a:pt x="630" y="584"/>
                  </a:cubicBezTo>
                  <a:cubicBezTo>
                    <a:pt x="0" y="1831"/>
                    <a:pt x="1214" y="4613"/>
                    <a:pt x="1266" y="4730"/>
                  </a:cubicBezTo>
                  <a:cubicBezTo>
                    <a:pt x="1279" y="4756"/>
                    <a:pt x="1301" y="4767"/>
                    <a:pt x="1323" y="4767"/>
                  </a:cubicBezTo>
                  <a:cubicBezTo>
                    <a:pt x="1364" y="4767"/>
                    <a:pt x="1405" y="4728"/>
                    <a:pt x="1385" y="4678"/>
                  </a:cubicBezTo>
                  <a:cubicBezTo>
                    <a:pt x="1373" y="4649"/>
                    <a:pt x="143" y="1835"/>
                    <a:pt x="746" y="642"/>
                  </a:cubicBezTo>
                  <a:cubicBezTo>
                    <a:pt x="880" y="379"/>
                    <a:pt x="1087" y="219"/>
                    <a:pt x="1381" y="153"/>
                  </a:cubicBezTo>
                  <a:cubicBezTo>
                    <a:pt x="1450" y="138"/>
                    <a:pt x="1515" y="130"/>
                    <a:pt x="1575" y="130"/>
                  </a:cubicBezTo>
                  <a:cubicBezTo>
                    <a:pt x="1738" y="130"/>
                    <a:pt x="1872" y="186"/>
                    <a:pt x="1980" y="298"/>
                  </a:cubicBezTo>
                  <a:cubicBezTo>
                    <a:pt x="2793" y="1141"/>
                    <a:pt x="1850" y="4772"/>
                    <a:pt x="1841" y="4809"/>
                  </a:cubicBezTo>
                  <a:cubicBezTo>
                    <a:pt x="1832" y="4843"/>
                    <a:pt x="1852" y="4879"/>
                    <a:pt x="1887" y="4888"/>
                  </a:cubicBezTo>
                  <a:cubicBezTo>
                    <a:pt x="1892" y="4890"/>
                    <a:pt x="1897" y="4890"/>
                    <a:pt x="1904" y="4890"/>
                  </a:cubicBezTo>
                  <a:cubicBezTo>
                    <a:pt x="1932" y="4890"/>
                    <a:pt x="1959" y="4871"/>
                    <a:pt x="1965" y="4843"/>
                  </a:cubicBezTo>
                  <a:cubicBezTo>
                    <a:pt x="2007" y="4690"/>
                    <a:pt x="2936" y="1104"/>
                    <a:pt x="2074" y="208"/>
                  </a:cubicBezTo>
                  <a:cubicBezTo>
                    <a:pt x="1940" y="70"/>
                    <a:pt x="1773" y="0"/>
                    <a:pt x="157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9"/>
            <p:cNvSpPr/>
            <p:nvPr/>
          </p:nvSpPr>
          <p:spPr>
            <a:xfrm flipH="1">
              <a:off x="6620600" y="2782699"/>
              <a:ext cx="271528" cy="244382"/>
            </a:xfrm>
            <a:custGeom>
              <a:avLst/>
              <a:gdLst/>
              <a:ahLst/>
              <a:cxnLst/>
              <a:rect l="l" t="t" r="r" b="b"/>
              <a:pathLst>
                <a:path w="4031" h="3628" extrusionOk="0">
                  <a:moveTo>
                    <a:pt x="997" y="1"/>
                  </a:moveTo>
                  <a:cubicBezTo>
                    <a:pt x="821" y="1"/>
                    <a:pt x="650" y="39"/>
                    <a:pt x="484" y="114"/>
                  </a:cubicBezTo>
                  <a:cubicBezTo>
                    <a:pt x="214" y="237"/>
                    <a:pt x="70" y="404"/>
                    <a:pt x="54" y="610"/>
                  </a:cubicBezTo>
                  <a:cubicBezTo>
                    <a:pt x="0" y="1297"/>
                    <a:pt x="1428" y="2237"/>
                    <a:pt x="2470" y="2922"/>
                  </a:cubicBezTo>
                  <a:cubicBezTo>
                    <a:pt x="2897" y="3202"/>
                    <a:pt x="3338" y="3494"/>
                    <a:pt x="3374" y="3586"/>
                  </a:cubicBezTo>
                  <a:cubicBezTo>
                    <a:pt x="3384" y="3611"/>
                    <a:pt x="3408" y="3627"/>
                    <a:pt x="3434" y="3627"/>
                  </a:cubicBezTo>
                  <a:cubicBezTo>
                    <a:pt x="3442" y="3627"/>
                    <a:pt x="3450" y="3625"/>
                    <a:pt x="3458" y="3622"/>
                  </a:cubicBezTo>
                  <a:cubicBezTo>
                    <a:pt x="3492" y="3610"/>
                    <a:pt x="3508" y="3573"/>
                    <a:pt x="3494" y="3539"/>
                  </a:cubicBezTo>
                  <a:cubicBezTo>
                    <a:pt x="3446" y="3412"/>
                    <a:pt x="3135" y="3204"/>
                    <a:pt x="2541" y="2813"/>
                  </a:cubicBezTo>
                  <a:cubicBezTo>
                    <a:pt x="1583" y="2182"/>
                    <a:pt x="135" y="1231"/>
                    <a:pt x="183" y="621"/>
                  </a:cubicBezTo>
                  <a:cubicBezTo>
                    <a:pt x="195" y="462"/>
                    <a:pt x="312" y="335"/>
                    <a:pt x="537" y="232"/>
                  </a:cubicBezTo>
                  <a:cubicBezTo>
                    <a:pt x="692" y="162"/>
                    <a:pt x="847" y="130"/>
                    <a:pt x="1000" y="130"/>
                  </a:cubicBezTo>
                  <a:cubicBezTo>
                    <a:pt x="2489" y="130"/>
                    <a:pt x="3881" y="3126"/>
                    <a:pt x="3897" y="3160"/>
                  </a:cubicBezTo>
                  <a:cubicBezTo>
                    <a:pt x="3910" y="3183"/>
                    <a:pt x="3931" y="3192"/>
                    <a:pt x="3951" y="3192"/>
                  </a:cubicBezTo>
                  <a:cubicBezTo>
                    <a:pt x="3991" y="3192"/>
                    <a:pt x="4031" y="3155"/>
                    <a:pt x="4013" y="3106"/>
                  </a:cubicBezTo>
                  <a:cubicBezTo>
                    <a:pt x="4009" y="3097"/>
                    <a:pt x="3573" y="2152"/>
                    <a:pt x="2932" y="1317"/>
                  </a:cubicBezTo>
                  <a:cubicBezTo>
                    <a:pt x="2261" y="447"/>
                    <a:pt x="1602" y="1"/>
                    <a:pt x="99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9"/>
            <p:cNvSpPr/>
            <p:nvPr/>
          </p:nvSpPr>
          <p:spPr>
            <a:xfrm flipH="1">
              <a:off x="6343554" y="2959989"/>
              <a:ext cx="248154" cy="170084"/>
            </a:xfrm>
            <a:custGeom>
              <a:avLst/>
              <a:gdLst/>
              <a:ahLst/>
              <a:cxnLst/>
              <a:rect l="l" t="t" r="r" b="b"/>
              <a:pathLst>
                <a:path w="3684" h="2525" extrusionOk="0">
                  <a:moveTo>
                    <a:pt x="2544" y="1092"/>
                  </a:moveTo>
                  <a:cubicBezTo>
                    <a:pt x="2548" y="1092"/>
                    <a:pt x="2552" y="1092"/>
                    <a:pt x="2556" y="1093"/>
                  </a:cubicBezTo>
                  <a:cubicBezTo>
                    <a:pt x="2628" y="1101"/>
                    <a:pt x="2737" y="1173"/>
                    <a:pt x="2842" y="1283"/>
                  </a:cubicBezTo>
                  <a:cubicBezTo>
                    <a:pt x="2721" y="1282"/>
                    <a:pt x="2614" y="1257"/>
                    <a:pt x="2553" y="1216"/>
                  </a:cubicBezTo>
                  <a:cubicBezTo>
                    <a:pt x="2491" y="1175"/>
                    <a:pt x="2503" y="1137"/>
                    <a:pt x="2509" y="1121"/>
                  </a:cubicBezTo>
                  <a:cubicBezTo>
                    <a:pt x="2514" y="1102"/>
                    <a:pt x="2522" y="1092"/>
                    <a:pt x="2544" y="1092"/>
                  </a:cubicBezTo>
                  <a:close/>
                  <a:moveTo>
                    <a:pt x="1588" y="1577"/>
                  </a:moveTo>
                  <a:cubicBezTo>
                    <a:pt x="1602" y="1577"/>
                    <a:pt x="1616" y="1583"/>
                    <a:pt x="1627" y="1594"/>
                  </a:cubicBezTo>
                  <a:cubicBezTo>
                    <a:pt x="1695" y="1658"/>
                    <a:pt x="1705" y="1864"/>
                    <a:pt x="1627" y="2053"/>
                  </a:cubicBezTo>
                  <a:cubicBezTo>
                    <a:pt x="1541" y="1982"/>
                    <a:pt x="1477" y="1904"/>
                    <a:pt x="1445" y="1830"/>
                  </a:cubicBezTo>
                  <a:cubicBezTo>
                    <a:pt x="1402" y="1729"/>
                    <a:pt x="1423" y="1654"/>
                    <a:pt x="1510" y="1602"/>
                  </a:cubicBezTo>
                  <a:cubicBezTo>
                    <a:pt x="1532" y="1588"/>
                    <a:pt x="1557" y="1578"/>
                    <a:pt x="1584" y="1577"/>
                  </a:cubicBezTo>
                  <a:cubicBezTo>
                    <a:pt x="1585" y="1577"/>
                    <a:pt x="1586" y="1577"/>
                    <a:pt x="1588" y="1577"/>
                  </a:cubicBezTo>
                  <a:close/>
                  <a:moveTo>
                    <a:pt x="2628" y="1"/>
                  </a:moveTo>
                  <a:cubicBezTo>
                    <a:pt x="2341" y="1"/>
                    <a:pt x="2110" y="105"/>
                    <a:pt x="2105" y="108"/>
                  </a:cubicBezTo>
                  <a:cubicBezTo>
                    <a:pt x="2031" y="135"/>
                    <a:pt x="2064" y="233"/>
                    <a:pt x="2126" y="233"/>
                  </a:cubicBezTo>
                  <a:cubicBezTo>
                    <a:pt x="2136" y="233"/>
                    <a:pt x="2147" y="230"/>
                    <a:pt x="2159" y="224"/>
                  </a:cubicBezTo>
                  <a:cubicBezTo>
                    <a:pt x="2175" y="216"/>
                    <a:pt x="2378" y="125"/>
                    <a:pt x="2626" y="125"/>
                  </a:cubicBezTo>
                  <a:cubicBezTo>
                    <a:pt x="2887" y="125"/>
                    <a:pt x="3199" y="227"/>
                    <a:pt x="3398" y="636"/>
                  </a:cubicBezTo>
                  <a:cubicBezTo>
                    <a:pt x="3499" y="844"/>
                    <a:pt x="3483" y="1010"/>
                    <a:pt x="3350" y="1126"/>
                  </a:cubicBezTo>
                  <a:cubicBezTo>
                    <a:pt x="3259" y="1207"/>
                    <a:pt x="3130" y="1252"/>
                    <a:pt x="3002" y="1271"/>
                  </a:cubicBezTo>
                  <a:cubicBezTo>
                    <a:pt x="2863" y="1100"/>
                    <a:pt x="2692" y="978"/>
                    <a:pt x="2572" y="963"/>
                  </a:cubicBezTo>
                  <a:cubicBezTo>
                    <a:pt x="2563" y="962"/>
                    <a:pt x="2554" y="962"/>
                    <a:pt x="2545" y="962"/>
                  </a:cubicBezTo>
                  <a:cubicBezTo>
                    <a:pt x="2467" y="962"/>
                    <a:pt x="2409" y="1005"/>
                    <a:pt x="2385" y="1080"/>
                  </a:cubicBezTo>
                  <a:cubicBezTo>
                    <a:pt x="2354" y="1175"/>
                    <a:pt x="2390" y="1263"/>
                    <a:pt x="2482" y="1324"/>
                  </a:cubicBezTo>
                  <a:cubicBezTo>
                    <a:pt x="2570" y="1382"/>
                    <a:pt x="2707" y="1412"/>
                    <a:pt x="2855" y="1412"/>
                  </a:cubicBezTo>
                  <a:cubicBezTo>
                    <a:pt x="2885" y="1412"/>
                    <a:pt x="2915" y="1411"/>
                    <a:pt x="2946" y="1409"/>
                  </a:cubicBezTo>
                  <a:cubicBezTo>
                    <a:pt x="3033" y="1530"/>
                    <a:pt x="3102" y="1675"/>
                    <a:pt x="3113" y="1819"/>
                  </a:cubicBezTo>
                  <a:cubicBezTo>
                    <a:pt x="3130" y="2053"/>
                    <a:pt x="2983" y="2215"/>
                    <a:pt x="2676" y="2300"/>
                  </a:cubicBezTo>
                  <a:cubicBezTo>
                    <a:pt x="2587" y="2325"/>
                    <a:pt x="2497" y="2336"/>
                    <a:pt x="2408" y="2336"/>
                  </a:cubicBezTo>
                  <a:cubicBezTo>
                    <a:pt x="2158" y="2336"/>
                    <a:pt x="1915" y="2250"/>
                    <a:pt x="1732" y="2132"/>
                  </a:cubicBezTo>
                  <a:cubicBezTo>
                    <a:pt x="1842" y="1896"/>
                    <a:pt x="1835" y="1614"/>
                    <a:pt x="1713" y="1499"/>
                  </a:cubicBezTo>
                  <a:cubicBezTo>
                    <a:pt x="1676" y="1465"/>
                    <a:pt x="1632" y="1448"/>
                    <a:pt x="1583" y="1448"/>
                  </a:cubicBezTo>
                  <a:cubicBezTo>
                    <a:pt x="1539" y="1448"/>
                    <a:pt x="1492" y="1462"/>
                    <a:pt x="1443" y="1491"/>
                  </a:cubicBezTo>
                  <a:cubicBezTo>
                    <a:pt x="1302" y="1577"/>
                    <a:pt x="1258" y="1723"/>
                    <a:pt x="1327" y="1880"/>
                  </a:cubicBezTo>
                  <a:cubicBezTo>
                    <a:pt x="1369" y="1978"/>
                    <a:pt x="1451" y="2078"/>
                    <a:pt x="1564" y="2168"/>
                  </a:cubicBezTo>
                  <a:cubicBezTo>
                    <a:pt x="1490" y="2275"/>
                    <a:pt x="1357" y="2395"/>
                    <a:pt x="1131" y="2395"/>
                  </a:cubicBezTo>
                  <a:cubicBezTo>
                    <a:pt x="1084" y="2395"/>
                    <a:pt x="1034" y="2390"/>
                    <a:pt x="980" y="2379"/>
                  </a:cubicBezTo>
                  <a:cubicBezTo>
                    <a:pt x="550" y="2289"/>
                    <a:pt x="239" y="2018"/>
                    <a:pt x="185" y="1688"/>
                  </a:cubicBezTo>
                  <a:cubicBezTo>
                    <a:pt x="137" y="1387"/>
                    <a:pt x="312" y="1098"/>
                    <a:pt x="668" y="894"/>
                  </a:cubicBezTo>
                  <a:cubicBezTo>
                    <a:pt x="727" y="856"/>
                    <a:pt x="691" y="773"/>
                    <a:pt x="634" y="773"/>
                  </a:cubicBezTo>
                  <a:cubicBezTo>
                    <a:pt x="624" y="773"/>
                    <a:pt x="613" y="776"/>
                    <a:pt x="603" y="782"/>
                  </a:cubicBezTo>
                  <a:cubicBezTo>
                    <a:pt x="199" y="1014"/>
                    <a:pt x="1" y="1352"/>
                    <a:pt x="57" y="1708"/>
                  </a:cubicBezTo>
                  <a:cubicBezTo>
                    <a:pt x="120" y="2093"/>
                    <a:pt x="472" y="2404"/>
                    <a:pt x="954" y="2505"/>
                  </a:cubicBezTo>
                  <a:cubicBezTo>
                    <a:pt x="1012" y="2518"/>
                    <a:pt x="1072" y="2523"/>
                    <a:pt x="1131" y="2525"/>
                  </a:cubicBezTo>
                  <a:cubicBezTo>
                    <a:pt x="1355" y="2525"/>
                    <a:pt x="1544" y="2426"/>
                    <a:pt x="1669" y="2243"/>
                  </a:cubicBezTo>
                  <a:cubicBezTo>
                    <a:pt x="1871" y="2373"/>
                    <a:pt x="2135" y="2465"/>
                    <a:pt x="2407" y="2465"/>
                  </a:cubicBezTo>
                  <a:cubicBezTo>
                    <a:pt x="2508" y="2465"/>
                    <a:pt x="2610" y="2453"/>
                    <a:pt x="2711" y="2424"/>
                  </a:cubicBezTo>
                  <a:cubicBezTo>
                    <a:pt x="3204" y="2287"/>
                    <a:pt x="3255" y="1979"/>
                    <a:pt x="3241" y="1808"/>
                  </a:cubicBezTo>
                  <a:cubicBezTo>
                    <a:pt x="3231" y="1664"/>
                    <a:pt x="3169" y="1517"/>
                    <a:pt x="3086" y="1387"/>
                  </a:cubicBezTo>
                  <a:cubicBezTo>
                    <a:pt x="3217" y="1359"/>
                    <a:pt x="3343" y="1306"/>
                    <a:pt x="3435" y="1224"/>
                  </a:cubicBezTo>
                  <a:cubicBezTo>
                    <a:pt x="3537" y="1134"/>
                    <a:pt x="3684" y="931"/>
                    <a:pt x="3514" y="580"/>
                  </a:cubicBezTo>
                  <a:cubicBezTo>
                    <a:pt x="3289" y="115"/>
                    <a:pt x="2929" y="1"/>
                    <a:pt x="262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9"/>
            <p:cNvSpPr/>
            <p:nvPr/>
          </p:nvSpPr>
          <p:spPr>
            <a:xfrm flipH="1">
              <a:off x="6125381" y="3198980"/>
              <a:ext cx="153985" cy="115320"/>
            </a:xfrm>
            <a:custGeom>
              <a:avLst/>
              <a:gdLst/>
              <a:ahLst/>
              <a:cxnLst/>
              <a:rect l="l" t="t" r="r" b="b"/>
              <a:pathLst>
                <a:path w="2286" h="1712" extrusionOk="0">
                  <a:moveTo>
                    <a:pt x="1601" y="0"/>
                  </a:moveTo>
                  <a:cubicBezTo>
                    <a:pt x="1137" y="0"/>
                    <a:pt x="487" y="680"/>
                    <a:pt x="487" y="680"/>
                  </a:cubicBezTo>
                  <a:cubicBezTo>
                    <a:pt x="0" y="1217"/>
                    <a:pt x="826" y="1618"/>
                    <a:pt x="1531" y="1707"/>
                  </a:cubicBezTo>
                  <a:cubicBezTo>
                    <a:pt x="1558" y="1710"/>
                    <a:pt x="1584" y="1712"/>
                    <a:pt x="1609" y="1712"/>
                  </a:cubicBezTo>
                  <a:cubicBezTo>
                    <a:pt x="2240" y="1712"/>
                    <a:pt x="2285" y="682"/>
                    <a:pt x="1906" y="156"/>
                  </a:cubicBezTo>
                  <a:cubicBezTo>
                    <a:pt x="1826" y="45"/>
                    <a:pt x="1720" y="0"/>
                    <a:pt x="160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9"/>
            <p:cNvSpPr/>
            <p:nvPr/>
          </p:nvSpPr>
          <p:spPr>
            <a:xfrm flipH="1">
              <a:off x="6377370" y="3161663"/>
              <a:ext cx="128523" cy="109729"/>
            </a:xfrm>
            <a:custGeom>
              <a:avLst/>
              <a:gdLst/>
              <a:ahLst/>
              <a:cxnLst/>
              <a:rect l="l" t="t" r="r" b="b"/>
              <a:pathLst>
                <a:path w="1908" h="1629" extrusionOk="0">
                  <a:moveTo>
                    <a:pt x="1118" y="1"/>
                  </a:moveTo>
                  <a:cubicBezTo>
                    <a:pt x="1072" y="1"/>
                    <a:pt x="1029" y="54"/>
                    <a:pt x="1065" y="104"/>
                  </a:cubicBezTo>
                  <a:cubicBezTo>
                    <a:pt x="1260" y="365"/>
                    <a:pt x="1743" y="1104"/>
                    <a:pt x="1643" y="1389"/>
                  </a:cubicBezTo>
                  <a:cubicBezTo>
                    <a:pt x="1625" y="1441"/>
                    <a:pt x="1588" y="1472"/>
                    <a:pt x="1526" y="1488"/>
                  </a:cubicBezTo>
                  <a:cubicBezTo>
                    <a:pt x="1494" y="1496"/>
                    <a:pt x="1460" y="1500"/>
                    <a:pt x="1425" y="1500"/>
                  </a:cubicBezTo>
                  <a:cubicBezTo>
                    <a:pt x="895" y="1500"/>
                    <a:pt x="149" y="590"/>
                    <a:pt x="140" y="580"/>
                  </a:cubicBezTo>
                  <a:cubicBezTo>
                    <a:pt x="126" y="563"/>
                    <a:pt x="109" y="555"/>
                    <a:pt x="92" y="555"/>
                  </a:cubicBezTo>
                  <a:cubicBezTo>
                    <a:pt x="44" y="555"/>
                    <a:pt x="0" y="612"/>
                    <a:pt x="40" y="662"/>
                  </a:cubicBezTo>
                  <a:cubicBezTo>
                    <a:pt x="74" y="704"/>
                    <a:pt x="832" y="1628"/>
                    <a:pt x="1430" y="1628"/>
                  </a:cubicBezTo>
                  <a:cubicBezTo>
                    <a:pt x="1473" y="1628"/>
                    <a:pt x="1516" y="1623"/>
                    <a:pt x="1557" y="1613"/>
                  </a:cubicBezTo>
                  <a:cubicBezTo>
                    <a:pt x="1660" y="1587"/>
                    <a:pt x="1732" y="1524"/>
                    <a:pt x="1764" y="1432"/>
                  </a:cubicBezTo>
                  <a:cubicBezTo>
                    <a:pt x="1907" y="1031"/>
                    <a:pt x="1244" y="128"/>
                    <a:pt x="1168" y="27"/>
                  </a:cubicBezTo>
                  <a:cubicBezTo>
                    <a:pt x="1154" y="8"/>
                    <a:pt x="1136" y="1"/>
                    <a:pt x="111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9"/>
            <p:cNvSpPr/>
            <p:nvPr/>
          </p:nvSpPr>
          <p:spPr>
            <a:xfrm flipH="1">
              <a:off x="5914817" y="3085816"/>
              <a:ext cx="192784" cy="354381"/>
            </a:xfrm>
            <a:custGeom>
              <a:avLst/>
              <a:gdLst/>
              <a:ahLst/>
              <a:cxnLst/>
              <a:rect l="l" t="t" r="r" b="b"/>
              <a:pathLst>
                <a:path w="2862" h="5261" extrusionOk="0">
                  <a:moveTo>
                    <a:pt x="982" y="0"/>
                  </a:moveTo>
                  <a:cubicBezTo>
                    <a:pt x="937" y="0"/>
                    <a:pt x="893" y="49"/>
                    <a:pt x="926" y="101"/>
                  </a:cubicBezTo>
                  <a:cubicBezTo>
                    <a:pt x="943" y="129"/>
                    <a:pt x="2692" y="2976"/>
                    <a:pt x="47" y="5146"/>
                  </a:cubicBezTo>
                  <a:cubicBezTo>
                    <a:pt x="1" y="5185"/>
                    <a:pt x="27" y="5261"/>
                    <a:pt x="89" y="5261"/>
                  </a:cubicBezTo>
                  <a:cubicBezTo>
                    <a:pt x="104" y="5261"/>
                    <a:pt x="118" y="5255"/>
                    <a:pt x="129" y="5246"/>
                  </a:cubicBezTo>
                  <a:cubicBezTo>
                    <a:pt x="2861" y="3004"/>
                    <a:pt x="1054" y="61"/>
                    <a:pt x="1035" y="31"/>
                  </a:cubicBezTo>
                  <a:cubicBezTo>
                    <a:pt x="1021" y="9"/>
                    <a:pt x="1002" y="0"/>
                    <a:pt x="98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9"/>
            <p:cNvSpPr/>
            <p:nvPr/>
          </p:nvSpPr>
          <p:spPr>
            <a:xfrm flipH="1">
              <a:off x="5941350" y="3351077"/>
              <a:ext cx="507221" cy="495433"/>
            </a:xfrm>
            <a:custGeom>
              <a:avLst/>
              <a:gdLst/>
              <a:ahLst/>
              <a:cxnLst/>
              <a:rect l="l" t="t" r="r" b="b"/>
              <a:pathLst>
                <a:path w="7530" h="7355" extrusionOk="0">
                  <a:moveTo>
                    <a:pt x="6246" y="1"/>
                  </a:moveTo>
                  <a:cubicBezTo>
                    <a:pt x="5790" y="1"/>
                    <a:pt x="4035" y="2265"/>
                    <a:pt x="4035" y="2265"/>
                  </a:cubicBezTo>
                  <a:cubicBezTo>
                    <a:pt x="4035" y="2265"/>
                    <a:pt x="2037" y="1735"/>
                    <a:pt x="891" y="1735"/>
                  </a:cubicBezTo>
                  <a:cubicBezTo>
                    <a:pt x="452" y="1735"/>
                    <a:pt x="138" y="1813"/>
                    <a:pt x="108" y="2027"/>
                  </a:cubicBezTo>
                  <a:cubicBezTo>
                    <a:pt x="1" y="2801"/>
                    <a:pt x="707" y="5623"/>
                    <a:pt x="1092" y="5623"/>
                  </a:cubicBezTo>
                  <a:cubicBezTo>
                    <a:pt x="1093" y="5623"/>
                    <a:pt x="1095" y="5623"/>
                    <a:pt x="1096" y="5623"/>
                  </a:cubicBezTo>
                  <a:cubicBezTo>
                    <a:pt x="1480" y="5600"/>
                    <a:pt x="3541" y="4030"/>
                    <a:pt x="3541" y="4030"/>
                  </a:cubicBezTo>
                  <a:lnTo>
                    <a:pt x="3541" y="4030"/>
                  </a:lnTo>
                  <a:cubicBezTo>
                    <a:pt x="3541" y="4030"/>
                    <a:pt x="2850" y="7181"/>
                    <a:pt x="3319" y="7306"/>
                  </a:cubicBezTo>
                  <a:cubicBezTo>
                    <a:pt x="3449" y="7341"/>
                    <a:pt x="3602" y="7354"/>
                    <a:pt x="3754" y="7354"/>
                  </a:cubicBezTo>
                  <a:cubicBezTo>
                    <a:pt x="4152" y="7354"/>
                    <a:pt x="4549" y="7267"/>
                    <a:pt x="4549" y="7267"/>
                  </a:cubicBezTo>
                  <a:lnTo>
                    <a:pt x="4650" y="3912"/>
                  </a:lnTo>
                  <a:cubicBezTo>
                    <a:pt x="4650" y="3912"/>
                    <a:pt x="6581" y="6521"/>
                    <a:pt x="7000" y="6521"/>
                  </a:cubicBezTo>
                  <a:cubicBezTo>
                    <a:pt x="7019" y="6521"/>
                    <a:pt x="7034" y="6516"/>
                    <a:pt x="7046" y="6506"/>
                  </a:cubicBezTo>
                  <a:cubicBezTo>
                    <a:pt x="7339" y="6257"/>
                    <a:pt x="7529" y="5552"/>
                    <a:pt x="7529" y="5552"/>
                  </a:cubicBezTo>
                  <a:lnTo>
                    <a:pt x="5481" y="3440"/>
                  </a:lnTo>
                  <a:lnTo>
                    <a:pt x="5481" y="3440"/>
                  </a:lnTo>
                  <a:cubicBezTo>
                    <a:pt x="5481" y="3440"/>
                    <a:pt x="6181" y="3566"/>
                    <a:pt x="6752" y="3566"/>
                  </a:cubicBezTo>
                  <a:cubicBezTo>
                    <a:pt x="7133" y="3566"/>
                    <a:pt x="7456" y="3510"/>
                    <a:pt x="7476" y="3324"/>
                  </a:cubicBezTo>
                  <a:cubicBezTo>
                    <a:pt x="7525" y="2859"/>
                    <a:pt x="6673" y="137"/>
                    <a:pt x="6280" y="6"/>
                  </a:cubicBezTo>
                  <a:cubicBezTo>
                    <a:pt x="6270" y="2"/>
                    <a:pt x="6258" y="1"/>
                    <a:pt x="62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9"/>
            <p:cNvSpPr/>
            <p:nvPr/>
          </p:nvSpPr>
          <p:spPr>
            <a:xfrm flipH="1">
              <a:off x="6517073" y="3714144"/>
              <a:ext cx="68909" cy="285000"/>
            </a:xfrm>
            <a:custGeom>
              <a:avLst/>
              <a:gdLst/>
              <a:ahLst/>
              <a:cxnLst/>
              <a:rect l="l" t="t" r="r" b="b"/>
              <a:pathLst>
                <a:path w="1023" h="4231" extrusionOk="0">
                  <a:moveTo>
                    <a:pt x="905" y="0"/>
                  </a:moveTo>
                  <a:cubicBezTo>
                    <a:pt x="885" y="0"/>
                    <a:pt x="866" y="9"/>
                    <a:pt x="852" y="31"/>
                  </a:cubicBezTo>
                  <a:cubicBezTo>
                    <a:pt x="842" y="47"/>
                    <a:pt x="595" y="439"/>
                    <a:pt x="476" y="1150"/>
                  </a:cubicBezTo>
                  <a:cubicBezTo>
                    <a:pt x="366" y="1804"/>
                    <a:pt x="349" y="2861"/>
                    <a:pt x="891" y="4190"/>
                  </a:cubicBezTo>
                  <a:cubicBezTo>
                    <a:pt x="900" y="4214"/>
                    <a:pt x="924" y="4230"/>
                    <a:pt x="951" y="4230"/>
                  </a:cubicBezTo>
                  <a:cubicBezTo>
                    <a:pt x="959" y="4230"/>
                    <a:pt x="967" y="4228"/>
                    <a:pt x="975" y="4225"/>
                  </a:cubicBezTo>
                  <a:cubicBezTo>
                    <a:pt x="1007" y="4212"/>
                    <a:pt x="1023" y="4174"/>
                    <a:pt x="1009" y="4141"/>
                  </a:cubicBezTo>
                  <a:cubicBezTo>
                    <a:pt x="0" y="1660"/>
                    <a:pt x="952" y="116"/>
                    <a:pt x="961" y="101"/>
                  </a:cubicBezTo>
                  <a:cubicBezTo>
                    <a:pt x="994" y="50"/>
                    <a:pt x="950" y="0"/>
                    <a:pt x="90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9"/>
            <p:cNvSpPr/>
            <p:nvPr/>
          </p:nvSpPr>
          <p:spPr>
            <a:xfrm flipH="1">
              <a:off x="6177854" y="3543658"/>
              <a:ext cx="129264" cy="89319"/>
            </a:xfrm>
            <a:custGeom>
              <a:avLst/>
              <a:gdLst/>
              <a:ahLst/>
              <a:cxnLst/>
              <a:rect l="l" t="t" r="r" b="b"/>
              <a:pathLst>
                <a:path w="1919" h="1326" extrusionOk="0">
                  <a:moveTo>
                    <a:pt x="925" y="0"/>
                  </a:moveTo>
                  <a:cubicBezTo>
                    <a:pt x="611" y="0"/>
                    <a:pt x="291" y="17"/>
                    <a:pt x="85" y="30"/>
                  </a:cubicBezTo>
                  <a:cubicBezTo>
                    <a:pt x="1" y="37"/>
                    <a:pt x="7" y="160"/>
                    <a:pt x="89" y="160"/>
                  </a:cubicBezTo>
                  <a:cubicBezTo>
                    <a:pt x="90" y="160"/>
                    <a:pt x="92" y="160"/>
                    <a:pt x="94" y="160"/>
                  </a:cubicBezTo>
                  <a:cubicBezTo>
                    <a:pt x="381" y="141"/>
                    <a:pt x="683" y="131"/>
                    <a:pt x="951" y="131"/>
                  </a:cubicBezTo>
                  <a:cubicBezTo>
                    <a:pt x="1385" y="131"/>
                    <a:pt x="1730" y="157"/>
                    <a:pt x="1774" y="214"/>
                  </a:cubicBezTo>
                  <a:cubicBezTo>
                    <a:pt x="1772" y="219"/>
                    <a:pt x="1769" y="223"/>
                    <a:pt x="1766" y="226"/>
                  </a:cubicBezTo>
                  <a:cubicBezTo>
                    <a:pt x="1518" y="516"/>
                    <a:pt x="244" y="1196"/>
                    <a:pt x="232" y="1203"/>
                  </a:cubicBezTo>
                  <a:cubicBezTo>
                    <a:pt x="171" y="1235"/>
                    <a:pt x="194" y="1326"/>
                    <a:pt x="262" y="1326"/>
                  </a:cubicBezTo>
                  <a:cubicBezTo>
                    <a:pt x="272" y="1326"/>
                    <a:pt x="282" y="1323"/>
                    <a:pt x="292" y="1318"/>
                  </a:cubicBezTo>
                  <a:cubicBezTo>
                    <a:pt x="345" y="1290"/>
                    <a:pt x="1600" y="619"/>
                    <a:pt x="1864" y="310"/>
                  </a:cubicBezTo>
                  <a:cubicBezTo>
                    <a:pt x="1919" y="247"/>
                    <a:pt x="1904" y="194"/>
                    <a:pt x="1891" y="167"/>
                  </a:cubicBezTo>
                  <a:cubicBezTo>
                    <a:pt x="1825" y="35"/>
                    <a:pt x="1381" y="0"/>
                    <a:pt x="92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9"/>
            <p:cNvSpPr/>
            <p:nvPr/>
          </p:nvSpPr>
          <p:spPr>
            <a:xfrm flipH="1">
              <a:off x="5997332" y="3487547"/>
              <a:ext cx="138627" cy="70324"/>
            </a:xfrm>
            <a:custGeom>
              <a:avLst/>
              <a:gdLst/>
              <a:ahLst/>
              <a:cxnLst/>
              <a:rect l="l" t="t" r="r" b="b"/>
              <a:pathLst>
                <a:path w="2058" h="1044" extrusionOk="0">
                  <a:moveTo>
                    <a:pt x="1477" y="1"/>
                  </a:moveTo>
                  <a:cubicBezTo>
                    <a:pt x="1468" y="1"/>
                    <a:pt x="1459" y="3"/>
                    <a:pt x="1450" y="7"/>
                  </a:cubicBezTo>
                  <a:cubicBezTo>
                    <a:pt x="911" y="232"/>
                    <a:pt x="7" y="643"/>
                    <a:pt x="1" y="845"/>
                  </a:cubicBezTo>
                  <a:cubicBezTo>
                    <a:pt x="1" y="888"/>
                    <a:pt x="26" y="926"/>
                    <a:pt x="65" y="944"/>
                  </a:cubicBezTo>
                  <a:cubicBezTo>
                    <a:pt x="232" y="1027"/>
                    <a:pt x="886" y="1044"/>
                    <a:pt x="1389" y="1044"/>
                  </a:cubicBezTo>
                  <a:cubicBezTo>
                    <a:pt x="1686" y="1044"/>
                    <a:pt x="1931" y="1039"/>
                    <a:pt x="1994" y="1037"/>
                  </a:cubicBezTo>
                  <a:cubicBezTo>
                    <a:pt x="2030" y="1036"/>
                    <a:pt x="2058" y="1006"/>
                    <a:pt x="2057" y="970"/>
                  </a:cubicBezTo>
                  <a:cubicBezTo>
                    <a:pt x="2055" y="934"/>
                    <a:pt x="2026" y="908"/>
                    <a:pt x="1990" y="908"/>
                  </a:cubicBezTo>
                  <a:cubicBezTo>
                    <a:pt x="1816" y="912"/>
                    <a:pt x="1615" y="915"/>
                    <a:pt x="1410" y="915"/>
                  </a:cubicBezTo>
                  <a:cubicBezTo>
                    <a:pt x="870" y="915"/>
                    <a:pt x="305" y="895"/>
                    <a:pt x="141" y="835"/>
                  </a:cubicBezTo>
                  <a:cubicBezTo>
                    <a:pt x="238" y="708"/>
                    <a:pt x="902" y="377"/>
                    <a:pt x="1499" y="126"/>
                  </a:cubicBezTo>
                  <a:cubicBezTo>
                    <a:pt x="1568" y="96"/>
                    <a:pt x="1539" y="1"/>
                    <a:pt x="147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9"/>
            <p:cNvSpPr/>
            <p:nvPr/>
          </p:nvSpPr>
          <p:spPr>
            <a:xfrm flipH="1">
              <a:off x="6070956" y="3574037"/>
              <a:ext cx="121450" cy="122865"/>
            </a:xfrm>
            <a:custGeom>
              <a:avLst/>
              <a:gdLst/>
              <a:ahLst/>
              <a:cxnLst/>
              <a:rect l="l" t="t" r="r" b="b"/>
              <a:pathLst>
                <a:path w="1803" h="1824" extrusionOk="0">
                  <a:moveTo>
                    <a:pt x="589" y="0"/>
                  </a:moveTo>
                  <a:cubicBezTo>
                    <a:pt x="567" y="0"/>
                    <a:pt x="546" y="5"/>
                    <a:pt x="526" y="15"/>
                  </a:cubicBezTo>
                  <a:cubicBezTo>
                    <a:pt x="241" y="156"/>
                    <a:pt x="42" y="1486"/>
                    <a:pt x="4" y="1750"/>
                  </a:cubicBezTo>
                  <a:cubicBezTo>
                    <a:pt x="0" y="1785"/>
                    <a:pt x="24" y="1819"/>
                    <a:pt x="61" y="1823"/>
                  </a:cubicBezTo>
                  <a:cubicBezTo>
                    <a:pt x="62" y="1823"/>
                    <a:pt x="63" y="1824"/>
                    <a:pt x="65" y="1824"/>
                  </a:cubicBezTo>
                  <a:cubicBezTo>
                    <a:pt x="66" y="1824"/>
                    <a:pt x="67" y="1823"/>
                    <a:pt x="69" y="1823"/>
                  </a:cubicBezTo>
                  <a:cubicBezTo>
                    <a:pt x="101" y="1823"/>
                    <a:pt x="127" y="1800"/>
                    <a:pt x="133" y="1769"/>
                  </a:cubicBezTo>
                  <a:cubicBezTo>
                    <a:pt x="221" y="1138"/>
                    <a:pt x="419" y="213"/>
                    <a:pt x="583" y="133"/>
                  </a:cubicBezTo>
                  <a:cubicBezTo>
                    <a:pt x="585" y="131"/>
                    <a:pt x="588" y="130"/>
                    <a:pt x="590" y="130"/>
                  </a:cubicBezTo>
                  <a:cubicBezTo>
                    <a:pt x="593" y="130"/>
                    <a:pt x="595" y="131"/>
                    <a:pt x="598" y="133"/>
                  </a:cubicBezTo>
                  <a:cubicBezTo>
                    <a:pt x="888" y="299"/>
                    <a:pt x="1654" y="1105"/>
                    <a:pt x="1662" y="1113"/>
                  </a:cubicBezTo>
                  <a:cubicBezTo>
                    <a:pt x="1676" y="1129"/>
                    <a:pt x="1693" y="1135"/>
                    <a:pt x="1709" y="1135"/>
                  </a:cubicBezTo>
                  <a:cubicBezTo>
                    <a:pt x="1758" y="1135"/>
                    <a:pt x="1802" y="1072"/>
                    <a:pt x="1756" y="1025"/>
                  </a:cubicBezTo>
                  <a:cubicBezTo>
                    <a:pt x="1724" y="991"/>
                    <a:pt x="968" y="196"/>
                    <a:pt x="662" y="21"/>
                  </a:cubicBezTo>
                  <a:cubicBezTo>
                    <a:pt x="640" y="7"/>
                    <a:pt x="615" y="0"/>
                    <a:pt x="589"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9"/>
            <p:cNvSpPr/>
            <p:nvPr/>
          </p:nvSpPr>
          <p:spPr>
            <a:xfrm flipH="1">
              <a:off x="6707969" y="3309651"/>
              <a:ext cx="24115" cy="44188"/>
            </a:xfrm>
            <a:custGeom>
              <a:avLst/>
              <a:gdLst/>
              <a:ahLst/>
              <a:cxnLst/>
              <a:rect l="l" t="t" r="r" b="b"/>
              <a:pathLst>
                <a:path w="358" h="656" extrusionOk="0">
                  <a:moveTo>
                    <a:pt x="130" y="0"/>
                  </a:moveTo>
                  <a:cubicBezTo>
                    <a:pt x="102" y="0"/>
                    <a:pt x="75" y="17"/>
                    <a:pt x="68" y="53"/>
                  </a:cubicBezTo>
                  <a:cubicBezTo>
                    <a:pt x="60" y="101"/>
                    <a:pt x="1" y="527"/>
                    <a:pt x="238" y="649"/>
                  </a:cubicBezTo>
                  <a:cubicBezTo>
                    <a:pt x="247" y="654"/>
                    <a:pt x="258" y="656"/>
                    <a:pt x="267" y="656"/>
                  </a:cubicBezTo>
                  <a:cubicBezTo>
                    <a:pt x="267" y="656"/>
                    <a:pt x="268" y="656"/>
                    <a:pt x="268" y="656"/>
                  </a:cubicBezTo>
                  <a:cubicBezTo>
                    <a:pt x="335" y="656"/>
                    <a:pt x="357" y="565"/>
                    <a:pt x="296" y="534"/>
                  </a:cubicBezTo>
                  <a:cubicBezTo>
                    <a:pt x="167" y="467"/>
                    <a:pt x="180" y="170"/>
                    <a:pt x="195" y="72"/>
                  </a:cubicBezTo>
                  <a:cubicBezTo>
                    <a:pt x="200" y="26"/>
                    <a:pt x="165" y="0"/>
                    <a:pt x="13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9"/>
            <p:cNvSpPr/>
            <p:nvPr/>
          </p:nvSpPr>
          <p:spPr>
            <a:xfrm flipH="1">
              <a:off x="6687088" y="3263645"/>
              <a:ext cx="23980" cy="44458"/>
            </a:xfrm>
            <a:custGeom>
              <a:avLst/>
              <a:gdLst/>
              <a:ahLst/>
              <a:cxnLst/>
              <a:rect l="l" t="t" r="r" b="b"/>
              <a:pathLst>
                <a:path w="356" h="660" extrusionOk="0">
                  <a:moveTo>
                    <a:pt x="129" y="0"/>
                  </a:moveTo>
                  <a:cubicBezTo>
                    <a:pt x="100" y="0"/>
                    <a:pt x="72" y="18"/>
                    <a:pt x="66" y="55"/>
                  </a:cubicBezTo>
                  <a:cubicBezTo>
                    <a:pt x="59" y="104"/>
                    <a:pt x="0" y="530"/>
                    <a:pt x="237" y="652"/>
                  </a:cubicBezTo>
                  <a:cubicBezTo>
                    <a:pt x="246" y="657"/>
                    <a:pt x="256" y="660"/>
                    <a:pt x="266" y="660"/>
                  </a:cubicBezTo>
                  <a:cubicBezTo>
                    <a:pt x="335" y="660"/>
                    <a:pt x="356" y="569"/>
                    <a:pt x="296" y="537"/>
                  </a:cubicBezTo>
                  <a:cubicBezTo>
                    <a:pt x="166" y="470"/>
                    <a:pt x="180" y="174"/>
                    <a:pt x="194" y="75"/>
                  </a:cubicBezTo>
                  <a:cubicBezTo>
                    <a:pt x="202" y="28"/>
                    <a:pt x="165" y="0"/>
                    <a:pt x="129"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9"/>
            <p:cNvSpPr/>
            <p:nvPr/>
          </p:nvSpPr>
          <p:spPr>
            <a:xfrm flipH="1">
              <a:off x="6698269" y="3198239"/>
              <a:ext cx="23374" cy="45670"/>
            </a:xfrm>
            <a:custGeom>
              <a:avLst/>
              <a:gdLst/>
              <a:ahLst/>
              <a:cxnLst/>
              <a:rect l="l" t="t" r="r" b="b"/>
              <a:pathLst>
                <a:path w="347" h="678" extrusionOk="0">
                  <a:moveTo>
                    <a:pt x="261" y="1"/>
                  </a:moveTo>
                  <a:cubicBezTo>
                    <a:pt x="239" y="1"/>
                    <a:pt x="217" y="12"/>
                    <a:pt x="204" y="38"/>
                  </a:cubicBezTo>
                  <a:cubicBezTo>
                    <a:pt x="184" y="83"/>
                    <a:pt x="1" y="473"/>
                    <a:pt x="191" y="659"/>
                  </a:cubicBezTo>
                  <a:cubicBezTo>
                    <a:pt x="203" y="671"/>
                    <a:pt x="219" y="677"/>
                    <a:pt x="236" y="677"/>
                  </a:cubicBezTo>
                  <a:cubicBezTo>
                    <a:pt x="295" y="677"/>
                    <a:pt x="323" y="607"/>
                    <a:pt x="282" y="567"/>
                  </a:cubicBezTo>
                  <a:cubicBezTo>
                    <a:pt x="177" y="464"/>
                    <a:pt x="278" y="184"/>
                    <a:pt x="322" y="95"/>
                  </a:cubicBezTo>
                  <a:cubicBezTo>
                    <a:pt x="347" y="43"/>
                    <a:pt x="304" y="1"/>
                    <a:pt x="26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9"/>
            <p:cNvSpPr/>
            <p:nvPr/>
          </p:nvSpPr>
          <p:spPr>
            <a:xfrm flipH="1">
              <a:off x="6726762" y="3240541"/>
              <a:ext cx="22161" cy="45401"/>
            </a:xfrm>
            <a:custGeom>
              <a:avLst/>
              <a:gdLst/>
              <a:ahLst/>
              <a:cxnLst/>
              <a:rect l="l" t="t" r="r" b="b"/>
              <a:pathLst>
                <a:path w="329" h="674" extrusionOk="0">
                  <a:moveTo>
                    <a:pt x="246" y="0"/>
                  </a:moveTo>
                  <a:cubicBezTo>
                    <a:pt x="224" y="0"/>
                    <a:pt x="202" y="11"/>
                    <a:pt x="189" y="36"/>
                  </a:cubicBezTo>
                  <a:cubicBezTo>
                    <a:pt x="169" y="82"/>
                    <a:pt x="1" y="477"/>
                    <a:pt x="196" y="658"/>
                  </a:cubicBezTo>
                  <a:cubicBezTo>
                    <a:pt x="208" y="668"/>
                    <a:pt x="224" y="674"/>
                    <a:pt x="240" y="674"/>
                  </a:cubicBezTo>
                  <a:cubicBezTo>
                    <a:pt x="299" y="674"/>
                    <a:pt x="327" y="602"/>
                    <a:pt x="284" y="561"/>
                  </a:cubicBezTo>
                  <a:cubicBezTo>
                    <a:pt x="176" y="463"/>
                    <a:pt x="267" y="180"/>
                    <a:pt x="308" y="90"/>
                  </a:cubicBezTo>
                  <a:cubicBezTo>
                    <a:pt x="329" y="39"/>
                    <a:pt x="287" y="0"/>
                    <a:pt x="24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9"/>
            <p:cNvSpPr/>
            <p:nvPr/>
          </p:nvSpPr>
          <p:spPr>
            <a:xfrm flipH="1">
              <a:off x="6670854" y="3333092"/>
              <a:ext cx="24115" cy="44256"/>
            </a:xfrm>
            <a:custGeom>
              <a:avLst/>
              <a:gdLst/>
              <a:ahLst/>
              <a:cxnLst/>
              <a:rect l="l" t="t" r="r" b="b"/>
              <a:pathLst>
                <a:path w="358" h="657" extrusionOk="0">
                  <a:moveTo>
                    <a:pt x="130" y="1"/>
                  </a:moveTo>
                  <a:cubicBezTo>
                    <a:pt x="102" y="1"/>
                    <a:pt x="75" y="17"/>
                    <a:pt x="68" y="52"/>
                  </a:cubicBezTo>
                  <a:cubicBezTo>
                    <a:pt x="59" y="101"/>
                    <a:pt x="1" y="527"/>
                    <a:pt x="237" y="649"/>
                  </a:cubicBezTo>
                  <a:cubicBezTo>
                    <a:pt x="247" y="654"/>
                    <a:pt x="257" y="657"/>
                    <a:pt x="267" y="657"/>
                  </a:cubicBezTo>
                  <a:cubicBezTo>
                    <a:pt x="335" y="657"/>
                    <a:pt x="358" y="564"/>
                    <a:pt x="297" y="534"/>
                  </a:cubicBezTo>
                  <a:cubicBezTo>
                    <a:pt x="166" y="467"/>
                    <a:pt x="180" y="170"/>
                    <a:pt x="196" y="72"/>
                  </a:cubicBezTo>
                  <a:cubicBezTo>
                    <a:pt x="200" y="27"/>
                    <a:pt x="165" y="1"/>
                    <a:pt x="13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59"/>
            <p:cNvSpPr/>
            <p:nvPr/>
          </p:nvSpPr>
          <p:spPr>
            <a:xfrm flipH="1">
              <a:off x="6680284" y="3376809"/>
              <a:ext cx="28022" cy="40955"/>
            </a:xfrm>
            <a:custGeom>
              <a:avLst/>
              <a:gdLst/>
              <a:ahLst/>
              <a:cxnLst/>
              <a:rect l="l" t="t" r="r" b="b"/>
              <a:pathLst>
                <a:path w="416" h="608" extrusionOk="0">
                  <a:moveTo>
                    <a:pt x="68" y="1"/>
                  </a:moveTo>
                  <a:cubicBezTo>
                    <a:pt x="34" y="1"/>
                    <a:pt x="0" y="25"/>
                    <a:pt x="2" y="69"/>
                  </a:cubicBezTo>
                  <a:cubicBezTo>
                    <a:pt x="6" y="117"/>
                    <a:pt x="53" y="545"/>
                    <a:pt x="312" y="605"/>
                  </a:cubicBezTo>
                  <a:cubicBezTo>
                    <a:pt x="318" y="607"/>
                    <a:pt x="322" y="608"/>
                    <a:pt x="327" y="608"/>
                  </a:cubicBezTo>
                  <a:cubicBezTo>
                    <a:pt x="403" y="607"/>
                    <a:pt x="415" y="498"/>
                    <a:pt x="342" y="480"/>
                  </a:cubicBezTo>
                  <a:cubicBezTo>
                    <a:pt x="199" y="446"/>
                    <a:pt x="140" y="156"/>
                    <a:pt x="131" y="57"/>
                  </a:cubicBezTo>
                  <a:cubicBezTo>
                    <a:pt x="126" y="19"/>
                    <a:pt x="97" y="1"/>
                    <a:pt x="6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9"/>
            <p:cNvSpPr/>
            <p:nvPr/>
          </p:nvSpPr>
          <p:spPr>
            <a:xfrm flipH="1">
              <a:off x="5839917" y="3747083"/>
              <a:ext cx="24654" cy="43649"/>
            </a:xfrm>
            <a:custGeom>
              <a:avLst/>
              <a:gdLst/>
              <a:ahLst/>
              <a:cxnLst/>
              <a:rect l="l" t="t" r="r" b="b"/>
              <a:pathLst>
                <a:path w="366" h="648" extrusionOk="0">
                  <a:moveTo>
                    <a:pt x="94" y="0"/>
                  </a:moveTo>
                  <a:cubicBezTo>
                    <a:pt x="31" y="0"/>
                    <a:pt x="1" y="97"/>
                    <a:pt x="70" y="127"/>
                  </a:cubicBezTo>
                  <a:cubicBezTo>
                    <a:pt x="205" y="183"/>
                    <a:pt x="216" y="478"/>
                    <a:pt x="209" y="578"/>
                  </a:cubicBezTo>
                  <a:cubicBezTo>
                    <a:pt x="207" y="614"/>
                    <a:pt x="233" y="645"/>
                    <a:pt x="269" y="648"/>
                  </a:cubicBezTo>
                  <a:lnTo>
                    <a:pt x="273" y="648"/>
                  </a:lnTo>
                  <a:cubicBezTo>
                    <a:pt x="307" y="648"/>
                    <a:pt x="335" y="621"/>
                    <a:pt x="338" y="588"/>
                  </a:cubicBezTo>
                  <a:cubicBezTo>
                    <a:pt x="342" y="540"/>
                    <a:pt x="366" y="109"/>
                    <a:pt x="121" y="6"/>
                  </a:cubicBezTo>
                  <a:cubicBezTo>
                    <a:pt x="111" y="2"/>
                    <a:pt x="102" y="0"/>
                    <a:pt x="9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9"/>
            <p:cNvSpPr/>
            <p:nvPr/>
          </p:nvSpPr>
          <p:spPr>
            <a:xfrm flipH="1">
              <a:off x="5857093" y="3794437"/>
              <a:ext cx="24721" cy="43582"/>
            </a:xfrm>
            <a:custGeom>
              <a:avLst/>
              <a:gdLst/>
              <a:ahLst/>
              <a:cxnLst/>
              <a:rect l="l" t="t" r="r" b="b"/>
              <a:pathLst>
                <a:path w="367" h="647" extrusionOk="0">
                  <a:moveTo>
                    <a:pt x="93" y="1"/>
                  </a:moveTo>
                  <a:cubicBezTo>
                    <a:pt x="31" y="1"/>
                    <a:pt x="0" y="96"/>
                    <a:pt x="71" y="125"/>
                  </a:cubicBezTo>
                  <a:cubicBezTo>
                    <a:pt x="206" y="183"/>
                    <a:pt x="217" y="478"/>
                    <a:pt x="210" y="579"/>
                  </a:cubicBezTo>
                  <a:cubicBezTo>
                    <a:pt x="207" y="613"/>
                    <a:pt x="234" y="644"/>
                    <a:pt x="269" y="647"/>
                  </a:cubicBezTo>
                  <a:lnTo>
                    <a:pt x="274" y="647"/>
                  </a:lnTo>
                  <a:cubicBezTo>
                    <a:pt x="307" y="647"/>
                    <a:pt x="336" y="621"/>
                    <a:pt x="338" y="588"/>
                  </a:cubicBezTo>
                  <a:cubicBezTo>
                    <a:pt x="342" y="538"/>
                    <a:pt x="366" y="108"/>
                    <a:pt x="120" y="6"/>
                  </a:cubicBezTo>
                  <a:cubicBezTo>
                    <a:pt x="111" y="2"/>
                    <a:pt x="102" y="1"/>
                    <a:pt x="9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9"/>
            <p:cNvSpPr/>
            <p:nvPr/>
          </p:nvSpPr>
          <p:spPr>
            <a:xfrm flipH="1">
              <a:off x="5840995" y="3857350"/>
              <a:ext cx="22970" cy="45670"/>
            </a:xfrm>
            <a:custGeom>
              <a:avLst/>
              <a:gdLst/>
              <a:ahLst/>
              <a:cxnLst/>
              <a:rect l="l" t="t" r="r" b="b"/>
              <a:pathLst>
                <a:path w="341" h="678" extrusionOk="0">
                  <a:moveTo>
                    <a:pt x="94" y="1"/>
                  </a:moveTo>
                  <a:cubicBezTo>
                    <a:pt x="42" y="1"/>
                    <a:pt x="0" y="72"/>
                    <a:pt x="53" y="116"/>
                  </a:cubicBezTo>
                  <a:cubicBezTo>
                    <a:pt x="165" y="210"/>
                    <a:pt x="88" y="496"/>
                    <a:pt x="52" y="590"/>
                  </a:cubicBezTo>
                  <a:cubicBezTo>
                    <a:pt x="34" y="631"/>
                    <a:pt x="67" y="678"/>
                    <a:pt x="112" y="678"/>
                  </a:cubicBezTo>
                  <a:cubicBezTo>
                    <a:pt x="139" y="678"/>
                    <a:pt x="163" y="662"/>
                    <a:pt x="172" y="636"/>
                  </a:cubicBezTo>
                  <a:cubicBezTo>
                    <a:pt x="190" y="591"/>
                    <a:pt x="341" y="187"/>
                    <a:pt x="136" y="18"/>
                  </a:cubicBezTo>
                  <a:cubicBezTo>
                    <a:pt x="122" y="6"/>
                    <a:pt x="108" y="1"/>
                    <a:pt x="9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9"/>
            <p:cNvSpPr/>
            <p:nvPr/>
          </p:nvSpPr>
          <p:spPr>
            <a:xfrm flipH="1">
              <a:off x="5817217" y="3813297"/>
              <a:ext cx="23307" cy="45535"/>
            </a:xfrm>
            <a:custGeom>
              <a:avLst/>
              <a:gdLst/>
              <a:ahLst/>
              <a:cxnLst/>
              <a:rect l="l" t="t" r="r" b="b"/>
              <a:pathLst>
                <a:path w="346" h="676" extrusionOk="0">
                  <a:moveTo>
                    <a:pt x="95" y="0"/>
                  </a:moveTo>
                  <a:cubicBezTo>
                    <a:pt x="41" y="0"/>
                    <a:pt x="1" y="74"/>
                    <a:pt x="55" y="117"/>
                  </a:cubicBezTo>
                  <a:cubicBezTo>
                    <a:pt x="172" y="206"/>
                    <a:pt x="104" y="495"/>
                    <a:pt x="70" y="590"/>
                  </a:cubicBezTo>
                  <a:cubicBezTo>
                    <a:pt x="55" y="631"/>
                    <a:pt x="86" y="676"/>
                    <a:pt x="132" y="676"/>
                  </a:cubicBezTo>
                  <a:cubicBezTo>
                    <a:pt x="158" y="676"/>
                    <a:pt x="182" y="658"/>
                    <a:pt x="192" y="633"/>
                  </a:cubicBezTo>
                  <a:cubicBezTo>
                    <a:pt x="209" y="586"/>
                    <a:pt x="345" y="178"/>
                    <a:pt x="136" y="15"/>
                  </a:cubicBezTo>
                  <a:cubicBezTo>
                    <a:pt x="122" y="5"/>
                    <a:pt x="108" y="0"/>
                    <a:pt x="9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9"/>
            <p:cNvSpPr/>
            <p:nvPr/>
          </p:nvSpPr>
          <p:spPr>
            <a:xfrm flipH="1">
              <a:off x="5878716" y="3726741"/>
              <a:ext cx="24721" cy="43582"/>
            </a:xfrm>
            <a:custGeom>
              <a:avLst/>
              <a:gdLst/>
              <a:ahLst/>
              <a:cxnLst/>
              <a:rect l="l" t="t" r="r" b="b"/>
              <a:pathLst>
                <a:path w="367" h="647" extrusionOk="0">
                  <a:moveTo>
                    <a:pt x="94" y="0"/>
                  </a:moveTo>
                  <a:cubicBezTo>
                    <a:pt x="31" y="0"/>
                    <a:pt x="1" y="96"/>
                    <a:pt x="71" y="125"/>
                  </a:cubicBezTo>
                  <a:cubicBezTo>
                    <a:pt x="206" y="181"/>
                    <a:pt x="217" y="478"/>
                    <a:pt x="210" y="578"/>
                  </a:cubicBezTo>
                  <a:cubicBezTo>
                    <a:pt x="207" y="613"/>
                    <a:pt x="234" y="644"/>
                    <a:pt x="269" y="646"/>
                  </a:cubicBezTo>
                  <a:lnTo>
                    <a:pt x="274" y="646"/>
                  </a:lnTo>
                  <a:cubicBezTo>
                    <a:pt x="308" y="646"/>
                    <a:pt x="336" y="621"/>
                    <a:pt x="338" y="588"/>
                  </a:cubicBezTo>
                  <a:cubicBezTo>
                    <a:pt x="342" y="538"/>
                    <a:pt x="366" y="108"/>
                    <a:pt x="122" y="6"/>
                  </a:cubicBezTo>
                  <a:cubicBezTo>
                    <a:pt x="112" y="2"/>
                    <a:pt x="103" y="0"/>
                    <a:pt x="9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9"/>
            <p:cNvSpPr/>
            <p:nvPr/>
          </p:nvSpPr>
          <p:spPr>
            <a:xfrm flipH="1">
              <a:off x="5866119" y="3685651"/>
              <a:ext cx="30918" cy="39675"/>
            </a:xfrm>
            <a:custGeom>
              <a:avLst/>
              <a:gdLst/>
              <a:ahLst/>
              <a:cxnLst/>
              <a:rect l="l" t="t" r="r" b="b"/>
              <a:pathLst>
                <a:path w="459" h="589" extrusionOk="0">
                  <a:moveTo>
                    <a:pt x="90" y="1"/>
                  </a:moveTo>
                  <a:cubicBezTo>
                    <a:pt x="15" y="1"/>
                    <a:pt x="0" y="115"/>
                    <a:pt x="80" y="130"/>
                  </a:cubicBezTo>
                  <a:cubicBezTo>
                    <a:pt x="225" y="152"/>
                    <a:pt x="308" y="437"/>
                    <a:pt x="325" y="535"/>
                  </a:cubicBezTo>
                  <a:cubicBezTo>
                    <a:pt x="330" y="565"/>
                    <a:pt x="357" y="588"/>
                    <a:pt x="388" y="588"/>
                  </a:cubicBezTo>
                  <a:lnTo>
                    <a:pt x="400" y="588"/>
                  </a:lnTo>
                  <a:cubicBezTo>
                    <a:pt x="435" y="581"/>
                    <a:pt x="459" y="548"/>
                    <a:pt x="452" y="513"/>
                  </a:cubicBezTo>
                  <a:cubicBezTo>
                    <a:pt x="444" y="465"/>
                    <a:pt x="362" y="41"/>
                    <a:pt x="99" y="1"/>
                  </a:cubicBezTo>
                  <a:cubicBezTo>
                    <a:pt x="96" y="1"/>
                    <a:pt x="93" y="1"/>
                    <a:pt x="9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9"/>
            <p:cNvSpPr/>
            <p:nvPr/>
          </p:nvSpPr>
          <p:spPr>
            <a:xfrm flipH="1">
              <a:off x="6460695" y="3928617"/>
              <a:ext cx="28628" cy="40955"/>
            </a:xfrm>
            <a:custGeom>
              <a:avLst/>
              <a:gdLst/>
              <a:ahLst/>
              <a:cxnLst/>
              <a:rect l="l" t="t" r="r" b="b"/>
              <a:pathLst>
                <a:path w="425" h="608" extrusionOk="0">
                  <a:moveTo>
                    <a:pt x="71" y="1"/>
                  </a:moveTo>
                  <a:cubicBezTo>
                    <a:pt x="36" y="1"/>
                    <a:pt x="1" y="26"/>
                    <a:pt x="5" y="72"/>
                  </a:cubicBezTo>
                  <a:cubicBezTo>
                    <a:pt x="10" y="121"/>
                    <a:pt x="62" y="549"/>
                    <a:pt x="322" y="606"/>
                  </a:cubicBezTo>
                  <a:cubicBezTo>
                    <a:pt x="327" y="606"/>
                    <a:pt x="331" y="608"/>
                    <a:pt x="336" y="608"/>
                  </a:cubicBezTo>
                  <a:cubicBezTo>
                    <a:pt x="413" y="606"/>
                    <a:pt x="425" y="497"/>
                    <a:pt x="350" y="479"/>
                  </a:cubicBezTo>
                  <a:cubicBezTo>
                    <a:pt x="207" y="447"/>
                    <a:pt x="145" y="157"/>
                    <a:pt x="135" y="58"/>
                  </a:cubicBezTo>
                  <a:cubicBezTo>
                    <a:pt x="130" y="19"/>
                    <a:pt x="101" y="1"/>
                    <a:pt x="7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9"/>
            <p:cNvSpPr/>
            <p:nvPr/>
          </p:nvSpPr>
          <p:spPr>
            <a:xfrm flipH="1">
              <a:off x="6452140" y="3879040"/>
              <a:ext cx="28493" cy="40955"/>
            </a:xfrm>
            <a:custGeom>
              <a:avLst/>
              <a:gdLst/>
              <a:ahLst/>
              <a:cxnLst/>
              <a:rect l="l" t="t" r="r" b="b"/>
              <a:pathLst>
                <a:path w="423" h="608" extrusionOk="0">
                  <a:moveTo>
                    <a:pt x="66" y="0"/>
                  </a:moveTo>
                  <a:cubicBezTo>
                    <a:pt x="64" y="0"/>
                    <a:pt x="62" y="0"/>
                    <a:pt x="60" y="0"/>
                  </a:cubicBezTo>
                  <a:cubicBezTo>
                    <a:pt x="26" y="4"/>
                    <a:pt x="0" y="36"/>
                    <a:pt x="3" y="73"/>
                  </a:cubicBezTo>
                  <a:cubicBezTo>
                    <a:pt x="10" y="121"/>
                    <a:pt x="62" y="548"/>
                    <a:pt x="321" y="606"/>
                  </a:cubicBezTo>
                  <a:cubicBezTo>
                    <a:pt x="325" y="607"/>
                    <a:pt x="330" y="607"/>
                    <a:pt x="334" y="607"/>
                  </a:cubicBezTo>
                  <a:cubicBezTo>
                    <a:pt x="411" y="606"/>
                    <a:pt x="423" y="496"/>
                    <a:pt x="348" y="479"/>
                  </a:cubicBezTo>
                  <a:cubicBezTo>
                    <a:pt x="205" y="448"/>
                    <a:pt x="143" y="158"/>
                    <a:pt x="133" y="59"/>
                  </a:cubicBezTo>
                  <a:cubicBezTo>
                    <a:pt x="129" y="25"/>
                    <a:pt x="100" y="0"/>
                    <a:pt x="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9"/>
            <p:cNvSpPr/>
            <p:nvPr/>
          </p:nvSpPr>
          <p:spPr>
            <a:xfrm flipH="1">
              <a:off x="6480566" y="3816261"/>
              <a:ext cx="23845" cy="44794"/>
            </a:xfrm>
            <a:custGeom>
              <a:avLst/>
              <a:gdLst/>
              <a:ahLst/>
              <a:cxnLst/>
              <a:rect l="l" t="t" r="r" b="b"/>
              <a:pathLst>
                <a:path w="354" h="665" extrusionOk="0">
                  <a:moveTo>
                    <a:pt x="150" y="1"/>
                  </a:moveTo>
                  <a:cubicBezTo>
                    <a:pt x="122" y="1"/>
                    <a:pt x="95" y="17"/>
                    <a:pt x="87" y="53"/>
                  </a:cubicBezTo>
                  <a:cubicBezTo>
                    <a:pt x="78" y="101"/>
                    <a:pt x="0" y="525"/>
                    <a:pt x="232" y="657"/>
                  </a:cubicBezTo>
                  <a:cubicBezTo>
                    <a:pt x="241" y="662"/>
                    <a:pt x="253" y="665"/>
                    <a:pt x="264" y="665"/>
                  </a:cubicBezTo>
                  <a:cubicBezTo>
                    <a:pt x="329" y="665"/>
                    <a:pt x="353" y="577"/>
                    <a:pt x="296" y="543"/>
                  </a:cubicBezTo>
                  <a:cubicBezTo>
                    <a:pt x="169" y="471"/>
                    <a:pt x="196" y="176"/>
                    <a:pt x="214" y="78"/>
                  </a:cubicBezTo>
                  <a:cubicBezTo>
                    <a:pt x="224" y="30"/>
                    <a:pt x="187" y="1"/>
                    <a:pt x="15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9"/>
            <p:cNvSpPr/>
            <p:nvPr/>
          </p:nvSpPr>
          <p:spPr>
            <a:xfrm flipH="1">
              <a:off x="6495856" y="3864288"/>
              <a:ext cx="24048" cy="44323"/>
            </a:xfrm>
            <a:custGeom>
              <a:avLst/>
              <a:gdLst/>
              <a:ahLst/>
              <a:cxnLst/>
              <a:rect l="l" t="t" r="r" b="b"/>
              <a:pathLst>
                <a:path w="357" h="658" extrusionOk="0">
                  <a:moveTo>
                    <a:pt x="133" y="1"/>
                  </a:moveTo>
                  <a:cubicBezTo>
                    <a:pt x="105" y="1"/>
                    <a:pt x="78" y="17"/>
                    <a:pt x="70" y="52"/>
                  </a:cubicBezTo>
                  <a:cubicBezTo>
                    <a:pt x="62" y="100"/>
                    <a:pt x="0" y="527"/>
                    <a:pt x="236" y="651"/>
                  </a:cubicBezTo>
                  <a:cubicBezTo>
                    <a:pt x="245" y="655"/>
                    <a:pt x="254" y="658"/>
                    <a:pt x="265" y="658"/>
                  </a:cubicBezTo>
                  <a:cubicBezTo>
                    <a:pt x="333" y="658"/>
                    <a:pt x="356" y="567"/>
                    <a:pt x="296" y="536"/>
                  </a:cubicBezTo>
                  <a:cubicBezTo>
                    <a:pt x="166" y="468"/>
                    <a:pt x="182" y="171"/>
                    <a:pt x="198" y="74"/>
                  </a:cubicBezTo>
                  <a:cubicBezTo>
                    <a:pt x="204" y="27"/>
                    <a:pt x="168" y="1"/>
                    <a:pt x="13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9"/>
            <p:cNvSpPr/>
            <p:nvPr/>
          </p:nvSpPr>
          <p:spPr>
            <a:xfrm flipH="1">
              <a:off x="6418798" y="3941886"/>
              <a:ext cx="28695" cy="40820"/>
            </a:xfrm>
            <a:custGeom>
              <a:avLst/>
              <a:gdLst/>
              <a:ahLst/>
              <a:cxnLst/>
              <a:rect l="l" t="t" r="r" b="b"/>
              <a:pathLst>
                <a:path w="426" h="606" extrusionOk="0">
                  <a:moveTo>
                    <a:pt x="70" y="0"/>
                  </a:moveTo>
                  <a:cubicBezTo>
                    <a:pt x="35" y="0"/>
                    <a:pt x="1" y="25"/>
                    <a:pt x="6" y="71"/>
                  </a:cubicBezTo>
                  <a:cubicBezTo>
                    <a:pt x="11" y="121"/>
                    <a:pt x="63" y="547"/>
                    <a:pt x="322" y="605"/>
                  </a:cubicBezTo>
                  <a:cubicBezTo>
                    <a:pt x="327" y="606"/>
                    <a:pt x="331" y="606"/>
                    <a:pt x="336" y="606"/>
                  </a:cubicBezTo>
                  <a:lnTo>
                    <a:pt x="336" y="606"/>
                  </a:lnTo>
                  <a:cubicBezTo>
                    <a:pt x="413" y="606"/>
                    <a:pt x="425" y="496"/>
                    <a:pt x="350" y="479"/>
                  </a:cubicBezTo>
                  <a:cubicBezTo>
                    <a:pt x="206" y="447"/>
                    <a:pt x="145" y="157"/>
                    <a:pt x="134" y="58"/>
                  </a:cubicBezTo>
                  <a:cubicBezTo>
                    <a:pt x="130" y="18"/>
                    <a:pt x="100" y="0"/>
                    <a:pt x="70" y="0"/>
                  </a:cubicBezTo>
                  <a:close/>
                  <a:moveTo>
                    <a:pt x="336" y="606"/>
                  </a:moveTo>
                  <a:cubicBezTo>
                    <a:pt x="336" y="606"/>
                    <a:pt x="336" y="606"/>
                    <a:pt x="336" y="606"/>
                  </a:cubicBezTo>
                  <a:lnTo>
                    <a:pt x="337" y="606"/>
                  </a:lnTo>
                  <a:cubicBezTo>
                    <a:pt x="337" y="606"/>
                    <a:pt x="336" y="606"/>
                    <a:pt x="336" y="606"/>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9"/>
            <p:cNvSpPr/>
            <p:nvPr/>
          </p:nvSpPr>
          <p:spPr>
            <a:xfrm flipH="1">
              <a:off x="6417787" y="3988364"/>
              <a:ext cx="36576" cy="35903"/>
            </a:xfrm>
            <a:custGeom>
              <a:avLst/>
              <a:gdLst/>
              <a:ahLst/>
              <a:cxnLst/>
              <a:rect l="l" t="t" r="r" b="b"/>
              <a:pathLst>
                <a:path w="543" h="533" extrusionOk="0">
                  <a:moveTo>
                    <a:pt x="85" y="1"/>
                  </a:moveTo>
                  <a:cubicBezTo>
                    <a:pt x="43" y="1"/>
                    <a:pt x="0" y="39"/>
                    <a:pt x="22" y="91"/>
                  </a:cubicBezTo>
                  <a:cubicBezTo>
                    <a:pt x="39" y="138"/>
                    <a:pt x="190" y="532"/>
                    <a:pt x="452" y="532"/>
                  </a:cubicBezTo>
                  <a:lnTo>
                    <a:pt x="459" y="532"/>
                  </a:lnTo>
                  <a:cubicBezTo>
                    <a:pt x="542" y="527"/>
                    <a:pt x="539" y="407"/>
                    <a:pt x="458" y="403"/>
                  </a:cubicBezTo>
                  <a:lnTo>
                    <a:pt x="452" y="403"/>
                  </a:lnTo>
                  <a:cubicBezTo>
                    <a:pt x="307" y="403"/>
                    <a:pt x="177" y="141"/>
                    <a:pt x="144" y="47"/>
                  </a:cubicBezTo>
                  <a:cubicBezTo>
                    <a:pt x="134" y="15"/>
                    <a:pt x="109" y="1"/>
                    <a:pt x="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9"/>
            <p:cNvSpPr/>
            <p:nvPr/>
          </p:nvSpPr>
          <p:spPr>
            <a:xfrm flipH="1">
              <a:off x="5844160" y="4295254"/>
              <a:ext cx="32468" cy="35768"/>
            </a:xfrm>
            <a:custGeom>
              <a:avLst/>
              <a:gdLst/>
              <a:ahLst/>
              <a:cxnLst/>
              <a:rect l="l" t="t" r="r" b="b"/>
              <a:pathLst>
                <a:path w="482" h="531" extrusionOk="0">
                  <a:moveTo>
                    <a:pt x="67" y="1"/>
                  </a:moveTo>
                  <a:cubicBezTo>
                    <a:pt x="35" y="1"/>
                    <a:pt x="7" y="26"/>
                    <a:pt x="5" y="59"/>
                  </a:cubicBezTo>
                  <a:cubicBezTo>
                    <a:pt x="1" y="95"/>
                    <a:pt x="26" y="126"/>
                    <a:pt x="61" y="131"/>
                  </a:cubicBezTo>
                  <a:cubicBezTo>
                    <a:pt x="73" y="131"/>
                    <a:pt x="336" y="166"/>
                    <a:pt x="351" y="469"/>
                  </a:cubicBezTo>
                  <a:cubicBezTo>
                    <a:pt x="352" y="503"/>
                    <a:pt x="382" y="531"/>
                    <a:pt x="415" y="531"/>
                  </a:cubicBezTo>
                  <a:lnTo>
                    <a:pt x="419" y="531"/>
                  </a:lnTo>
                  <a:cubicBezTo>
                    <a:pt x="454" y="528"/>
                    <a:pt x="482" y="499"/>
                    <a:pt x="480" y="463"/>
                  </a:cubicBezTo>
                  <a:cubicBezTo>
                    <a:pt x="464" y="130"/>
                    <a:pt x="208" y="16"/>
                    <a:pt x="74" y="1"/>
                  </a:cubicBezTo>
                  <a:cubicBezTo>
                    <a:pt x="72" y="1"/>
                    <a:pt x="69" y="1"/>
                    <a:pt x="6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9"/>
            <p:cNvSpPr/>
            <p:nvPr/>
          </p:nvSpPr>
          <p:spPr>
            <a:xfrm flipH="1">
              <a:off x="5906198" y="4296466"/>
              <a:ext cx="34017" cy="35768"/>
            </a:xfrm>
            <a:custGeom>
              <a:avLst/>
              <a:gdLst/>
              <a:ahLst/>
              <a:cxnLst/>
              <a:rect l="l" t="t" r="r" b="b"/>
              <a:pathLst>
                <a:path w="505" h="531" extrusionOk="0">
                  <a:moveTo>
                    <a:pt x="91" y="0"/>
                  </a:moveTo>
                  <a:cubicBezTo>
                    <a:pt x="12" y="0"/>
                    <a:pt x="1" y="121"/>
                    <a:pt x="85" y="129"/>
                  </a:cubicBezTo>
                  <a:cubicBezTo>
                    <a:pt x="96" y="130"/>
                    <a:pt x="359" y="163"/>
                    <a:pt x="374" y="467"/>
                  </a:cubicBezTo>
                  <a:cubicBezTo>
                    <a:pt x="376" y="502"/>
                    <a:pt x="404" y="530"/>
                    <a:pt x="439" y="530"/>
                  </a:cubicBezTo>
                  <a:lnTo>
                    <a:pt x="442" y="530"/>
                  </a:lnTo>
                  <a:cubicBezTo>
                    <a:pt x="478" y="527"/>
                    <a:pt x="505" y="498"/>
                    <a:pt x="503" y="462"/>
                  </a:cubicBezTo>
                  <a:cubicBezTo>
                    <a:pt x="487" y="129"/>
                    <a:pt x="232" y="15"/>
                    <a:pt x="98" y="1"/>
                  </a:cubicBezTo>
                  <a:cubicBezTo>
                    <a:pt x="96" y="1"/>
                    <a:pt x="93" y="0"/>
                    <a:pt x="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9"/>
            <p:cNvSpPr/>
            <p:nvPr/>
          </p:nvSpPr>
          <p:spPr>
            <a:xfrm flipH="1">
              <a:off x="5803139" y="4284746"/>
              <a:ext cx="34017" cy="35768"/>
            </a:xfrm>
            <a:custGeom>
              <a:avLst/>
              <a:gdLst/>
              <a:ahLst/>
              <a:cxnLst/>
              <a:rect l="l" t="t" r="r" b="b"/>
              <a:pathLst>
                <a:path w="505" h="531" extrusionOk="0">
                  <a:moveTo>
                    <a:pt x="88" y="0"/>
                  </a:moveTo>
                  <a:cubicBezTo>
                    <a:pt x="10" y="0"/>
                    <a:pt x="0" y="122"/>
                    <a:pt x="83" y="129"/>
                  </a:cubicBezTo>
                  <a:cubicBezTo>
                    <a:pt x="94" y="131"/>
                    <a:pt x="358" y="165"/>
                    <a:pt x="373" y="469"/>
                  </a:cubicBezTo>
                  <a:cubicBezTo>
                    <a:pt x="374" y="502"/>
                    <a:pt x="402" y="530"/>
                    <a:pt x="437" y="530"/>
                  </a:cubicBezTo>
                  <a:lnTo>
                    <a:pt x="441" y="530"/>
                  </a:lnTo>
                  <a:cubicBezTo>
                    <a:pt x="476" y="528"/>
                    <a:pt x="504" y="498"/>
                    <a:pt x="503" y="462"/>
                  </a:cubicBezTo>
                  <a:cubicBezTo>
                    <a:pt x="487" y="129"/>
                    <a:pt x="230" y="16"/>
                    <a:pt x="96" y="1"/>
                  </a:cubicBezTo>
                  <a:cubicBezTo>
                    <a:pt x="93" y="1"/>
                    <a:pt x="90" y="0"/>
                    <a:pt x="8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4" name="Google Shape;3314;p59"/>
          <p:cNvGrpSpPr/>
          <p:nvPr/>
        </p:nvGrpSpPr>
        <p:grpSpPr>
          <a:xfrm flipH="1">
            <a:off x="8189468" y="4390749"/>
            <a:ext cx="489857" cy="431295"/>
            <a:chOff x="5733925" y="3779352"/>
            <a:chExt cx="419866" cy="369671"/>
          </a:xfrm>
        </p:grpSpPr>
        <p:sp>
          <p:nvSpPr>
            <p:cNvPr id="3315" name="Google Shape;3315;p59"/>
            <p:cNvSpPr/>
            <p:nvPr/>
          </p:nvSpPr>
          <p:spPr>
            <a:xfrm>
              <a:off x="5733925" y="3779352"/>
              <a:ext cx="419780" cy="369671"/>
            </a:xfrm>
            <a:custGeom>
              <a:avLst/>
              <a:gdLst/>
              <a:ahLst/>
              <a:cxnLst/>
              <a:rect l="l" t="t" r="r" b="b"/>
              <a:pathLst>
                <a:path w="4884" h="4301" extrusionOk="0">
                  <a:moveTo>
                    <a:pt x="2088" y="1"/>
                  </a:moveTo>
                  <a:cubicBezTo>
                    <a:pt x="1794" y="1"/>
                    <a:pt x="1500" y="170"/>
                    <a:pt x="1345" y="586"/>
                  </a:cubicBezTo>
                  <a:cubicBezTo>
                    <a:pt x="1201" y="979"/>
                    <a:pt x="1284" y="1227"/>
                    <a:pt x="1411" y="1380"/>
                  </a:cubicBezTo>
                  <a:cubicBezTo>
                    <a:pt x="1269" y="1314"/>
                    <a:pt x="1133" y="1284"/>
                    <a:pt x="1006" y="1284"/>
                  </a:cubicBezTo>
                  <a:cubicBezTo>
                    <a:pt x="385" y="1284"/>
                    <a:pt x="1" y="1998"/>
                    <a:pt x="330" y="2571"/>
                  </a:cubicBezTo>
                  <a:cubicBezTo>
                    <a:pt x="491" y="2850"/>
                    <a:pt x="691" y="2939"/>
                    <a:pt x="882" y="2939"/>
                  </a:cubicBezTo>
                  <a:cubicBezTo>
                    <a:pt x="1072" y="2939"/>
                    <a:pt x="1253" y="2851"/>
                    <a:pt x="1376" y="2771"/>
                  </a:cubicBezTo>
                  <a:lnTo>
                    <a:pt x="1376" y="2771"/>
                  </a:lnTo>
                  <a:cubicBezTo>
                    <a:pt x="1046" y="3044"/>
                    <a:pt x="419" y="3725"/>
                    <a:pt x="1606" y="4224"/>
                  </a:cubicBezTo>
                  <a:cubicBezTo>
                    <a:pt x="1730" y="4277"/>
                    <a:pt x="1839" y="4300"/>
                    <a:pt x="1932" y="4300"/>
                  </a:cubicBezTo>
                  <a:cubicBezTo>
                    <a:pt x="2621" y="4300"/>
                    <a:pt x="2531" y="3046"/>
                    <a:pt x="2527" y="2997"/>
                  </a:cubicBezTo>
                  <a:lnTo>
                    <a:pt x="2527" y="2997"/>
                  </a:lnTo>
                  <a:cubicBezTo>
                    <a:pt x="2573" y="3578"/>
                    <a:pt x="2954" y="4079"/>
                    <a:pt x="3405" y="4079"/>
                  </a:cubicBezTo>
                  <a:cubicBezTo>
                    <a:pt x="3650" y="4079"/>
                    <a:pt x="3917" y="3930"/>
                    <a:pt x="4162" y="3565"/>
                  </a:cubicBezTo>
                  <a:cubicBezTo>
                    <a:pt x="4753" y="2685"/>
                    <a:pt x="3425" y="2429"/>
                    <a:pt x="3425" y="2429"/>
                  </a:cubicBezTo>
                  <a:lnTo>
                    <a:pt x="3425" y="2429"/>
                  </a:lnTo>
                  <a:cubicBezTo>
                    <a:pt x="3491" y="2436"/>
                    <a:pt x="3554" y="2439"/>
                    <a:pt x="3614" y="2439"/>
                  </a:cubicBezTo>
                  <a:cubicBezTo>
                    <a:pt x="4806" y="2439"/>
                    <a:pt x="4884" y="1158"/>
                    <a:pt x="4063" y="727"/>
                  </a:cubicBezTo>
                  <a:cubicBezTo>
                    <a:pt x="3884" y="634"/>
                    <a:pt x="3726" y="596"/>
                    <a:pt x="3587" y="596"/>
                  </a:cubicBezTo>
                  <a:cubicBezTo>
                    <a:pt x="3261" y="596"/>
                    <a:pt x="3040" y="806"/>
                    <a:pt x="2902" y="1011"/>
                  </a:cubicBezTo>
                  <a:cubicBezTo>
                    <a:pt x="3042" y="450"/>
                    <a:pt x="2567" y="1"/>
                    <a:pt x="208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9"/>
            <p:cNvSpPr/>
            <p:nvPr/>
          </p:nvSpPr>
          <p:spPr>
            <a:xfrm>
              <a:off x="5734011" y="3779438"/>
              <a:ext cx="419780" cy="369585"/>
            </a:xfrm>
            <a:custGeom>
              <a:avLst/>
              <a:gdLst/>
              <a:ahLst/>
              <a:cxnLst/>
              <a:rect l="l" t="t" r="r" b="b"/>
              <a:pathLst>
                <a:path w="4884" h="4300" extrusionOk="0">
                  <a:moveTo>
                    <a:pt x="2089" y="0"/>
                  </a:moveTo>
                  <a:cubicBezTo>
                    <a:pt x="1795" y="0"/>
                    <a:pt x="1500" y="169"/>
                    <a:pt x="1345" y="585"/>
                  </a:cubicBezTo>
                  <a:cubicBezTo>
                    <a:pt x="1200" y="977"/>
                    <a:pt x="1282" y="1225"/>
                    <a:pt x="1409" y="1378"/>
                  </a:cubicBezTo>
                  <a:lnTo>
                    <a:pt x="1409" y="1378"/>
                  </a:lnTo>
                  <a:cubicBezTo>
                    <a:pt x="1268" y="1312"/>
                    <a:pt x="1132" y="1283"/>
                    <a:pt x="1006" y="1283"/>
                  </a:cubicBezTo>
                  <a:cubicBezTo>
                    <a:pt x="385" y="1283"/>
                    <a:pt x="1" y="1997"/>
                    <a:pt x="331" y="2570"/>
                  </a:cubicBezTo>
                  <a:cubicBezTo>
                    <a:pt x="491" y="2849"/>
                    <a:pt x="691" y="2938"/>
                    <a:pt x="882" y="2938"/>
                  </a:cubicBezTo>
                  <a:cubicBezTo>
                    <a:pt x="1072" y="2938"/>
                    <a:pt x="1252" y="2850"/>
                    <a:pt x="1376" y="2771"/>
                  </a:cubicBezTo>
                  <a:lnTo>
                    <a:pt x="1376" y="2771"/>
                  </a:lnTo>
                  <a:cubicBezTo>
                    <a:pt x="1045" y="3045"/>
                    <a:pt x="419" y="3723"/>
                    <a:pt x="1605" y="4223"/>
                  </a:cubicBezTo>
                  <a:cubicBezTo>
                    <a:pt x="1729" y="4276"/>
                    <a:pt x="1838" y="4299"/>
                    <a:pt x="1931" y="4299"/>
                  </a:cubicBezTo>
                  <a:cubicBezTo>
                    <a:pt x="2623" y="4299"/>
                    <a:pt x="2530" y="3036"/>
                    <a:pt x="2527" y="2996"/>
                  </a:cubicBezTo>
                  <a:lnTo>
                    <a:pt x="2527" y="2996"/>
                  </a:lnTo>
                  <a:cubicBezTo>
                    <a:pt x="2573" y="3577"/>
                    <a:pt x="2954" y="4078"/>
                    <a:pt x="3405" y="4078"/>
                  </a:cubicBezTo>
                  <a:cubicBezTo>
                    <a:pt x="3650" y="4078"/>
                    <a:pt x="3916" y="3929"/>
                    <a:pt x="4161" y="3564"/>
                  </a:cubicBezTo>
                  <a:cubicBezTo>
                    <a:pt x="4753" y="2684"/>
                    <a:pt x="3424" y="2428"/>
                    <a:pt x="3424" y="2428"/>
                  </a:cubicBezTo>
                  <a:lnTo>
                    <a:pt x="3424" y="2428"/>
                  </a:lnTo>
                  <a:cubicBezTo>
                    <a:pt x="3490" y="2435"/>
                    <a:pt x="3553" y="2438"/>
                    <a:pt x="3613" y="2438"/>
                  </a:cubicBezTo>
                  <a:cubicBezTo>
                    <a:pt x="4805" y="2438"/>
                    <a:pt x="4884" y="1157"/>
                    <a:pt x="4062" y="726"/>
                  </a:cubicBezTo>
                  <a:cubicBezTo>
                    <a:pt x="3883" y="633"/>
                    <a:pt x="3725" y="595"/>
                    <a:pt x="3586" y="595"/>
                  </a:cubicBezTo>
                  <a:cubicBezTo>
                    <a:pt x="3261" y="595"/>
                    <a:pt x="3040" y="804"/>
                    <a:pt x="2902" y="1008"/>
                  </a:cubicBezTo>
                  <a:lnTo>
                    <a:pt x="2902" y="1008"/>
                  </a:lnTo>
                  <a:cubicBezTo>
                    <a:pt x="3042" y="448"/>
                    <a:pt x="2567" y="0"/>
                    <a:pt x="20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9"/>
            <p:cNvSpPr/>
            <p:nvPr/>
          </p:nvSpPr>
          <p:spPr>
            <a:xfrm>
              <a:off x="5909866" y="3851292"/>
              <a:ext cx="37388" cy="82426"/>
            </a:xfrm>
            <a:custGeom>
              <a:avLst/>
              <a:gdLst/>
              <a:ahLst/>
              <a:cxnLst/>
              <a:rect l="l" t="t" r="r" b="b"/>
              <a:pathLst>
                <a:path w="435" h="959" extrusionOk="0">
                  <a:moveTo>
                    <a:pt x="96" y="0"/>
                  </a:moveTo>
                  <a:cubicBezTo>
                    <a:pt x="47" y="0"/>
                    <a:pt x="0" y="51"/>
                    <a:pt x="32" y="107"/>
                  </a:cubicBezTo>
                  <a:cubicBezTo>
                    <a:pt x="35" y="112"/>
                    <a:pt x="281" y="543"/>
                    <a:pt x="291" y="889"/>
                  </a:cubicBezTo>
                  <a:cubicBezTo>
                    <a:pt x="293" y="928"/>
                    <a:pt x="323" y="958"/>
                    <a:pt x="362" y="958"/>
                  </a:cubicBezTo>
                  <a:lnTo>
                    <a:pt x="364" y="958"/>
                  </a:lnTo>
                  <a:cubicBezTo>
                    <a:pt x="404" y="957"/>
                    <a:pt x="434" y="924"/>
                    <a:pt x="433" y="885"/>
                  </a:cubicBezTo>
                  <a:cubicBezTo>
                    <a:pt x="421" y="503"/>
                    <a:pt x="167" y="56"/>
                    <a:pt x="156" y="37"/>
                  </a:cubicBezTo>
                  <a:cubicBezTo>
                    <a:pt x="141" y="11"/>
                    <a:pt x="118" y="0"/>
                    <a:pt x="9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9"/>
            <p:cNvSpPr/>
            <p:nvPr/>
          </p:nvSpPr>
          <p:spPr>
            <a:xfrm>
              <a:off x="5838613" y="3947299"/>
              <a:ext cx="80019" cy="19940"/>
            </a:xfrm>
            <a:custGeom>
              <a:avLst/>
              <a:gdLst/>
              <a:ahLst/>
              <a:cxnLst/>
              <a:rect l="l" t="t" r="r" b="b"/>
              <a:pathLst>
                <a:path w="931" h="232" extrusionOk="0">
                  <a:moveTo>
                    <a:pt x="833" y="1"/>
                  </a:moveTo>
                  <a:cubicBezTo>
                    <a:pt x="828" y="1"/>
                    <a:pt x="823" y="1"/>
                    <a:pt x="818" y="2"/>
                  </a:cubicBezTo>
                  <a:cubicBezTo>
                    <a:pt x="483" y="78"/>
                    <a:pt x="99" y="90"/>
                    <a:pt x="95" y="90"/>
                  </a:cubicBezTo>
                  <a:cubicBezTo>
                    <a:pt x="1" y="91"/>
                    <a:pt x="3" y="232"/>
                    <a:pt x="96" y="232"/>
                  </a:cubicBezTo>
                  <a:cubicBezTo>
                    <a:pt x="97" y="232"/>
                    <a:pt x="97" y="232"/>
                    <a:pt x="98" y="232"/>
                  </a:cubicBezTo>
                  <a:lnTo>
                    <a:pt x="99" y="232"/>
                  </a:lnTo>
                  <a:cubicBezTo>
                    <a:pt x="115" y="231"/>
                    <a:pt x="500" y="220"/>
                    <a:pt x="849" y="141"/>
                  </a:cubicBezTo>
                  <a:cubicBezTo>
                    <a:pt x="931" y="118"/>
                    <a:pt x="909" y="1"/>
                    <a:pt x="83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9"/>
            <p:cNvSpPr/>
            <p:nvPr/>
          </p:nvSpPr>
          <p:spPr>
            <a:xfrm>
              <a:off x="5890441" y="3980906"/>
              <a:ext cx="55266" cy="67815"/>
            </a:xfrm>
            <a:custGeom>
              <a:avLst/>
              <a:gdLst/>
              <a:ahLst/>
              <a:cxnLst/>
              <a:rect l="l" t="t" r="r" b="b"/>
              <a:pathLst>
                <a:path w="643" h="789" extrusionOk="0">
                  <a:moveTo>
                    <a:pt x="551" y="0"/>
                  </a:moveTo>
                  <a:cubicBezTo>
                    <a:pt x="526" y="0"/>
                    <a:pt x="501" y="13"/>
                    <a:pt x="488" y="44"/>
                  </a:cubicBezTo>
                  <a:cubicBezTo>
                    <a:pt x="352" y="372"/>
                    <a:pt x="49" y="664"/>
                    <a:pt x="47" y="667"/>
                  </a:cubicBezTo>
                  <a:cubicBezTo>
                    <a:pt x="0" y="712"/>
                    <a:pt x="33" y="789"/>
                    <a:pt x="95" y="789"/>
                  </a:cubicBezTo>
                  <a:cubicBezTo>
                    <a:pt x="95" y="789"/>
                    <a:pt x="96" y="789"/>
                    <a:pt x="96" y="789"/>
                  </a:cubicBezTo>
                  <a:cubicBezTo>
                    <a:pt x="115" y="789"/>
                    <a:pt x="132" y="782"/>
                    <a:pt x="146" y="770"/>
                  </a:cubicBezTo>
                  <a:cubicBezTo>
                    <a:pt x="159" y="757"/>
                    <a:pt x="471" y="454"/>
                    <a:pt x="619" y="99"/>
                  </a:cubicBezTo>
                  <a:cubicBezTo>
                    <a:pt x="642" y="43"/>
                    <a:pt x="597" y="0"/>
                    <a:pt x="55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9"/>
            <p:cNvSpPr/>
            <p:nvPr/>
          </p:nvSpPr>
          <p:spPr>
            <a:xfrm>
              <a:off x="5967796" y="3979788"/>
              <a:ext cx="59649" cy="64205"/>
            </a:xfrm>
            <a:custGeom>
              <a:avLst/>
              <a:gdLst/>
              <a:ahLst/>
              <a:cxnLst/>
              <a:rect l="l" t="t" r="r" b="b"/>
              <a:pathLst>
                <a:path w="694" h="747" extrusionOk="0">
                  <a:moveTo>
                    <a:pt x="102" y="1"/>
                  </a:moveTo>
                  <a:cubicBezTo>
                    <a:pt x="48" y="1"/>
                    <a:pt x="1" y="70"/>
                    <a:pt x="50" y="121"/>
                  </a:cubicBezTo>
                  <a:cubicBezTo>
                    <a:pt x="53" y="125"/>
                    <a:pt x="393" y="477"/>
                    <a:pt x="544" y="713"/>
                  </a:cubicBezTo>
                  <a:cubicBezTo>
                    <a:pt x="557" y="733"/>
                    <a:pt x="579" y="747"/>
                    <a:pt x="604" y="747"/>
                  </a:cubicBezTo>
                  <a:lnTo>
                    <a:pt x="604" y="745"/>
                  </a:lnTo>
                  <a:cubicBezTo>
                    <a:pt x="659" y="745"/>
                    <a:pt x="693" y="684"/>
                    <a:pt x="663" y="637"/>
                  </a:cubicBezTo>
                  <a:cubicBezTo>
                    <a:pt x="505" y="389"/>
                    <a:pt x="167" y="38"/>
                    <a:pt x="152" y="24"/>
                  </a:cubicBezTo>
                  <a:cubicBezTo>
                    <a:pt x="136" y="7"/>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59"/>
            <p:cNvSpPr/>
            <p:nvPr/>
          </p:nvSpPr>
          <p:spPr>
            <a:xfrm>
              <a:off x="5972610" y="3892463"/>
              <a:ext cx="81996" cy="45038"/>
            </a:xfrm>
            <a:custGeom>
              <a:avLst/>
              <a:gdLst/>
              <a:ahLst/>
              <a:cxnLst/>
              <a:rect l="l" t="t" r="r" b="b"/>
              <a:pathLst>
                <a:path w="954" h="524" extrusionOk="0">
                  <a:moveTo>
                    <a:pt x="852" y="1"/>
                  </a:moveTo>
                  <a:cubicBezTo>
                    <a:pt x="842" y="1"/>
                    <a:pt x="831" y="3"/>
                    <a:pt x="819" y="9"/>
                  </a:cubicBezTo>
                  <a:cubicBezTo>
                    <a:pt x="397" y="208"/>
                    <a:pt x="69" y="389"/>
                    <a:pt x="67" y="390"/>
                  </a:cubicBezTo>
                  <a:cubicBezTo>
                    <a:pt x="0" y="424"/>
                    <a:pt x="26" y="524"/>
                    <a:pt x="100" y="524"/>
                  </a:cubicBezTo>
                  <a:cubicBezTo>
                    <a:pt x="100" y="524"/>
                    <a:pt x="101" y="524"/>
                    <a:pt x="101" y="524"/>
                  </a:cubicBezTo>
                  <a:cubicBezTo>
                    <a:pt x="113" y="524"/>
                    <a:pt x="125" y="520"/>
                    <a:pt x="135" y="514"/>
                  </a:cubicBezTo>
                  <a:cubicBezTo>
                    <a:pt x="139" y="512"/>
                    <a:pt x="461" y="334"/>
                    <a:pt x="879" y="136"/>
                  </a:cubicBezTo>
                  <a:cubicBezTo>
                    <a:pt x="953" y="101"/>
                    <a:pt x="918" y="1"/>
                    <a:pt x="85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9"/>
            <p:cNvSpPr/>
            <p:nvPr/>
          </p:nvSpPr>
          <p:spPr>
            <a:xfrm>
              <a:off x="5902388" y="3900800"/>
              <a:ext cx="101593" cy="101507"/>
            </a:xfrm>
            <a:custGeom>
              <a:avLst/>
              <a:gdLst/>
              <a:ahLst/>
              <a:cxnLst/>
              <a:rect l="l" t="t" r="r" b="b"/>
              <a:pathLst>
                <a:path w="1182" h="1181" extrusionOk="0">
                  <a:moveTo>
                    <a:pt x="591" y="0"/>
                  </a:moveTo>
                  <a:cubicBezTo>
                    <a:pt x="265" y="0"/>
                    <a:pt x="0" y="265"/>
                    <a:pt x="0" y="591"/>
                  </a:cubicBezTo>
                  <a:cubicBezTo>
                    <a:pt x="0" y="916"/>
                    <a:pt x="265" y="1181"/>
                    <a:pt x="591" y="1181"/>
                  </a:cubicBezTo>
                  <a:cubicBezTo>
                    <a:pt x="917" y="1181"/>
                    <a:pt x="1182" y="916"/>
                    <a:pt x="1182" y="591"/>
                  </a:cubicBezTo>
                  <a:cubicBezTo>
                    <a:pt x="1182" y="265"/>
                    <a:pt x="917" y="0"/>
                    <a:pt x="591" y="0"/>
                  </a:cubicBezTo>
                  <a:close/>
                </a:path>
              </a:pathLst>
            </a:custGeom>
            <a:solidFill>
              <a:srgbClr val="FF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3" name="Google Shape;3323;p59"/>
          <p:cNvGrpSpPr/>
          <p:nvPr/>
        </p:nvGrpSpPr>
        <p:grpSpPr>
          <a:xfrm flipH="1">
            <a:off x="468389" y="318792"/>
            <a:ext cx="497289" cy="436619"/>
            <a:chOff x="8157612" y="2958529"/>
            <a:chExt cx="497289" cy="436619"/>
          </a:xfrm>
        </p:grpSpPr>
        <p:sp>
          <p:nvSpPr>
            <p:cNvPr id="3324" name="Google Shape;3324;p59"/>
            <p:cNvSpPr/>
            <p:nvPr/>
          </p:nvSpPr>
          <p:spPr>
            <a:xfrm>
              <a:off x="8157612" y="2958529"/>
              <a:ext cx="497289" cy="436619"/>
            </a:xfrm>
            <a:custGeom>
              <a:avLst/>
              <a:gdLst/>
              <a:ahLst/>
              <a:cxnLst/>
              <a:rect l="l" t="t" r="r" b="b"/>
              <a:pathLst>
                <a:path w="4959" h="4354" extrusionOk="0">
                  <a:moveTo>
                    <a:pt x="2520" y="1"/>
                  </a:moveTo>
                  <a:cubicBezTo>
                    <a:pt x="2299" y="1"/>
                    <a:pt x="2064" y="105"/>
                    <a:pt x="1860" y="361"/>
                  </a:cubicBezTo>
                  <a:cubicBezTo>
                    <a:pt x="1600" y="689"/>
                    <a:pt x="1601" y="951"/>
                    <a:pt x="1673" y="1137"/>
                  </a:cubicBezTo>
                  <a:cubicBezTo>
                    <a:pt x="1482" y="957"/>
                    <a:pt x="1274" y="880"/>
                    <a:pt x="1078" y="880"/>
                  </a:cubicBezTo>
                  <a:cubicBezTo>
                    <a:pt x="581" y="880"/>
                    <a:pt x="160" y="1372"/>
                    <a:pt x="276" y="1931"/>
                  </a:cubicBezTo>
                  <a:cubicBezTo>
                    <a:pt x="369" y="2377"/>
                    <a:pt x="657" y="2488"/>
                    <a:pt x="918" y="2488"/>
                  </a:cubicBezTo>
                  <a:cubicBezTo>
                    <a:pt x="1024" y="2488"/>
                    <a:pt x="1125" y="2469"/>
                    <a:pt x="1208" y="2448"/>
                  </a:cubicBezTo>
                  <a:lnTo>
                    <a:pt x="1208" y="2448"/>
                  </a:lnTo>
                  <a:cubicBezTo>
                    <a:pt x="808" y="2604"/>
                    <a:pt x="1" y="3055"/>
                    <a:pt x="973" y="3900"/>
                  </a:cubicBezTo>
                  <a:cubicBezTo>
                    <a:pt x="1135" y="4042"/>
                    <a:pt x="1281" y="4099"/>
                    <a:pt x="1411" y="4099"/>
                  </a:cubicBezTo>
                  <a:cubicBezTo>
                    <a:pt x="1961" y="4099"/>
                    <a:pt x="2219" y="3067"/>
                    <a:pt x="2230" y="3022"/>
                  </a:cubicBezTo>
                  <a:lnTo>
                    <a:pt x="2230" y="3022"/>
                  </a:lnTo>
                  <a:cubicBezTo>
                    <a:pt x="2073" y="3669"/>
                    <a:pt x="2365" y="4354"/>
                    <a:pt x="2926" y="4354"/>
                  </a:cubicBezTo>
                  <a:cubicBezTo>
                    <a:pt x="3122" y="4354"/>
                    <a:pt x="3351" y="4270"/>
                    <a:pt x="3606" y="4071"/>
                  </a:cubicBezTo>
                  <a:cubicBezTo>
                    <a:pt x="4443" y="3419"/>
                    <a:pt x="3260" y="2761"/>
                    <a:pt x="3260" y="2761"/>
                  </a:cubicBezTo>
                  <a:lnTo>
                    <a:pt x="3260" y="2761"/>
                  </a:lnTo>
                  <a:cubicBezTo>
                    <a:pt x="3476" y="2858"/>
                    <a:pt x="3672" y="2900"/>
                    <a:pt x="3844" y="2900"/>
                  </a:cubicBezTo>
                  <a:cubicBezTo>
                    <a:pt x="4673" y="2900"/>
                    <a:pt x="4958" y="1923"/>
                    <a:pt x="4396" y="1344"/>
                  </a:cubicBezTo>
                  <a:cubicBezTo>
                    <a:pt x="4175" y="1116"/>
                    <a:pt x="3959" y="1034"/>
                    <a:pt x="3764" y="1034"/>
                  </a:cubicBezTo>
                  <a:cubicBezTo>
                    <a:pt x="3545" y="1034"/>
                    <a:pt x="3353" y="1137"/>
                    <a:pt x="3206" y="1250"/>
                  </a:cubicBezTo>
                  <a:cubicBezTo>
                    <a:pt x="3564" y="683"/>
                    <a:pt x="3087" y="1"/>
                    <a:pt x="252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59"/>
            <p:cNvSpPr/>
            <p:nvPr/>
          </p:nvSpPr>
          <p:spPr>
            <a:xfrm>
              <a:off x="8157712" y="2958529"/>
              <a:ext cx="497188" cy="436619"/>
            </a:xfrm>
            <a:custGeom>
              <a:avLst/>
              <a:gdLst/>
              <a:ahLst/>
              <a:cxnLst/>
              <a:rect l="l" t="t" r="r" b="b"/>
              <a:pathLst>
                <a:path w="4958" h="4354" extrusionOk="0">
                  <a:moveTo>
                    <a:pt x="2520" y="0"/>
                  </a:moveTo>
                  <a:cubicBezTo>
                    <a:pt x="2299" y="0"/>
                    <a:pt x="2063" y="105"/>
                    <a:pt x="1859" y="361"/>
                  </a:cubicBezTo>
                  <a:cubicBezTo>
                    <a:pt x="1598" y="689"/>
                    <a:pt x="1600" y="951"/>
                    <a:pt x="1673" y="1136"/>
                  </a:cubicBezTo>
                  <a:lnTo>
                    <a:pt x="1673" y="1136"/>
                  </a:lnTo>
                  <a:cubicBezTo>
                    <a:pt x="1482" y="957"/>
                    <a:pt x="1274" y="880"/>
                    <a:pt x="1077" y="880"/>
                  </a:cubicBezTo>
                  <a:cubicBezTo>
                    <a:pt x="581" y="880"/>
                    <a:pt x="159" y="1372"/>
                    <a:pt x="275" y="1931"/>
                  </a:cubicBezTo>
                  <a:cubicBezTo>
                    <a:pt x="368" y="2378"/>
                    <a:pt x="656" y="2488"/>
                    <a:pt x="917" y="2488"/>
                  </a:cubicBezTo>
                  <a:cubicBezTo>
                    <a:pt x="1022" y="2488"/>
                    <a:pt x="1123" y="2470"/>
                    <a:pt x="1205" y="2449"/>
                  </a:cubicBezTo>
                  <a:lnTo>
                    <a:pt x="1205" y="2449"/>
                  </a:lnTo>
                  <a:cubicBezTo>
                    <a:pt x="806" y="2605"/>
                    <a:pt x="1" y="3054"/>
                    <a:pt x="972" y="3900"/>
                  </a:cubicBezTo>
                  <a:cubicBezTo>
                    <a:pt x="1134" y="4042"/>
                    <a:pt x="1280" y="4099"/>
                    <a:pt x="1410" y="4099"/>
                  </a:cubicBezTo>
                  <a:cubicBezTo>
                    <a:pt x="1964" y="4099"/>
                    <a:pt x="2222" y="3052"/>
                    <a:pt x="2229" y="3021"/>
                  </a:cubicBezTo>
                  <a:lnTo>
                    <a:pt x="2229" y="3021"/>
                  </a:lnTo>
                  <a:cubicBezTo>
                    <a:pt x="2073" y="3668"/>
                    <a:pt x="2364" y="4354"/>
                    <a:pt x="2925" y="4354"/>
                  </a:cubicBezTo>
                  <a:cubicBezTo>
                    <a:pt x="3121" y="4354"/>
                    <a:pt x="3350" y="4270"/>
                    <a:pt x="3605" y="4071"/>
                  </a:cubicBezTo>
                  <a:cubicBezTo>
                    <a:pt x="4442" y="3417"/>
                    <a:pt x="3259" y="2761"/>
                    <a:pt x="3259" y="2761"/>
                  </a:cubicBezTo>
                  <a:lnTo>
                    <a:pt x="3259" y="2761"/>
                  </a:lnTo>
                  <a:cubicBezTo>
                    <a:pt x="3475" y="2857"/>
                    <a:pt x="3670" y="2899"/>
                    <a:pt x="3842" y="2899"/>
                  </a:cubicBezTo>
                  <a:cubicBezTo>
                    <a:pt x="4672" y="2899"/>
                    <a:pt x="4958" y="1922"/>
                    <a:pt x="4395" y="1344"/>
                  </a:cubicBezTo>
                  <a:cubicBezTo>
                    <a:pt x="4174" y="1116"/>
                    <a:pt x="3958" y="1034"/>
                    <a:pt x="3763" y="1034"/>
                  </a:cubicBezTo>
                  <a:cubicBezTo>
                    <a:pt x="3545" y="1034"/>
                    <a:pt x="3352" y="1136"/>
                    <a:pt x="3205" y="1250"/>
                  </a:cubicBezTo>
                  <a:lnTo>
                    <a:pt x="3205" y="1250"/>
                  </a:lnTo>
                  <a:cubicBezTo>
                    <a:pt x="3563" y="683"/>
                    <a:pt x="3086" y="0"/>
                    <a:pt x="2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59"/>
            <p:cNvSpPr/>
            <p:nvPr/>
          </p:nvSpPr>
          <p:spPr>
            <a:xfrm>
              <a:off x="8401492" y="3043065"/>
              <a:ext cx="26073" cy="100581"/>
            </a:xfrm>
            <a:custGeom>
              <a:avLst/>
              <a:gdLst/>
              <a:ahLst/>
              <a:cxnLst/>
              <a:rect l="l" t="t" r="r" b="b"/>
              <a:pathLst>
                <a:path w="260" h="1003" extrusionOk="0">
                  <a:moveTo>
                    <a:pt x="84" y="0"/>
                  </a:moveTo>
                  <a:cubicBezTo>
                    <a:pt x="43" y="0"/>
                    <a:pt x="1" y="33"/>
                    <a:pt x="14" y="88"/>
                  </a:cubicBezTo>
                  <a:cubicBezTo>
                    <a:pt x="15" y="93"/>
                    <a:pt x="113" y="578"/>
                    <a:pt x="15" y="911"/>
                  </a:cubicBezTo>
                  <a:cubicBezTo>
                    <a:pt x="4" y="949"/>
                    <a:pt x="26" y="989"/>
                    <a:pt x="63" y="999"/>
                  </a:cubicBezTo>
                  <a:cubicBezTo>
                    <a:pt x="70" y="1001"/>
                    <a:pt x="77" y="1002"/>
                    <a:pt x="83" y="1002"/>
                  </a:cubicBezTo>
                  <a:cubicBezTo>
                    <a:pt x="114" y="1002"/>
                    <a:pt x="142" y="982"/>
                    <a:pt x="151" y="951"/>
                  </a:cubicBezTo>
                  <a:cubicBezTo>
                    <a:pt x="260" y="585"/>
                    <a:pt x="157" y="81"/>
                    <a:pt x="151" y="60"/>
                  </a:cubicBezTo>
                  <a:cubicBezTo>
                    <a:pt x="145" y="19"/>
                    <a:pt x="114" y="0"/>
                    <a:pt x="8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59"/>
            <p:cNvSpPr/>
            <p:nvPr/>
          </p:nvSpPr>
          <p:spPr>
            <a:xfrm>
              <a:off x="8283362" y="3132414"/>
              <a:ext cx="92759" cy="28780"/>
            </a:xfrm>
            <a:custGeom>
              <a:avLst/>
              <a:gdLst/>
              <a:ahLst/>
              <a:cxnLst/>
              <a:rect l="l" t="t" r="r" b="b"/>
              <a:pathLst>
                <a:path w="925" h="287" extrusionOk="0">
                  <a:moveTo>
                    <a:pt x="100" y="0"/>
                  </a:moveTo>
                  <a:cubicBezTo>
                    <a:pt x="27" y="0"/>
                    <a:pt x="1" y="112"/>
                    <a:pt x="79" y="139"/>
                  </a:cubicBezTo>
                  <a:cubicBezTo>
                    <a:pt x="96" y="143"/>
                    <a:pt x="464" y="253"/>
                    <a:pt x="821" y="286"/>
                  </a:cubicBezTo>
                  <a:lnTo>
                    <a:pt x="828" y="286"/>
                  </a:lnTo>
                  <a:cubicBezTo>
                    <a:pt x="918" y="286"/>
                    <a:pt x="924" y="154"/>
                    <a:pt x="835" y="145"/>
                  </a:cubicBezTo>
                  <a:cubicBezTo>
                    <a:pt x="493" y="112"/>
                    <a:pt x="124" y="4"/>
                    <a:pt x="120" y="3"/>
                  </a:cubicBezTo>
                  <a:cubicBezTo>
                    <a:pt x="113" y="1"/>
                    <a:pt x="106" y="0"/>
                    <a:pt x="10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59"/>
            <p:cNvSpPr/>
            <p:nvPr/>
          </p:nvSpPr>
          <p:spPr>
            <a:xfrm>
              <a:off x="8311140" y="3194085"/>
              <a:ext cx="83934" cy="61873"/>
            </a:xfrm>
            <a:custGeom>
              <a:avLst/>
              <a:gdLst/>
              <a:ahLst/>
              <a:cxnLst/>
              <a:rect l="l" t="t" r="r" b="b"/>
              <a:pathLst>
                <a:path w="837" h="617" extrusionOk="0">
                  <a:moveTo>
                    <a:pt x="735" y="0"/>
                  </a:moveTo>
                  <a:cubicBezTo>
                    <a:pt x="717" y="0"/>
                    <a:pt x="699" y="8"/>
                    <a:pt x="683" y="26"/>
                  </a:cubicBezTo>
                  <a:cubicBezTo>
                    <a:pt x="449" y="296"/>
                    <a:pt x="73" y="480"/>
                    <a:pt x="69" y="481"/>
                  </a:cubicBezTo>
                  <a:cubicBezTo>
                    <a:pt x="0" y="513"/>
                    <a:pt x="24" y="616"/>
                    <a:pt x="99" y="616"/>
                  </a:cubicBezTo>
                  <a:cubicBezTo>
                    <a:pt x="110" y="616"/>
                    <a:pt x="121" y="614"/>
                    <a:pt x="131" y="608"/>
                  </a:cubicBezTo>
                  <a:cubicBezTo>
                    <a:pt x="147" y="600"/>
                    <a:pt x="538" y="411"/>
                    <a:pt x="790" y="119"/>
                  </a:cubicBezTo>
                  <a:cubicBezTo>
                    <a:pt x="836" y="65"/>
                    <a:pt x="788" y="0"/>
                    <a:pt x="73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59"/>
            <p:cNvSpPr/>
            <p:nvPr/>
          </p:nvSpPr>
          <p:spPr>
            <a:xfrm>
              <a:off x="8418439" y="3206821"/>
              <a:ext cx="46430" cy="87745"/>
            </a:xfrm>
            <a:custGeom>
              <a:avLst/>
              <a:gdLst/>
              <a:ahLst/>
              <a:cxnLst/>
              <a:rect l="l" t="t" r="r" b="b"/>
              <a:pathLst>
                <a:path w="463" h="875" extrusionOk="0">
                  <a:moveTo>
                    <a:pt x="96" y="0"/>
                  </a:moveTo>
                  <a:cubicBezTo>
                    <a:pt x="49" y="0"/>
                    <a:pt x="0" y="48"/>
                    <a:pt x="31" y="104"/>
                  </a:cubicBezTo>
                  <a:cubicBezTo>
                    <a:pt x="33" y="110"/>
                    <a:pt x="246" y="550"/>
                    <a:pt x="315" y="821"/>
                  </a:cubicBezTo>
                  <a:cubicBezTo>
                    <a:pt x="323" y="853"/>
                    <a:pt x="351" y="874"/>
                    <a:pt x="383" y="874"/>
                  </a:cubicBezTo>
                  <a:cubicBezTo>
                    <a:pt x="390" y="874"/>
                    <a:pt x="395" y="873"/>
                    <a:pt x="401" y="872"/>
                  </a:cubicBezTo>
                  <a:cubicBezTo>
                    <a:pt x="440" y="862"/>
                    <a:pt x="462" y="824"/>
                    <a:pt x="453" y="786"/>
                  </a:cubicBezTo>
                  <a:cubicBezTo>
                    <a:pt x="379" y="500"/>
                    <a:pt x="167" y="62"/>
                    <a:pt x="159" y="43"/>
                  </a:cubicBezTo>
                  <a:cubicBezTo>
                    <a:pt x="145" y="13"/>
                    <a:pt x="121" y="0"/>
                    <a:pt x="9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59"/>
            <p:cNvSpPr/>
            <p:nvPr/>
          </p:nvSpPr>
          <p:spPr>
            <a:xfrm>
              <a:off x="8443309" y="3135422"/>
              <a:ext cx="102687" cy="27076"/>
            </a:xfrm>
            <a:custGeom>
              <a:avLst/>
              <a:gdLst/>
              <a:ahLst/>
              <a:cxnLst/>
              <a:rect l="l" t="t" r="r" b="b"/>
              <a:pathLst>
                <a:path w="1024" h="270" extrusionOk="0">
                  <a:moveTo>
                    <a:pt x="925" y="1"/>
                  </a:moveTo>
                  <a:cubicBezTo>
                    <a:pt x="923" y="1"/>
                    <a:pt x="920" y="1"/>
                    <a:pt x="917" y="1"/>
                  </a:cubicBezTo>
                  <a:cubicBezTo>
                    <a:pt x="455" y="60"/>
                    <a:pt x="89" y="129"/>
                    <a:pt x="85" y="129"/>
                  </a:cubicBezTo>
                  <a:cubicBezTo>
                    <a:pt x="0" y="145"/>
                    <a:pt x="12" y="268"/>
                    <a:pt x="98" y="270"/>
                  </a:cubicBezTo>
                  <a:cubicBezTo>
                    <a:pt x="102" y="270"/>
                    <a:pt x="106" y="270"/>
                    <a:pt x="110" y="268"/>
                  </a:cubicBezTo>
                  <a:cubicBezTo>
                    <a:pt x="114" y="268"/>
                    <a:pt x="478" y="200"/>
                    <a:pt x="935" y="141"/>
                  </a:cubicBezTo>
                  <a:cubicBezTo>
                    <a:pt x="1023" y="128"/>
                    <a:pt x="1011" y="1"/>
                    <a:pt x="92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59"/>
            <p:cNvSpPr/>
            <p:nvPr/>
          </p:nvSpPr>
          <p:spPr>
            <a:xfrm>
              <a:off x="8355263" y="3108246"/>
              <a:ext cx="118531" cy="118431"/>
            </a:xfrm>
            <a:custGeom>
              <a:avLst/>
              <a:gdLst/>
              <a:ahLst/>
              <a:cxnLst/>
              <a:rect l="l" t="t" r="r" b="b"/>
              <a:pathLst>
                <a:path w="1182" h="1181" extrusionOk="0">
                  <a:moveTo>
                    <a:pt x="591" y="1"/>
                  </a:moveTo>
                  <a:cubicBezTo>
                    <a:pt x="265" y="1"/>
                    <a:pt x="0" y="265"/>
                    <a:pt x="0" y="591"/>
                  </a:cubicBezTo>
                  <a:cubicBezTo>
                    <a:pt x="0" y="918"/>
                    <a:pt x="265" y="1181"/>
                    <a:pt x="591" y="1181"/>
                  </a:cubicBezTo>
                  <a:cubicBezTo>
                    <a:pt x="917" y="1181"/>
                    <a:pt x="1182" y="918"/>
                    <a:pt x="1182" y="591"/>
                  </a:cubicBezTo>
                  <a:cubicBezTo>
                    <a:pt x="1182" y="265"/>
                    <a:pt x="917" y="1"/>
                    <a:pt x="5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2" name="Google Shape;3332;p59"/>
          <p:cNvGrpSpPr/>
          <p:nvPr/>
        </p:nvGrpSpPr>
        <p:grpSpPr>
          <a:xfrm rot="10800000">
            <a:off x="8238003" y="3872454"/>
            <a:ext cx="134275" cy="133874"/>
            <a:chOff x="7616903" y="1949217"/>
            <a:chExt cx="134275" cy="133874"/>
          </a:xfrm>
        </p:grpSpPr>
        <p:sp>
          <p:nvSpPr>
            <p:cNvPr id="3333" name="Google Shape;3333;p59"/>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59"/>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59"/>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59"/>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59"/>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8" name="Google Shape;3338;p59"/>
          <p:cNvGrpSpPr/>
          <p:nvPr/>
        </p:nvGrpSpPr>
        <p:grpSpPr>
          <a:xfrm rot="10800000">
            <a:off x="2034896" y="4703311"/>
            <a:ext cx="98575" cy="98475"/>
            <a:chOff x="6046822" y="2565334"/>
            <a:chExt cx="98575" cy="98475"/>
          </a:xfrm>
        </p:grpSpPr>
        <p:sp>
          <p:nvSpPr>
            <p:cNvPr id="3339" name="Google Shape;3339;p59"/>
            <p:cNvSpPr/>
            <p:nvPr/>
          </p:nvSpPr>
          <p:spPr>
            <a:xfrm>
              <a:off x="6046922" y="2565735"/>
              <a:ext cx="98274" cy="98074"/>
            </a:xfrm>
            <a:custGeom>
              <a:avLst/>
              <a:gdLst/>
              <a:ahLst/>
              <a:cxnLst/>
              <a:rect l="l" t="t" r="r" b="b"/>
              <a:pathLst>
                <a:path w="980" h="978" extrusionOk="0">
                  <a:moveTo>
                    <a:pt x="494" y="139"/>
                  </a:moveTo>
                  <a:cubicBezTo>
                    <a:pt x="580" y="139"/>
                    <a:pt x="668" y="171"/>
                    <a:pt x="739" y="242"/>
                  </a:cubicBezTo>
                  <a:cubicBezTo>
                    <a:pt x="958" y="462"/>
                    <a:pt x="801" y="836"/>
                    <a:pt x="491" y="836"/>
                  </a:cubicBezTo>
                  <a:lnTo>
                    <a:pt x="491" y="908"/>
                  </a:lnTo>
                  <a:lnTo>
                    <a:pt x="490" y="837"/>
                  </a:lnTo>
                  <a:cubicBezTo>
                    <a:pt x="298" y="836"/>
                    <a:pt x="142" y="678"/>
                    <a:pt x="144" y="487"/>
                  </a:cubicBezTo>
                  <a:cubicBezTo>
                    <a:pt x="145" y="278"/>
                    <a:pt x="316" y="139"/>
                    <a:pt x="494" y="139"/>
                  </a:cubicBezTo>
                  <a:close/>
                  <a:moveTo>
                    <a:pt x="490" y="0"/>
                  </a:moveTo>
                  <a:cubicBezTo>
                    <a:pt x="221" y="0"/>
                    <a:pt x="2" y="220"/>
                    <a:pt x="2" y="488"/>
                  </a:cubicBezTo>
                  <a:cubicBezTo>
                    <a:pt x="1" y="758"/>
                    <a:pt x="220" y="978"/>
                    <a:pt x="490" y="978"/>
                  </a:cubicBezTo>
                  <a:lnTo>
                    <a:pt x="491" y="978"/>
                  </a:lnTo>
                  <a:cubicBezTo>
                    <a:pt x="761" y="978"/>
                    <a:pt x="979" y="758"/>
                    <a:pt x="979" y="488"/>
                  </a:cubicBezTo>
                  <a:cubicBezTo>
                    <a:pt x="979" y="220"/>
                    <a:pt x="760" y="0"/>
                    <a:pt x="49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59"/>
            <p:cNvSpPr/>
            <p:nvPr/>
          </p:nvSpPr>
          <p:spPr>
            <a:xfrm>
              <a:off x="6046822" y="2565334"/>
              <a:ext cx="98575" cy="98475"/>
            </a:xfrm>
            <a:custGeom>
              <a:avLst/>
              <a:gdLst/>
              <a:ahLst/>
              <a:cxnLst/>
              <a:rect l="l" t="t" r="r" b="b"/>
              <a:pathLst>
                <a:path w="983" h="982" extrusionOk="0">
                  <a:moveTo>
                    <a:pt x="494" y="144"/>
                  </a:moveTo>
                  <a:cubicBezTo>
                    <a:pt x="684" y="149"/>
                    <a:pt x="835" y="304"/>
                    <a:pt x="835" y="492"/>
                  </a:cubicBezTo>
                  <a:cubicBezTo>
                    <a:pt x="833" y="682"/>
                    <a:pt x="682" y="836"/>
                    <a:pt x="492" y="840"/>
                  </a:cubicBezTo>
                  <a:lnTo>
                    <a:pt x="492" y="911"/>
                  </a:lnTo>
                  <a:lnTo>
                    <a:pt x="491" y="840"/>
                  </a:lnTo>
                  <a:cubicBezTo>
                    <a:pt x="301" y="836"/>
                    <a:pt x="150" y="680"/>
                    <a:pt x="151" y="491"/>
                  </a:cubicBezTo>
                  <a:cubicBezTo>
                    <a:pt x="153" y="301"/>
                    <a:pt x="305" y="148"/>
                    <a:pt x="494" y="144"/>
                  </a:cubicBezTo>
                  <a:close/>
                  <a:moveTo>
                    <a:pt x="491" y="0"/>
                  </a:moveTo>
                  <a:cubicBezTo>
                    <a:pt x="221" y="0"/>
                    <a:pt x="0" y="220"/>
                    <a:pt x="0" y="491"/>
                  </a:cubicBezTo>
                  <a:cubicBezTo>
                    <a:pt x="0" y="761"/>
                    <a:pt x="220" y="982"/>
                    <a:pt x="491" y="982"/>
                  </a:cubicBezTo>
                  <a:lnTo>
                    <a:pt x="492" y="982"/>
                  </a:lnTo>
                  <a:cubicBezTo>
                    <a:pt x="764" y="982"/>
                    <a:pt x="983" y="761"/>
                    <a:pt x="983" y="491"/>
                  </a:cubicBezTo>
                  <a:cubicBezTo>
                    <a:pt x="983" y="220"/>
                    <a:pt x="762" y="0"/>
                    <a:pt x="4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1" name="Google Shape;3341;p59"/>
          <p:cNvGrpSpPr/>
          <p:nvPr/>
        </p:nvGrpSpPr>
        <p:grpSpPr>
          <a:xfrm rot="10800000">
            <a:off x="713332" y="1240166"/>
            <a:ext cx="98676" cy="98475"/>
            <a:chOff x="7852761" y="1836603"/>
            <a:chExt cx="98676" cy="98475"/>
          </a:xfrm>
        </p:grpSpPr>
        <p:sp>
          <p:nvSpPr>
            <p:cNvPr id="3342" name="Google Shape;3342;p59"/>
            <p:cNvSpPr/>
            <p:nvPr/>
          </p:nvSpPr>
          <p:spPr>
            <a:xfrm>
              <a:off x="7853062" y="1837004"/>
              <a:ext cx="98174" cy="98074"/>
            </a:xfrm>
            <a:custGeom>
              <a:avLst/>
              <a:gdLst/>
              <a:ahLst/>
              <a:cxnLst/>
              <a:rect l="l" t="t" r="r" b="b"/>
              <a:pathLst>
                <a:path w="979" h="978" extrusionOk="0">
                  <a:moveTo>
                    <a:pt x="492" y="140"/>
                  </a:moveTo>
                  <a:cubicBezTo>
                    <a:pt x="685" y="141"/>
                    <a:pt x="840" y="297"/>
                    <a:pt x="839" y="490"/>
                  </a:cubicBezTo>
                  <a:cubicBezTo>
                    <a:pt x="837" y="681"/>
                    <a:pt x="682" y="836"/>
                    <a:pt x="491" y="836"/>
                  </a:cubicBezTo>
                  <a:lnTo>
                    <a:pt x="491" y="907"/>
                  </a:lnTo>
                  <a:lnTo>
                    <a:pt x="488" y="836"/>
                  </a:lnTo>
                  <a:cubicBezTo>
                    <a:pt x="300" y="831"/>
                    <a:pt x="149" y="676"/>
                    <a:pt x="150" y="486"/>
                  </a:cubicBezTo>
                  <a:cubicBezTo>
                    <a:pt x="150" y="297"/>
                    <a:pt x="303" y="142"/>
                    <a:pt x="492" y="140"/>
                  </a:cubicBezTo>
                  <a:close/>
                  <a:moveTo>
                    <a:pt x="490" y="1"/>
                  </a:moveTo>
                  <a:cubicBezTo>
                    <a:pt x="220" y="1"/>
                    <a:pt x="0" y="219"/>
                    <a:pt x="0" y="489"/>
                  </a:cubicBezTo>
                  <a:cubicBezTo>
                    <a:pt x="0" y="759"/>
                    <a:pt x="218" y="978"/>
                    <a:pt x="488" y="978"/>
                  </a:cubicBezTo>
                  <a:lnTo>
                    <a:pt x="491" y="978"/>
                  </a:lnTo>
                  <a:cubicBezTo>
                    <a:pt x="760" y="978"/>
                    <a:pt x="979" y="759"/>
                    <a:pt x="979" y="489"/>
                  </a:cubicBezTo>
                  <a:cubicBezTo>
                    <a:pt x="978" y="219"/>
                    <a:pt x="760" y="1"/>
                    <a:pt x="49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59"/>
            <p:cNvSpPr/>
            <p:nvPr/>
          </p:nvSpPr>
          <p:spPr>
            <a:xfrm>
              <a:off x="7852761" y="1836603"/>
              <a:ext cx="98676" cy="98475"/>
            </a:xfrm>
            <a:custGeom>
              <a:avLst/>
              <a:gdLst/>
              <a:ahLst/>
              <a:cxnLst/>
              <a:rect l="l" t="t" r="r" b="b"/>
              <a:pathLst>
                <a:path w="984" h="982" extrusionOk="0">
                  <a:moveTo>
                    <a:pt x="495" y="144"/>
                  </a:moveTo>
                  <a:cubicBezTo>
                    <a:pt x="688" y="145"/>
                    <a:pt x="843" y="301"/>
                    <a:pt x="842" y="494"/>
                  </a:cubicBezTo>
                  <a:cubicBezTo>
                    <a:pt x="840" y="685"/>
                    <a:pt x="685" y="840"/>
                    <a:pt x="494" y="840"/>
                  </a:cubicBezTo>
                  <a:lnTo>
                    <a:pt x="494" y="911"/>
                  </a:lnTo>
                  <a:lnTo>
                    <a:pt x="491" y="840"/>
                  </a:lnTo>
                  <a:cubicBezTo>
                    <a:pt x="303" y="835"/>
                    <a:pt x="152" y="680"/>
                    <a:pt x="153" y="490"/>
                  </a:cubicBezTo>
                  <a:cubicBezTo>
                    <a:pt x="153" y="301"/>
                    <a:pt x="306" y="146"/>
                    <a:pt x="495" y="144"/>
                  </a:cubicBezTo>
                  <a:close/>
                  <a:moveTo>
                    <a:pt x="493" y="1"/>
                  </a:moveTo>
                  <a:cubicBezTo>
                    <a:pt x="221" y="1"/>
                    <a:pt x="2" y="220"/>
                    <a:pt x="2" y="490"/>
                  </a:cubicBezTo>
                  <a:cubicBezTo>
                    <a:pt x="1" y="761"/>
                    <a:pt x="220" y="982"/>
                    <a:pt x="491" y="982"/>
                  </a:cubicBezTo>
                  <a:lnTo>
                    <a:pt x="494" y="982"/>
                  </a:lnTo>
                  <a:cubicBezTo>
                    <a:pt x="764" y="982"/>
                    <a:pt x="983" y="761"/>
                    <a:pt x="983" y="490"/>
                  </a:cubicBezTo>
                  <a:cubicBezTo>
                    <a:pt x="983" y="220"/>
                    <a:pt x="764" y="1"/>
                    <a:pt x="49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4" name="Google Shape;3344;p59"/>
          <p:cNvGrpSpPr/>
          <p:nvPr/>
        </p:nvGrpSpPr>
        <p:grpSpPr>
          <a:xfrm rot="10800000">
            <a:off x="1323516" y="737128"/>
            <a:ext cx="134272" cy="133870"/>
            <a:chOff x="843668" y="3390058"/>
            <a:chExt cx="134272" cy="133870"/>
          </a:xfrm>
        </p:grpSpPr>
        <p:sp>
          <p:nvSpPr>
            <p:cNvPr id="3345" name="Google Shape;3345;p59"/>
            <p:cNvSpPr/>
            <p:nvPr/>
          </p:nvSpPr>
          <p:spPr>
            <a:xfrm>
              <a:off x="843869" y="3390058"/>
              <a:ext cx="132266" cy="133870"/>
            </a:xfrm>
            <a:custGeom>
              <a:avLst/>
              <a:gdLst/>
              <a:ahLst/>
              <a:cxnLst/>
              <a:rect l="l" t="t" r="r" b="b"/>
              <a:pathLst>
                <a:path w="1319" h="1335" extrusionOk="0">
                  <a:moveTo>
                    <a:pt x="718" y="0"/>
                  </a:moveTo>
                  <a:cubicBezTo>
                    <a:pt x="679" y="0"/>
                    <a:pt x="647" y="31"/>
                    <a:pt x="647" y="70"/>
                  </a:cubicBezTo>
                  <a:lnTo>
                    <a:pt x="644" y="475"/>
                  </a:lnTo>
                  <a:lnTo>
                    <a:pt x="402" y="217"/>
                  </a:lnTo>
                  <a:cubicBezTo>
                    <a:pt x="387" y="202"/>
                    <a:pt x="369" y="195"/>
                    <a:pt x="353" y="195"/>
                  </a:cubicBezTo>
                  <a:cubicBezTo>
                    <a:pt x="299" y="195"/>
                    <a:pt x="252" y="262"/>
                    <a:pt x="298" y="314"/>
                  </a:cubicBezTo>
                  <a:lnTo>
                    <a:pt x="549" y="579"/>
                  </a:lnTo>
                  <a:lnTo>
                    <a:pt x="95" y="583"/>
                  </a:lnTo>
                  <a:cubicBezTo>
                    <a:pt x="0" y="584"/>
                    <a:pt x="1" y="725"/>
                    <a:pt x="95" y="725"/>
                  </a:cubicBezTo>
                  <a:cubicBezTo>
                    <a:pt x="95" y="725"/>
                    <a:pt x="96" y="725"/>
                    <a:pt x="96" y="725"/>
                  </a:cubicBezTo>
                  <a:lnTo>
                    <a:pt x="509" y="721"/>
                  </a:lnTo>
                  <a:lnTo>
                    <a:pt x="509" y="721"/>
                  </a:lnTo>
                  <a:lnTo>
                    <a:pt x="190" y="945"/>
                  </a:lnTo>
                  <a:cubicBezTo>
                    <a:pt x="132" y="984"/>
                    <a:pt x="160" y="1074"/>
                    <a:pt x="230" y="1074"/>
                  </a:cubicBezTo>
                  <a:cubicBezTo>
                    <a:pt x="244" y="1074"/>
                    <a:pt x="258" y="1070"/>
                    <a:pt x="270" y="1062"/>
                  </a:cubicBezTo>
                  <a:lnTo>
                    <a:pt x="643" y="801"/>
                  </a:lnTo>
                  <a:lnTo>
                    <a:pt x="640" y="1264"/>
                  </a:lnTo>
                  <a:cubicBezTo>
                    <a:pt x="639" y="1302"/>
                    <a:pt x="671" y="1334"/>
                    <a:pt x="710" y="1334"/>
                  </a:cubicBezTo>
                  <a:cubicBezTo>
                    <a:pt x="750" y="1334"/>
                    <a:pt x="780" y="1302"/>
                    <a:pt x="780" y="1264"/>
                  </a:cubicBezTo>
                  <a:lnTo>
                    <a:pt x="783" y="828"/>
                  </a:lnTo>
                  <a:lnTo>
                    <a:pt x="1042" y="1102"/>
                  </a:lnTo>
                  <a:cubicBezTo>
                    <a:pt x="1058" y="1118"/>
                    <a:pt x="1076" y="1125"/>
                    <a:pt x="1093" y="1125"/>
                  </a:cubicBezTo>
                  <a:cubicBezTo>
                    <a:pt x="1148" y="1125"/>
                    <a:pt x="1195" y="1057"/>
                    <a:pt x="1145" y="1004"/>
                  </a:cubicBezTo>
                  <a:lnTo>
                    <a:pt x="874" y="718"/>
                  </a:lnTo>
                  <a:lnTo>
                    <a:pt x="1242" y="714"/>
                  </a:lnTo>
                  <a:cubicBezTo>
                    <a:pt x="1280" y="714"/>
                    <a:pt x="1312" y="682"/>
                    <a:pt x="1312" y="643"/>
                  </a:cubicBezTo>
                  <a:cubicBezTo>
                    <a:pt x="1312" y="605"/>
                    <a:pt x="1282" y="574"/>
                    <a:pt x="1244" y="574"/>
                  </a:cubicBezTo>
                  <a:cubicBezTo>
                    <a:pt x="1243" y="574"/>
                    <a:pt x="1242" y="574"/>
                    <a:pt x="1242" y="574"/>
                  </a:cubicBezTo>
                  <a:lnTo>
                    <a:pt x="968" y="576"/>
                  </a:lnTo>
                  <a:lnTo>
                    <a:pt x="968" y="576"/>
                  </a:lnTo>
                  <a:lnTo>
                    <a:pt x="1255" y="376"/>
                  </a:lnTo>
                  <a:cubicBezTo>
                    <a:pt x="1319" y="331"/>
                    <a:pt x="1275" y="245"/>
                    <a:pt x="1215" y="245"/>
                  </a:cubicBezTo>
                  <a:cubicBezTo>
                    <a:pt x="1201" y="245"/>
                    <a:pt x="1187" y="249"/>
                    <a:pt x="1173" y="258"/>
                  </a:cubicBezTo>
                  <a:lnTo>
                    <a:pt x="786" y="530"/>
                  </a:lnTo>
                  <a:lnTo>
                    <a:pt x="788" y="71"/>
                  </a:lnTo>
                  <a:cubicBezTo>
                    <a:pt x="788" y="32"/>
                    <a:pt x="756" y="0"/>
                    <a:pt x="7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59"/>
            <p:cNvSpPr/>
            <p:nvPr/>
          </p:nvSpPr>
          <p:spPr>
            <a:xfrm>
              <a:off x="907847" y="3390058"/>
              <a:ext cx="15042" cy="133870"/>
            </a:xfrm>
            <a:custGeom>
              <a:avLst/>
              <a:gdLst/>
              <a:ahLst/>
              <a:cxnLst/>
              <a:rect l="l" t="t" r="r" b="b"/>
              <a:pathLst>
                <a:path w="150" h="1335" extrusionOk="0">
                  <a:moveTo>
                    <a:pt x="80" y="0"/>
                  </a:moveTo>
                  <a:cubicBezTo>
                    <a:pt x="40" y="0"/>
                    <a:pt x="9" y="32"/>
                    <a:pt x="9" y="71"/>
                  </a:cubicBezTo>
                  <a:lnTo>
                    <a:pt x="1" y="1264"/>
                  </a:lnTo>
                  <a:cubicBezTo>
                    <a:pt x="1" y="1302"/>
                    <a:pt x="33" y="1334"/>
                    <a:pt x="72" y="1334"/>
                  </a:cubicBezTo>
                  <a:cubicBezTo>
                    <a:pt x="110" y="1334"/>
                    <a:pt x="142" y="1304"/>
                    <a:pt x="142" y="1265"/>
                  </a:cubicBezTo>
                  <a:lnTo>
                    <a:pt x="149" y="71"/>
                  </a:lnTo>
                  <a:cubicBezTo>
                    <a:pt x="149" y="32"/>
                    <a:pt x="118"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59"/>
            <p:cNvSpPr/>
            <p:nvPr/>
          </p:nvSpPr>
          <p:spPr>
            <a:xfrm>
              <a:off x="856905" y="3414526"/>
              <a:ext cx="119230" cy="83431"/>
            </a:xfrm>
            <a:custGeom>
              <a:avLst/>
              <a:gdLst/>
              <a:ahLst/>
              <a:cxnLst/>
              <a:rect l="l" t="t" r="r" b="b"/>
              <a:pathLst>
                <a:path w="1189" h="832" extrusionOk="0">
                  <a:moveTo>
                    <a:pt x="1085" y="1"/>
                  </a:moveTo>
                  <a:cubicBezTo>
                    <a:pt x="1071" y="1"/>
                    <a:pt x="1057" y="5"/>
                    <a:pt x="1043" y="14"/>
                  </a:cubicBezTo>
                  <a:lnTo>
                    <a:pt x="58" y="701"/>
                  </a:lnTo>
                  <a:cubicBezTo>
                    <a:pt x="1" y="741"/>
                    <a:pt x="29" y="831"/>
                    <a:pt x="98" y="831"/>
                  </a:cubicBezTo>
                  <a:cubicBezTo>
                    <a:pt x="113" y="831"/>
                    <a:pt x="126" y="826"/>
                    <a:pt x="138" y="819"/>
                  </a:cubicBezTo>
                  <a:lnTo>
                    <a:pt x="1125" y="132"/>
                  </a:lnTo>
                  <a:cubicBezTo>
                    <a:pt x="1189" y="87"/>
                    <a:pt x="1145" y="1"/>
                    <a:pt x="10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9"/>
            <p:cNvSpPr/>
            <p:nvPr/>
          </p:nvSpPr>
          <p:spPr>
            <a:xfrm>
              <a:off x="868738" y="3409512"/>
              <a:ext cx="94361" cy="93358"/>
            </a:xfrm>
            <a:custGeom>
              <a:avLst/>
              <a:gdLst/>
              <a:ahLst/>
              <a:cxnLst/>
              <a:rect l="l" t="t" r="r" b="b"/>
              <a:pathLst>
                <a:path w="941" h="931" extrusionOk="0">
                  <a:moveTo>
                    <a:pt x="102" y="1"/>
                  </a:moveTo>
                  <a:cubicBezTo>
                    <a:pt x="47" y="1"/>
                    <a:pt x="0" y="69"/>
                    <a:pt x="50" y="122"/>
                  </a:cubicBezTo>
                  <a:lnTo>
                    <a:pt x="794" y="908"/>
                  </a:lnTo>
                  <a:cubicBezTo>
                    <a:pt x="808" y="923"/>
                    <a:pt x="827" y="931"/>
                    <a:pt x="845" y="931"/>
                  </a:cubicBezTo>
                  <a:cubicBezTo>
                    <a:pt x="908" y="931"/>
                    <a:pt x="940" y="856"/>
                    <a:pt x="897" y="812"/>
                  </a:cubicBezTo>
                  <a:lnTo>
                    <a:pt x="153"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59"/>
            <p:cNvSpPr/>
            <p:nvPr/>
          </p:nvSpPr>
          <p:spPr>
            <a:xfrm>
              <a:off x="843668" y="3447517"/>
              <a:ext cx="134272" cy="15443"/>
            </a:xfrm>
            <a:custGeom>
              <a:avLst/>
              <a:gdLst/>
              <a:ahLst/>
              <a:cxnLst/>
              <a:rect l="l" t="t" r="r" b="b"/>
              <a:pathLst>
                <a:path w="1339" h="154" extrusionOk="0">
                  <a:moveTo>
                    <a:pt x="1244" y="1"/>
                  </a:moveTo>
                  <a:cubicBezTo>
                    <a:pt x="1243" y="1"/>
                    <a:pt x="1243" y="1"/>
                    <a:pt x="1242" y="1"/>
                  </a:cubicBezTo>
                  <a:lnTo>
                    <a:pt x="95" y="11"/>
                  </a:lnTo>
                  <a:cubicBezTo>
                    <a:pt x="0" y="11"/>
                    <a:pt x="2" y="153"/>
                    <a:pt x="97" y="153"/>
                  </a:cubicBezTo>
                  <a:lnTo>
                    <a:pt x="1244" y="142"/>
                  </a:lnTo>
                  <a:cubicBezTo>
                    <a:pt x="1338" y="141"/>
                    <a:pt x="1337" y="1"/>
                    <a:pt x="12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0" name="Google Shape;3350;p59"/>
          <p:cNvGrpSpPr/>
          <p:nvPr/>
        </p:nvGrpSpPr>
        <p:grpSpPr>
          <a:xfrm rot="10800000">
            <a:off x="811228" y="4059216"/>
            <a:ext cx="134275" cy="133874"/>
            <a:chOff x="7616903" y="1949217"/>
            <a:chExt cx="134275" cy="133874"/>
          </a:xfrm>
        </p:grpSpPr>
        <p:sp>
          <p:nvSpPr>
            <p:cNvPr id="3351" name="Google Shape;3351;p59"/>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59"/>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59"/>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59"/>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59"/>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6" name="Google Shape;3356;p59"/>
          <p:cNvGrpSpPr/>
          <p:nvPr/>
        </p:nvGrpSpPr>
        <p:grpSpPr>
          <a:xfrm rot="10800000">
            <a:off x="7826078" y="531541"/>
            <a:ext cx="134272" cy="133870"/>
            <a:chOff x="843668" y="3390058"/>
            <a:chExt cx="134272" cy="133870"/>
          </a:xfrm>
        </p:grpSpPr>
        <p:sp>
          <p:nvSpPr>
            <p:cNvPr id="3357" name="Google Shape;3357;p59"/>
            <p:cNvSpPr/>
            <p:nvPr/>
          </p:nvSpPr>
          <p:spPr>
            <a:xfrm>
              <a:off x="843869" y="3390058"/>
              <a:ext cx="132266" cy="133870"/>
            </a:xfrm>
            <a:custGeom>
              <a:avLst/>
              <a:gdLst/>
              <a:ahLst/>
              <a:cxnLst/>
              <a:rect l="l" t="t" r="r" b="b"/>
              <a:pathLst>
                <a:path w="1319" h="1335" extrusionOk="0">
                  <a:moveTo>
                    <a:pt x="718" y="0"/>
                  </a:moveTo>
                  <a:cubicBezTo>
                    <a:pt x="679" y="0"/>
                    <a:pt x="647" y="31"/>
                    <a:pt x="647" y="70"/>
                  </a:cubicBezTo>
                  <a:lnTo>
                    <a:pt x="644" y="475"/>
                  </a:lnTo>
                  <a:lnTo>
                    <a:pt x="402" y="217"/>
                  </a:lnTo>
                  <a:cubicBezTo>
                    <a:pt x="387" y="202"/>
                    <a:pt x="369" y="195"/>
                    <a:pt x="353" y="195"/>
                  </a:cubicBezTo>
                  <a:cubicBezTo>
                    <a:pt x="299" y="195"/>
                    <a:pt x="252" y="262"/>
                    <a:pt x="298" y="314"/>
                  </a:cubicBezTo>
                  <a:lnTo>
                    <a:pt x="549" y="579"/>
                  </a:lnTo>
                  <a:lnTo>
                    <a:pt x="95" y="583"/>
                  </a:lnTo>
                  <a:cubicBezTo>
                    <a:pt x="0" y="584"/>
                    <a:pt x="1" y="725"/>
                    <a:pt x="95" y="725"/>
                  </a:cubicBezTo>
                  <a:cubicBezTo>
                    <a:pt x="95" y="725"/>
                    <a:pt x="96" y="725"/>
                    <a:pt x="96" y="725"/>
                  </a:cubicBezTo>
                  <a:lnTo>
                    <a:pt x="509" y="721"/>
                  </a:lnTo>
                  <a:lnTo>
                    <a:pt x="509" y="721"/>
                  </a:lnTo>
                  <a:lnTo>
                    <a:pt x="190" y="945"/>
                  </a:lnTo>
                  <a:cubicBezTo>
                    <a:pt x="132" y="984"/>
                    <a:pt x="160" y="1074"/>
                    <a:pt x="230" y="1074"/>
                  </a:cubicBezTo>
                  <a:cubicBezTo>
                    <a:pt x="244" y="1074"/>
                    <a:pt x="258" y="1070"/>
                    <a:pt x="270" y="1062"/>
                  </a:cubicBezTo>
                  <a:lnTo>
                    <a:pt x="643" y="801"/>
                  </a:lnTo>
                  <a:lnTo>
                    <a:pt x="640" y="1264"/>
                  </a:lnTo>
                  <a:cubicBezTo>
                    <a:pt x="639" y="1302"/>
                    <a:pt x="671" y="1334"/>
                    <a:pt x="710" y="1334"/>
                  </a:cubicBezTo>
                  <a:cubicBezTo>
                    <a:pt x="750" y="1334"/>
                    <a:pt x="780" y="1302"/>
                    <a:pt x="780" y="1264"/>
                  </a:cubicBezTo>
                  <a:lnTo>
                    <a:pt x="783" y="828"/>
                  </a:lnTo>
                  <a:lnTo>
                    <a:pt x="1042" y="1102"/>
                  </a:lnTo>
                  <a:cubicBezTo>
                    <a:pt x="1058" y="1118"/>
                    <a:pt x="1076" y="1125"/>
                    <a:pt x="1093" y="1125"/>
                  </a:cubicBezTo>
                  <a:cubicBezTo>
                    <a:pt x="1148" y="1125"/>
                    <a:pt x="1195" y="1057"/>
                    <a:pt x="1145" y="1004"/>
                  </a:cubicBezTo>
                  <a:lnTo>
                    <a:pt x="874" y="718"/>
                  </a:lnTo>
                  <a:lnTo>
                    <a:pt x="1242" y="714"/>
                  </a:lnTo>
                  <a:cubicBezTo>
                    <a:pt x="1280" y="714"/>
                    <a:pt x="1312" y="682"/>
                    <a:pt x="1312" y="643"/>
                  </a:cubicBezTo>
                  <a:cubicBezTo>
                    <a:pt x="1312" y="605"/>
                    <a:pt x="1282" y="574"/>
                    <a:pt x="1244" y="574"/>
                  </a:cubicBezTo>
                  <a:cubicBezTo>
                    <a:pt x="1243" y="574"/>
                    <a:pt x="1242" y="574"/>
                    <a:pt x="1242" y="574"/>
                  </a:cubicBezTo>
                  <a:lnTo>
                    <a:pt x="968" y="576"/>
                  </a:lnTo>
                  <a:lnTo>
                    <a:pt x="968" y="576"/>
                  </a:lnTo>
                  <a:lnTo>
                    <a:pt x="1255" y="376"/>
                  </a:lnTo>
                  <a:cubicBezTo>
                    <a:pt x="1319" y="331"/>
                    <a:pt x="1275" y="245"/>
                    <a:pt x="1215" y="245"/>
                  </a:cubicBezTo>
                  <a:cubicBezTo>
                    <a:pt x="1201" y="245"/>
                    <a:pt x="1187" y="249"/>
                    <a:pt x="1173" y="258"/>
                  </a:cubicBezTo>
                  <a:lnTo>
                    <a:pt x="786" y="530"/>
                  </a:lnTo>
                  <a:lnTo>
                    <a:pt x="788" y="71"/>
                  </a:lnTo>
                  <a:cubicBezTo>
                    <a:pt x="788" y="32"/>
                    <a:pt x="756" y="0"/>
                    <a:pt x="7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59"/>
            <p:cNvSpPr/>
            <p:nvPr/>
          </p:nvSpPr>
          <p:spPr>
            <a:xfrm>
              <a:off x="907847" y="3390058"/>
              <a:ext cx="15042" cy="133870"/>
            </a:xfrm>
            <a:custGeom>
              <a:avLst/>
              <a:gdLst/>
              <a:ahLst/>
              <a:cxnLst/>
              <a:rect l="l" t="t" r="r" b="b"/>
              <a:pathLst>
                <a:path w="150" h="1335" extrusionOk="0">
                  <a:moveTo>
                    <a:pt x="80" y="0"/>
                  </a:moveTo>
                  <a:cubicBezTo>
                    <a:pt x="40" y="0"/>
                    <a:pt x="9" y="32"/>
                    <a:pt x="9" y="71"/>
                  </a:cubicBezTo>
                  <a:lnTo>
                    <a:pt x="1" y="1264"/>
                  </a:lnTo>
                  <a:cubicBezTo>
                    <a:pt x="1" y="1302"/>
                    <a:pt x="33" y="1334"/>
                    <a:pt x="72" y="1334"/>
                  </a:cubicBezTo>
                  <a:cubicBezTo>
                    <a:pt x="110" y="1334"/>
                    <a:pt x="142" y="1304"/>
                    <a:pt x="142" y="1265"/>
                  </a:cubicBezTo>
                  <a:lnTo>
                    <a:pt x="149" y="71"/>
                  </a:lnTo>
                  <a:cubicBezTo>
                    <a:pt x="149" y="32"/>
                    <a:pt x="118"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59"/>
            <p:cNvSpPr/>
            <p:nvPr/>
          </p:nvSpPr>
          <p:spPr>
            <a:xfrm>
              <a:off x="856905" y="3414526"/>
              <a:ext cx="119230" cy="83431"/>
            </a:xfrm>
            <a:custGeom>
              <a:avLst/>
              <a:gdLst/>
              <a:ahLst/>
              <a:cxnLst/>
              <a:rect l="l" t="t" r="r" b="b"/>
              <a:pathLst>
                <a:path w="1189" h="832" extrusionOk="0">
                  <a:moveTo>
                    <a:pt x="1085" y="1"/>
                  </a:moveTo>
                  <a:cubicBezTo>
                    <a:pt x="1071" y="1"/>
                    <a:pt x="1057" y="5"/>
                    <a:pt x="1043" y="14"/>
                  </a:cubicBezTo>
                  <a:lnTo>
                    <a:pt x="58" y="701"/>
                  </a:lnTo>
                  <a:cubicBezTo>
                    <a:pt x="1" y="741"/>
                    <a:pt x="29" y="831"/>
                    <a:pt x="98" y="831"/>
                  </a:cubicBezTo>
                  <a:cubicBezTo>
                    <a:pt x="113" y="831"/>
                    <a:pt x="126" y="826"/>
                    <a:pt x="138" y="819"/>
                  </a:cubicBezTo>
                  <a:lnTo>
                    <a:pt x="1125" y="132"/>
                  </a:lnTo>
                  <a:cubicBezTo>
                    <a:pt x="1189" y="87"/>
                    <a:pt x="1145" y="1"/>
                    <a:pt x="10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59"/>
            <p:cNvSpPr/>
            <p:nvPr/>
          </p:nvSpPr>
          <p:spPr>
            <a:xfrm>
              <a:off x="868738" y="3409512"/>
              <a:ext cx="94361" cy="93358"/>
            </a:xfrm>
            <a:custGeom>
              <a:avLst/>
              <a:gdLst/>
              <a:ahLst/>
              <a:cxnLst/>
              <a:rect l="l" t="t" r="r" b="b"/>
              <a:pathLst>
                <a:path w="941" h="931" extrusionOk="0">
                  <a:moveTo>
                    <a:pt x="102" y="1"/>
                  </a:moveTo>
                  <a:cubicBezTo>
                    <a:pt x="47" y="1"/>
                    <a:pt x="0" y="69"/>
                    <a:pt x="50" y="122"/>
                  </a:cubicBezTo>
                  <a:lnTo>
                    <a:pt x="794" y="908"/>
                  </a:lnTo>
                  <a:cubicBezTo>
                    <a:pt x="808" y="923"/>
                    <a:pt x="827" y="931"/>
                    <a:pt x="845" y="931"/>
                  </a:cubicBezTo>
                  <a:cubicBezTo>
                    <a:pt x="908" y="931"/>
                    <a:pt x="940" y="856"/>
                    <a:pt x="897" y="812"/>
                  </a:cubicBezTo>
                  <a:lnTo>
                    <a:pt x="153"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59"/>
            <p:cNvSpPr/>
            <p:nvPr/>
          </p:nvSpPr>
          <p:spPr>
            <a:xfrm>
              <a:off x="843668" y="3447517"/>
              <a:ext cx="134272" cy="15443"/>
            </a:xfrm>
            <a:custGeom>
              <a:avLst/>
              <a:gdLst/>
              <a:ahLst/>
              <a:cxnLst/>
              <a:rect l="l" t="t" r="r" b="b"/>
              <a:pathLst>
                <a:path w="1339" h="154" extrusionOk="0">
                  <a:moveTo>
                    <a:pt x="1244" y="1"/>
                  </a:moveTo>
                  <a:cubicBezTo>
                    <a:pt x="1243" y="1"/>
                    <a:pt x="1243" y="1"/>
                    <a:pt x="1242" y="1"/>
                  </a:cubicBezTo>
                  <a:lnTo>
                    <a:pt x="95" y="11"/>
                  </a:lnTo>
                  <a:cubicBezTo>
                    <a:pt x="0" y="11"/>
                    <a:pt x="2" y="153"/>
                    <a:pt x="97" y="153"/>
                  </a:cubicBezTo>
                  <a:lnTo>
                    <a:pt x="1244" y="142"/>
                  </a:lnTo>
                  <a:cubicBezTo>
                    <a:pt x="1338" y="141"/>
                    <a:pt x="1337" y="1"/>
                    <a:pt x="12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Grafik 1">
            <a:extLst>
              <a:ext uri="{FF2B5EF4-FFF2-40B4-BE49-F238E27FC236}">
                <a16:creationId xmlns:a16="http://schemas.microsoft.com/office/drawing/2014/main" id="{95C0B6C7-5F4D-98F0-0FD1-9D3CAC24C020}"/>
              </a:ext>
            </a:extLst>
          </p:cNvPr>
          <p:cNvPicPr>
            <a:picLocks noChangeAspect="1"/>
          </p:cNvPicPr>
          <p:nvPr/>
        </p:nvPicPr>
        <p:blipFill>
          <a:blip r:embed="rId3"/>
          <a:stretch>
            <a:fillRect/>
          </a:stretch>
        </p:blipFill>
        <p:spPr>
          <a:xfrm>
            <a:off x="1156470" y="315550"/>
            <a:ext cx="2847975" cy="1600200"/>
          </a:xfrm>
          <a:prstGeom prst="rect">
            <a:avLst/>
          </a:prstGeom>
        </p:spPr>
      </p:pic>
      <p:pic>
        <p:nvPicPr>
          <p:cNvPr id="3" name="Grafik 2">
            <a:extLst>
              <a:ext uri="{FF2B5EF4-FFF2-40B4-BE49-F238E27FC236}">
                <a16:creationId xmlns:a16="http://schemas.microsoft.com/office/drawing/2014/main" id="{68F06480-0B33-3B9D-C7BD-C2723628F897}"/>
              </a:ext>
            </a:extLst>
          </p:cNvPr>
          <p:cNvPicPr>
            <a:picLocks noChangeAspect="1"/>
          </p:cNvPicPr>
          <p:nvPr/>
        </p:nvPicPr>
        <p:blipFill>
          <a:blip r:embed="rId4"/>
          <a:stretch>
            <a:fillRect/>
          </a:stretch>
        </p:blipFill>
        <p:spPr>
          <a:xfrm>
            <a:off x="6146462" y="2592139"/>
            <a:ext cx="2819400" cy="1676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0">
          <a:extLst>
            <a:ext uri="{FF2B5EF4-FFF2-40B4-BE49-F238E27FC236}">
              <a16:creationId xmlns:a16="http://schemas.microsoft.com/office/drawing/2014/main" id="{DC71FAB3-E346-4971-A43C-C097DEEEEFFB}"/>
            </a:ext>
          </a:extLst>
        </p:cNvPr>
        <p:cNvGrpSpPr/>
        <p:nvPr/>
      </p:nvGrpSpPr>
      <p:grpSpPr>
        <a:xfrm>
          <a:off x="0" y="0"/>
          <a:ext cx="0" cy="0"/>
          <a:chOff x="0" y="0"/>
          <a:chExt cx="0" cy="0"/>
        </a:xfrm>
      </p:grpSpPr>
      <p:sp>
        <p:nvSpPr>
          <p:cNvPr id="2991" name="Google Shape;2991;p57">
            <a:extLst>
              <a:ext uri="{FF2B5EF4-FFF2-40B4-BE49-F238E27FC236}">
                <a16:creationId xmlns:a16="http://schemas.microsoft.com/office/drawing/2014/main" id="{AC63E641-21B1-D5A5-83D2-BADDCF2DFC51}"/>
              </a:ext>
            </a:extLst>
          </p:cNvPr>
          <p:cNvSpPr txBox="1">
            <a:spLocks noGrp="1"/>
          </p:cNvSpPr>
          <p:nvPr>
            <p:ph type="title"/>
          </p:nvPr>
        </p:nvSpPr>
        <p:spPr>
          <a:xfrm>
            <a:off x="1046575" y="1436100"/>
            <a:ext cx="7050900" cy="1054927"/>
          </a:xfrm>
          <a:prstGeom prst="rect">
            <a:avLst/>
          </a:prstGeom>
        </p:spPr>
        <p:txBody>
          <a:bodyPr spcFirstLastPara="1" wrap="square" lIns="91425" tIns="91425" rIns="91425" bIns="91425" anchor="ctr" anchorCtr="0">
            <a:noAutofit/>
          </a:bodyPr>
          <a:lstStyle/>
          <a:p>
            <a:pPr lvl="0"/>
            <a:r>
              <a:rPr lang="de-DE" sz="2400" dirty="0">
                <a:hlinkClick r:id="rId3"/>
              </a:rPr>
              <a:t>Osterfeuer</a:t>
            </a:r>
            <a:r>
              <a:rPr lang="de-DE" sz="2400" dirty="0"/>
              <a:t>:</a:t>
            </a:r>
            <a:r>
              <a:rPr lang="de-DE" sz="2400" b="0" dirty="0"/>
              <a:t> Am Karsamstag oder Ostersonntag entzündete Feuer stehen für den Frühling und das Licht</a:t>
            </a:r>
            <a:endParaRPr sz="2400" dirty="0">
              <a:solidFill>
                <a:schemeClr val="lt1"/>
              </a:solidFill>
            </a:endParaRPr>
          </a:p>
        </p:txBody>
      </p:sp>
      <p:grpSp>
        <p:nvGrpSpPr>
          <p:cNvPr id="2992" name="Google Shape;2992;p57">
            <a:extLst>
              <a:ext uri="{FF2B5EF4-FFF2-40B4-BE49-F238E27FC236}">
                <a16:creationId xmlns:a16="http://schemas.microsoft.com/office/drawing/2014/main" id="{67836793-8434-C0AA-590F-53EF8FF788FD}"/>
              </a:ext>
            </a:extLst>
          </p:cNvPr>
          <p:cNvGrpSpPr/>
          <p:nvPr/>
        </p:nvGrpSpPr>
        <p:grpSpPr>
          <a:xfrm rot="-1709950" flipH="1">
            <a:off x="579937" y="3459296"/>
            <a:ext cx="1383067" cy="1203407"/>
            <a:chOff x="5626775" y="3338600"/>
            <a:chExt cx="323350" cy="281350"/>
          </a:xfrm>
        </p:grpSpPr>
        <p:sp>
          <p:nvSpPr>
            <p:cNvPr id="2993" name="Google Shape;2993;p57">
              <a:extLst>
                <a:ext uri="{FF2B5EF4-FFF2-40B4-BE49-F238E27FC236}">
                  <a16:creationId xmlns:a16="http://schemas.microsoft.com/office/drawing/2014/main" id="{14F5CB8E-EA5C-EF2C-2445-B259D7AA73EF}"/>
                </a:ext>
              </a:extLst>
            </p:cNvPr>
            <p:cNvSpPr/>
            <p:nvPr/>
          </p:nvSpPr>
          <p:spPr>
            <a:xfrm>
              <a:off x="5636475" y="3338625"/>
              <a:ext cx="313650" cy="281325"/>
            </a:xfrm>
            <a:custGeom>
              <a:avLst/>
              <a:gdLst/>
              <a:ahLst/>
              <a:cxnLst/>
              <a:rect l="l" t="t" r="r" b="b"/>
              <a:pathLst>
                <a:path w="12546" h="11253" extrusionOk="0">
                  <a:moveTo>
                    <a:pt x="3362" y="1"/>
                  </a:moveTo>
                  <a:cubicBezTo>
                    <a:pt x="3212" y="1"/>
                    <a:pt x="3056" y="24"/>
                    <a:pt x="2896" y="76"/>
                  </a:cubicBezTo>
                  <a:cubicBezTo>
                    <a:pt x="2327" y="259"/>
                    <a:pt x="1954" y="595"/>
                    <a:pt x="1710" y="981"/>
                  </a:cubicBezTo>
                  <a:cubicBezTo>
                    <a:pt x="1703" y="979"/>
                    <a:pt x="1697" y="978"/>
                    <a:pt x="1691" y="978"/>
                  </a:cubicBezTo>
                  <a:cubicBezTo>
                    <a:pt x="1651" y="978"/>
                    <a:pt x="1619" y="1014"/>
                    <a:pt x="1628" y="1056"/>
                  </a:cubicBezTo>
                  <a:cubicBezTo>
                    <a:pt x="1628" y="1058"/>
                    <a:pt x="1632" y="1076"/>
                    <a:pt x="1639" y="1100"/>
                  </a:cubicBezTo>
                  <a:cubicBezTo>
                    <a:pt x="1529" y="1302"/>
                    <a:pt x="1447" y="1516"/>
                    <a:pt x="1390" y="1739"/>
                  </a:cubicBezTo>
                  <a:cubicBezTo>
                    <a:pt x="1328" y="1743"/>
                    <a:pt x="1307" y="1826"/>
                    <a:pt x="1362" y="1858"/>
                  </a:cubicBezTo>
                  <a:cubicBezTo>
                    <a:pt x="1215" y="2536"/>
                    <a:pt x="1311" y="3137"/>
                    <a:pt x="1356" y="3164"/>
                  </a:cubicBezTo>
                  <a:cubicBezTo>
                    <a:pt x="1358" y="3165"/>
                    <a:pt x="1361" y="3166"/>
                    <a:pt x="1365" y="3166"/>
                  </a:cubicBezTo>
                  <a:cubicBezTo>
                    <a:pt x="1375" y="3166"/>
                    <a:pt x="1390" y="3160"/>
                    <a:pt x="1409" y="3149"/>
                  </a:cubicBezTo>
                  <a:lnTo>
                    <a:pt x="1409" y="3149"/>
                  </a:lnTo>
                  <a:cubicBezTo>
                    <a:pt x="1074" y="3909"/>
                    <a:pt x="1186" y="4863"/>
                    <a:pt x="1392" y="5645"/>
                  </a:cubicBezTo>
                  <a:cubicBezTo>
                    <a:pt x="1151" y="5488"/>
                    <a:pt x="681" y="5212"/>
                    <a:pt x="347" y="5212"/>
                  </a:cubicBezTo>
                  <a:cubicBezTo>
                    <a:pt x="248" y="5212"/>
                    <a:pt x="161" y="5236"/>
                    <a:pt x="95" y="5295"/>
                  </a:cubicBezTo>
                  <a:cubicBezTo>
                    <a:pt x="38" y="5344"/>
                    <a:pt x="8" y="5419"/>
                    <a:pt x="13" y="5495"/>
                  </a:cubicBezTo>
                  <a:cubicBezTo>
                    <a:pt x="27" y="5701"/>
                    <a:pt x="269" y="5958"/>
                    <a:pt x="489" y="6152"/>
                  </a:cubicBezTo>
                  <a:cubicBezTo>
                    <a:pt x="420" y="6133"/>
                    <a:pt x="350" y="6121"/>
                    <a:pt x="286" y="6121"/>
                  </a:cubicBezTo>
                  <a:cubicBezTo>
                    <a:pt x="220" y="6121"/>
                    <a:pt x="161" y="6133"/>
                    <a:pt x="114" y="6164"/>
                  </a:cubicBezTo>
                  <a:cubicBezTo>
                    <a:pt x="62" y="6197"/>
                    <a:pt x="0" y="6268"/>
                    <a:pt x="11" y="6412"/>
                  </a:cubicBezTo>
                  <a:cubicBezTo>
                    <a:pt x="27" y="6664"/>
                    <a:pt x="247" y="6907"/>
                    <a:pt x="475" y="7094"/>
                  </a:cubicBezTo>
                  <a:cubicBezTo>
                    <a:pt x="413" y="7078"/>
                    <a:pt x="356" y="7069"/>
                    <a:pt x="308" y="7069"/>
                  </a:cubicBezTo>
                  <a:cubicBezTo>
                    <a:pt x="253" y="7069"/>
                    <a:pt x="208" y="7081"/>
                    <a:pt x="181" y="7109"/>
                  </a:cubicBezTo>
                  <a:cubicBezTo>
                    <a:pt x="135" y="7154"/>
                    <a:pt x="134" y="7222"/>
                    <a:pt x="179" y="7311"/>
                  </a:cubicBezTo>
                  <a:cubicBezTo>
                    <a:pt x="321" y="7595"/>
                    <a:pt x="964" y="8312"/>
                    <a:pt x="1711" y="8394"/>
                  </a:cubicBezTo>
                  <a:cubicBezTo>
                    <a:pt x="1757" y="8398"/>
                    <a:pt x="1803" y="8400"/>
                    <a:pt x="1850" y="8400"/>
                  </a:cubicBezTo>
                  <a:cubicBezTo>
                    <a:pt x="2115" y="8400"/>
                    <a:pt x="2362" y="8316"/>
                    <a:pt x="2591" y="8149"/>
                  </a:cubicBezTo>
                  <a:cubicBezTo>
                    <a:pt x="2747" y="8325"/>
                    <a:pt x="2922" y="8486"/>
                    <a:pt x="3111" y="8629"/>
                  </a:cubicBezTo>
                  <a:cubicBezTo>
                    <a:pt x="3122" y="8637"/>
                    <a:pt x="3136" y="8642"/>
                    <a:pt x="3150" y="8642"/>
                  </a:cubicBezTo>
                  <a:cubicBezTo>
                    <a:pt x="3163" y="8642"/>
                    <a:pt x="3177" y="8637"/>
                    <a:pt x="3188" y="8629"/>
                  </a:cubicBezTo>
                  <a:cubicBezTo>
                    <a:pt x="3515" y="8926"/>
                    <a:pt x="3877" y="9178"/>
                    <a:pt x="4269" y="9381"/>
                  </a:cubicBezTo>
                  <a:cubicBezTo>
                    <a:pt x="4128" y="9840"/>
                    <a:pt x="4005" y="10189"/>
                    <a:pt x="3940" y="10284"/>
                  </a:cubicBezTo>
                  <a:lnTo>
                    <a:pt x="3222" y="9829"/>
                  </a:lnTo>
                  <a:cubicBezTo>
                    <a:pt x="3210" y="9822"/>
                    <a:pt x="3197" y="9818"/>
                    <a:pt x="3186" y="9818"/>
                  </a:cubicBezTo>
                  <a:cubicBezTo>
                    <a:pt x="3129" y="9818"/>
                    <a:pt x="3091" y="9901"/>
                    <a:pt x="3152" y="9939"/>
                  </a:cubicBezTo>
                  <a:lnTo>
                    <a:pt x="3652" y="10257"/>
                  </a:lnTo>
                  <a:cubicBezTo>
                    <a:pt x="3417" y="10218"/>
                    <a:pt x="3142" y="10169"/>
                    <a:pt x="3138" y="10167"/>
                  </a:cubicBezTo>
                  <a:cubicBezTo>
                    <a:pt x="3131" y="10166"/>
                    <a:pt x="3126" y="10165"/>
                    <a:pt x="3120" y="10165"/>
                  </a:cubicBezTo>
                  <a:cubicBezTo>
                    <a:pt x="3047" y="10165"/>
                    <a:pt x="3031" y="10283"/>
                    <a:pt x="3115" y="10294"/>
                  </a:cubicBezTo>
                  <a:cubicBezTo>
                    <a:pt x="3142" y="10300"/>
                    <a:pt x="3779" y="10415"/>
                    <a:pt x="3938" y="10428"/>
                  </a:cubicBezTo>
                  <a:cubicBezTo>
                    <a:pt x="3940" y="10429"/>
                    <a:pt x="3941" y="10429"/>
                    <a:pt x="3943" y="10429"/>
                  </a:cubicBezTo>
                  <a:cubicBezTo>
                    <a:pt x="3945" y="10429"/>
                    <a:pt x="3946" y="10429"/>
                    <a:pt x="3948" y="10428"/>
                  </a:cubicBezTo>
                  <a:cubicBezTo>
                    <a:pt x="3996" y="10428"/>
                    <a:pt x="4099" y="10375"/>
                    <a:pt x="4387" y="9442"/>
                  </a:cubicBezTo>
                  <a:cubicBezTo>
                    <a:pt x="4929" y="9699"/>
                    <a:pt x="5501" y="9834"/>
                    <a:pt x="6088" y="9834"/>
                  </a:cubicBezTo>
                  <a:cubicBezTo>
                    <a:pt x="6412" y="9834"/>
                    <a:pt x="6741" y="9793"/>
                    <a:pt x="7072" y="9709"/>
                  </a:cubicBezTo>
                  <a:cubicBezTo>
                    <a:pt x="7189" y="10265"/>
                    <a:pt x="7270" y="10716"/>
                    <a:pt x="7268" y="10876"/>
                  </a:cubicBezTo>
                  <a:cubicBezTo>
                    <a:pt x="7036" y="10780"/>
                    <a:pt x="6505" y="10710"/>
                    <a:pt x="6438" y="10701"/>
                  </a:cubicBezTo>
                  <a:cubicBezTo>
                    <a:pt x="6435" y="10700"/>
                    <a:pt x="6431" y="10700"/>
                    <a:pt x="6428" y="10700"/>
                  </a:cubicBezTo>
                  <a:cubicBezTo>
                    <a:pt x="6351" y="10700"/>
                    <a:pt x="6339" y="10819"/>
                    <a:pt x="6421" y="10829"/>
                  </a:cubicBezTo>
                  <a:cubicBezTo>
                    <a:pt x="6611" y="10855"/>
                    <a:pt x="6893" y="10901"/>
                    <a:pt x="7084" y="10951"/>
                  </a:cubicBezTo>
                  <a:cubicBezTo>
                    <a:pt x="6843" y="11015"/>
                    <a:pt x="6520" y="11121"/>
                    <a:pt x="6501" y="11126"/>
                  </a:cubicBezTo>
                  <a:cubicBezTo>
                    <a:pt x="6431" y="11149"/>
                    <a:pt x="6447" y="11253"/>
                    <a:pt x="6521" y="11253"/>
                  </a:cubicBezTo>
                  <a:cubicBezTo>
                    <a:pt x="6528" y="11253"/>
                    <a:pt x="6534" y="11252"/>
                    <a:pt x="6541" y="11249"/>
                  </a:cubicBezTo>
                  <a:cubicBezTo>
                    <a:pt x="6714" y="11194"/>
                    <a:pt x="7187" y="11046"/>
                    <a:pt x="7312" y="11032"/>
                  </a:cubicBezTo>
                  <a:lnTo>
                    <a:pt x="7318" y="11032"/>
                  </a:lnTo>
                  <a:lnTo>
                    <a:pt x="7323" y="11031"/>
                  </a:lnTo>
                  <a:cubicBezTo>
                    <a:pt x="7342" y="11026"/>
                    <a:pt x="7359" y="11014"/>
                    <a:pt x="7370" y="10998"/>
                  </a:cubicBezTo>
                  <a:cubicBezTo>
                    <a:pt x="7434" y="10905"/>
                    <a:pt x="7334" y="10317"/>
                    <a:pt x="7199" y="9676"/>
                  </a:cubicBezTo>
                  <a:cubicBezTo>
                    <a:pt x="7935" y="9464"/>
                    <a:pt x="8684" y="9038"/>
                    <a:pt x="9421" y="8375"/>
                  </a:cubicBezTo>
                  <a:cubicBezTo>
                    <a:pt x="12546" y="5556"/>
                    <a:pt x="10568" y="2271"/>
                    <a:pt x="10568" y="2271"/>
                  </a:cubicBezTo>
                  <a:lnTo>
                    <a:pt x="10568" y="2271"/>
                  </a:lnTo>
                  <a:cubicBezTo>
                    <a:pt x="10085" y="2637"/>
                    <a:pt x="9658" y="2914"/>
                    <a:pt x="9280" y="3117"/>
                  </a:cubicBezTo>
                  <a:cubicBezTo>
                    <a:pt x="9260" y="2354"/>
                    <a:pt x="9014" y="2072"/>
                    <a:pt x="8917" y="1989"/>
                  </a:cubicBezTo>
                  <a:cubicBezTo>
                    <a:pt x="8846" y="1930"/>
                    <a:pt x="8771" y="1899"/>
                    <a:pt x="8700" y="1899"/>
                  </a:cubicBezTo>
                  <a:cubicBezTo>
                    <a:pt x="8671" y="1899"/>
                    <a:pt x="8644" y="1904"/>
                    <a:pt x="8617" y="1914"/>
                  </a:cubicBezTo>
                  <a:cubicBezTo>
                    <a:pt x="8536" y="1945"/>
                    <a:pt x="8478" y="2020"/>
                    <a:pt x="8462" y="2121"/>
                  </a:cubicBezTo>
                  <a:cubicBezTo>
                    <a:pt x="8442" y="2248"/>
                    <a:pt x="8413" y="2393"/>
                    <a:pt x="8382" y="2533"/>
                  </a:cubicBezTo>
                  <a:cubicBezTo>
                    <a:pt x="8356" y="2219"/>
                    <a:pt x="8267" y="1866"/>
                    <a:pt x="8017" y="1637"/>
                  </a:cubicBezTo>
                  <a:cubicBezTo>
                    <a:pt x="7936" y="1564"/>
                    <a:pt x="7857" y="1527"/>
                    <a:pt x="7782" y="1527"/>
                  </a:cubicBezTo>
                  <a:cubicBezTo>
                    <a:pt x="7753" y="1527"/>
                    <a:pt x="7724" y="1533"/>
                    <a:pt x="7696" y="1544"/>
                  </a:cubicBezTo>
                  <a:cubicBezTo>
                    <a:pt x="7578" y="1590"/>
                    <a:pt x="7494" y="1738"/>
                    <a:pt x="7434" y="1910"/>
                  </a:cubicBezTo>
                  <a:cubicBezTo>
                    <a:pt x="7409" y="1728"/>
                    <a:pt x="7357" y="1548"/>
                    <a:pt x="7255" y="1415"/>
                  </a:cubicBezTo>
                  <a:cubicBezTo>
                    <a:pt x="7169" y="1299"/>
                    <a:pt x="7040" y="1226"/>
                    <a:pt x="6897" y="1211"/>
                  </a:cubicBezTo>
                  <a:cubicBezTo>
                    <a:pt x="6895" y="1211"/>
                    <a:pt x="6893" y="1211"/>
                    <a:pt x="6891" y="1211"/>
                  </a:cubicBezTo>
                  <a:cubicBezTo>
                    <a:pt x="6760" y="1211"/>
                    <a:pt x="6534" y="1532"/>
                    <a:pt x="6161" y="2927"/>
                  </a:cubicBezTo>
                  <a:cubicBezTo>
                    <a:pt x="5978" y="2784"/>
                    <a:pt x="5796" y="2632"/>
                    <a:pt x="5604" y="2487"/>
                  </a:cubicBezTo>
                  <a:lnTo>
                    <a:pt x="5604" y="2487"/>
                  </a:lnTo>
                  <a:cubicBezTo>
                    <a:pt x="5637" y="2493"/>
                    <a:pt x="5668" y="2496"/>
                    <a:pt x="5696" y="2496"/>
                  </a:cubicBezTo>
                  <a:cubicBezTo>
                    <a:pt x="5810" y="2496"/>
                    <a:pt x="5867" y="2447"/>
                    <a:pt x="5810" y="2314"/>
                  </a:cubicBezTo>
                  <a:cubicBezTo>
                    <a:pt x="5810" y="2314"/>
                    <a:pt x="4855" y="1"/>
                    <a:pt x="3362"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57">
              <a:extLst>
                <a:ext uri="{FF2B5EF4-FFF2-40B4-BE49-F238E27FC236}">
                  <a16:creationId xmlns:a16="http://schemas.microsoft.com/office/drawing/2014/main" id="{D9348115-7358-E145-99E8-C1A790A48380}"/>
                </a:ext>
              </a:extLst>
            </p:cNvPr>
            <p:cNvSpPr/>
            <p:nvPr/>
          </p:nvSpPr>
          <p:spPr>
            <a:xfrm>
              <a:off x="5631875" y="3470425"/>
              <a:ext cx="76875" cy="76625"/>
            </a:xfrm>
            <a:custGeom>
              <a:avLst/>
              <a:gdLst/>
              <a:ahLst/>
              <a:cxnLst/>
              <a:rect l="l" t="t" r="r" b="b"/>
              <a:pathLst>
                <a:path w="3075" h="3065" extrusionOk="0">
                  <a:moveTo>
                    <a:pt x="532" y="1"/>
                  </a:moveTo>
                  <a:cubicBezTo>
                    <a:pt x="448" y="1"/>
                    <a:pt x="376" y="21"/>
                    <a:pt x="323" y="68"/>
                  </a:cubicBezTo>
                  <a:cubicBezTo>
                    <a:pt x="1" y="360"/>
                    <a:pt x="1068" y="1104"/>
                    <a:pt x="1068" y="1104"/>
                  </a:cubicBezTo>
                  <a:cubicBezTo>
                    <a:pt x="1068" y="1104"/>
                    <a:pt x="712" y="912"/>
                    <a:pt x="472" y="912"/>
                  </a:cubicBezTo>
                  <a:cubicBezTo>
                    <a:pt x="343" y="912"/>
                    <a:pt x="248" y="968"/>
                    <a:pt x="259" y="1138"/>
                  </a:cubicBezTo>
                  <a:cubicBezTo>
                    <a:pt x="291" y="1623"/>
                    <a:pt x="1197" y="2108"/>
                    <a:pt x="1197" y="2108"/>
                  </a:cubicBezTo>
                  <a:cubicBezTo>
                    <a:pt x="1197" y="2108"/>
                    <a:pt x="702" y="1860"/>
                    <a:pt x="490" y="1860"/>
                  </a:cubicBezTo>
                  <a:cubicBezTo>
                    <a:pt x="405" y="1860"/>
                    <a:pt x="365" y="1900"/>
                    <a:pt x="421" y="2011"/>
                  </a:cubicBezTo>
                  <a:cubicBezTo>
                    <a:pt x="555" y="2280"/>
                    <a:pt x="1251" y="3064"/>
                    <a:pt x="2033" y="3064"/>
                  </a:cubicBezTo>
                  <a:cubicBezTo>
                    <a:pt x="2377" y="3064"/>
                    <a:pt x="2738" y="2912"/>
                    <a:pt x="3074" y="2496"/>
                  </a:cubicBezTo>
                  <a:lnTo>
                    <a:pt x="1683" y="521"/>
                  </a:lnTo>
                  <a:cubicBezTo>
                    <a:pt x="1683" y="521"/>
                    <a:pt x="958" y="1"/>
                    <a:pt x="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57">
              <a:extLst>
                <a:ext uri="{FF2B5EF4-FFF2-40B4-BE49-F238E27FC236}">
                  <a16:creationId xmlns:a16="http://schemas.microsoft.com/office/drawing/2014/main" id="{D832AF69-8CAD-C3F2-CB19-F1D3FB973A45}"/>
                </a:ext>
              </a:extLst>
            </p:cNvPr>
            <p:cNvSpPr/>
            <p:nvPr/>
          </p:nvSpPr>
          <p:spPr>
            <a:xfrm>
              <a:off x="5636475" y="3468850"/>
              <a:ext cx="74400" cy="79800"/>
            </a:xfrm>
            <a:custGeom>
              <a:avLst/>
              <a:gdLst/>
              <a:ahLst/>
              <a:cxnLst/>
              <a:rect l="l" t="t" r="r" b="b"/>
              <a:pathLst>
                <a:path w="2976" h="3192" extrusionOk="0">
                  <a:moveTo>
                    <a:pt x="347" y="1"/>
                  </a:moveTo>
                  <a:cubicBezTo>
                    <a:pt x="248" y="1"/>
                    <a:pt x="162" y="25"/>
                    <a:pt x="96" y="83"/>
                  </a:cubicBezTo>
                  <a:cubicBezTo>
                    <a:pt x="39" y="134"/>
                    <a:pt x="8" y="209"/>
                    <a:pt x="15" y="285"/>
                  </a:cubicBezTo>
                  <a:cubicBezTo>
                    <a:pt x="27" y="491"/>
                    <a:pt x="269" y="748"/>
                    <a:pt x="491" y="941"/>
                  </a:cubicBezTo>
                  <a:cubicBezTo>
                    <a:pt x="421" y="923"/>
                    <a:pt x="351" y="911"/>
                    <a:pt x="286" y="911"/>
                  </a:cubicBezTo>
                  <a:cubicBezTo>
                    <a:pt x="220" y="911"/>
                    <a:pt x="161" y="924"/>
                    <a:pt x="114" y="955"/>
                  </a:cubicBezTo>
                  <a:cubicBezTo>
                    <a:pt x="60" y="988"/>
                    <a:pt x="0" y="1059"/>
                    <a:pt x="11" y="1203"/>
                  </a:cubicBezTo>
                  <a:cubicBezTo>
                    <a:pt x="27" y="1455"/>
                    <a:pt x="247" y="1698"/>
                    <a:pt x="475" y="1885"/>
                  </a:cubicBezTo>
                  <a:cubicBezTo>
                    <a:pt x="413" y="1869"/>
                    <a:pt x="356" y="1860"/>
                    <a:pt x="308" y="1860"/>
                  </a:cubicBezTo>
                  <a:cubicBezTo>
                    <a:pt x="253" y="1860"/>
                    <a:pt x="208" y="1872"/>
                    <a:pt x="181" y="1900"/>
                  </a:cubicBezTo>
                  <a:cubicBezTo>
                    <a:pt x="135" y="1945"/>
                    <a:pt x="135" y="2013"/>
                    <a:pt x="179" y="2102"/>
                  </a:cubicBezTo>
                  <a:cubicBezTo>
                    <a:pt x="321" y="2386"/>
                    <a:pt x="964" y="3103"/>
                    <a:pt x="1711" y="3185"/>
                  </a:cubicBezTo>
                  <a:cubicBezTo>
                    <a:pt x="1757" y="3189"/>
                    <a:pt x="1803" y="3191"/>
                    <a:pt x="1850" y="3191"/>
                  </a:cubicBezTo>
                  <a:cubicBezTo>
                    <a:pt x="2255" y="3191"/>
                    <a:pt x="2622" y="2993"/>
                    <a:pt x="2940" y="2599"/>
                  </a:cubicBezTo>
                  <a:cubicBezTo>
                    <a:pt x="2976" y="2550"/>
                    <a:pt x="2933" y="2496"/>
                    <a:pt x="2886" y="2496"/>
                  </a:cubicBezTo>
                  <a:cubicBezTo>
                    <a:pt x="2870" y="2496"/>
                    <a:pt x="2853" y="2502"/>
                    <a:pt x="2839" y="2517"/>
                  </a:cubicBezTo>
                  <a:cubicBezTo>
                    <a:pt x="2547" y="2879"/>
                    <a:pt x="2214" y="3062"/>
                    <a:pt x="1849" y="3062"/>
                  </a:cubicBezTo>
                  <a:cubicBezTo>
                    <a:pt x="1808" y="3062"/>
                    <a:pt x="1766" y="3059"/>
                    <a:pt x="1725" y="3055"/>
                  </a:cubicBezTo>
                  <a:cubicBezTo>
                    <a:pt x="1037" y="2980"/>
                    <a:pt x="424" y="2302"/>
                    <a:pt x="294" y="2044"/>
                  </a:cubicBezTo>
                  <a:cubicBezTo>
                    <a:pt x="286" y="2027"/>
                    <a:pt x="279" y="2009"/>
                    <a:pt x="274" y="1991"/>
                  </a:cubicBezTo>
                  <a:cubicBezTo>
                    <a:pt x="281" y="1987"/>
                    <a:pt x="292" y="1985"/>
                    <a:pt x="306" y="1985"/>
                  </a:cubicBezTo>
                  <a:cubicBezTo>
                    <a:pt x="412" y="1985"/>
                    <a:pt x="702" y="2087"/>
                    <a:pt x="984" y="2229"/>
                  </a:cubicBezTo>
                  <a:cubicBezTo>
                    <a:pt x="994" y="2234"/>
                    <a:pt x="1004" y="2236"/>
                    <a:pt x="1014" y="2236"/>
                  </a:cubicBezTo>
                  <a:cubicBezTo>
                    <a:pt x="1073" y="2236"/>
                    <a:pt x="1108" y="2148"/>
                    <a:pt x="1044" y="2114"/>
                  </a:cubicBezTo>
                  <a:cubicBezTo>
                    <a:pt x="801" y="1983"/>
                    <a:pt x="163" y="1564"/>
                    <a:pt x="139" y="1195"/>
                  </a:cubicBezTo>
                  <a:cubicBezTo>
                    <a:pt x="134" y="1096"/>
                    <a:pt x="171" y="1071"/>
                    <a:pt x="183" y="1063"/>
                  </a:cubicBezTo>
                  <a:cubicBezTo>
                    <a:pt x="209" y="1047"/>
                    <a:pt x="244" y="1039"/>
                    <a:pt x="286" y="1039"/>
                  </a:cubicBezTo>
                  <a:cubicBezTo>
                    <a:pt x="446" y="1039"/>
                    <a:pt x="699" y="1142"/>
                    <a:pt x="853" y="1225"/>
                  </a:cubicBezTo>
                  <a:cubicBezTo>
                    <a:pt x="863" y="1230"/>
                    <a:pt x="874" y="1232"/>
                    <a:pt x="883" y="1232"/>
                  </a:cubicBezTo>
                  <a:cubicBezTo>
                    <a:pt x="940" y="1232"/>
                    <a:pt x="977" y="1154"/>
                    <a:pt x="921" y="1114"/>
                  </a:cubicBezTo>
                  <a:cubicBezTo>
                    <a:pt x="710" y="967"/>
                    <a:pt x="159" y="531"/>
                    <a:pt x="143" y="277"/>
                  </a:cubicBezTo>
                  <a:cubicBezTo>
                    <a:pt x="139" y="241"/>
                    <a:pt x="155" y="203"/>
                    <a:pt x="183" y="179"/>
                  </a:cubicBezTo>
                  <a:cubicBezTo>
                    <a:pt x="222" y="144"/>
                    <a:pt x="279" y="128"/>
                    <a:pt x="347" y="128"/>
                  </a:cubicBezTo>
                  <a:cubicBezTo>
                    <a:pt x="639" y="128"/>
                    <a:pt x="1149" y="414"/>
                    <a:pt x="1461" y="638"/>
                  </a:cubicBezTo>
                  <a:cubicBezTo>
                    <a:pt x="1473" y="646"/>
                    <a:pt x="1485" y="649"/>
                    <a:pt x="1497" y="649"/>
                  </a:cubicBezTo>
                  <a:cubicBezTo>
                    <a:pt x="1550" y="649"/>
                    <a:pt x="1590" y="574"/>
                    <a:pt x="1536" y="532"/>
                  </a:cubicBezTo>
                  <a:cubicBezTo>
                    <a:pt x="1447" y="468"/>
                    <a:pt x="781" y="1"/>
                    <a:pt x="34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57">
              <a:extLst>
                <a:ext uri="{FF2B5EF4-FFF2-40B4-BE49-F238E27FC236}">
                  <a16:creationId xmlns:a16="http://schemas.microsoft.com/office/drawing/2014/main" id="{E6600E22-869A-6F2B-BC42-36DE2A089264}"/>
                </a:ext>
              </a:extLst>
            </p:cNvPr>
            <p:cNvSpPr/>
            <p:nvPr/>
          </p:nvSpPr>
          <p:spPr>
            <a:xfrm>
              <a:off x="5712250" y="3537900"/>
              <a:ext cx="43925" cy="61450"/>
            </a:xfrm>
            <a:custGeom>
              <a:avLst/>
              <a:gdLst/>
              <a:ahLst/>
              <a:cxnLst/>
              <a:rect l="l" t="t" r="r" b="b"/>
              <a:pathLst>
                <a:path w="1757" h="2458" extrusionOk="0">
                  <a:moveTo>
                    <a:pt x="1683" y="0"/>
                  </a:moveTo>
                  <a:cubicBezTo>
                    <a:pt x="1654" y="0"/>
                    <a:pt x="1629" y="19"/>
                    <a:pt x="1621" y="48"/>
                  </a:cubicBezTo>
                  <a:cubicBezTo>
                    <a:pt x="1351" y="1079"/>
                    <a:pt x="1013" y="2192"/>
                    <a:pt x="899" y="2326"/>
                  </a:cubicBezTo>
                  <a:cubicBezTo>
                    <a:pt x="717" y="2306"/>
                    <a:pt x="113" y="2196"/>
                    <a:pt x="107" y="2195"/>
                  </a:cubicBezTo>
                  <a:cubicBezTo>
                    <a:pt x="101" y="2194"/>
                    <a:pt x="95" y="2193"/>
                    <a:pt x="90" y="2193"/>
                  </a:cubicBezTo>
                  <a:cubicBezTo>
                    <a:pt x="16" y="2193"/>
                    <a:pt x="0" y="2311"/>
                    <a:pt x="84" y="2323"/>
                  </a:cubicBezTo>
                  <a:cubicBezTo>
                    <a:pt x="111" y="2327"/>
                    <a:pt x="748" y="2444"/>
                    <a:pt x="907" y="2457"/>
                  </a:cubicBezTo>
                  <a:lnTo>
                    <a:pt x="917" y="2457"/>
                  </a:lnTo>
                  <a:cubicBezTo>
                    <a:pt x="982" y="2457"/>
                    <a:pt x="1151" y="2358"/>
                    <a:pt x="1747" y="82"/>
                  </a:cubicBezTo>
                  <a:cubicBezTo>
                    <a:pt x="1756" y="47"/>
                    <a:pt x="1735" y="12"/>
                    <a:pt x="1700" y="3"/>
                  </a:cubicBezTo>
                  <a:cubicBezTo>
                    <a:pt x="1694" y="1"/>
                    <a:pt x="1688" y="0"/>
                    <a:pt x="168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57">
              <a:extLst>
                <a:ext uri="{FF2B5EF4-FFF2-40B4-BE49-F238E27FC236}">
                  <a16:creationId xmlns:a16="http://schemas.microsoft.com/office/drawing/2014/main" id="{311BF6A3-0CDB-A0A4-99E3-177AE145039A}"/>
                </a:ext>
              </a:extLst>
            </p:cNvPr>
            <p:cNvSpPr/>
            <p:nvPr/>
          </p:nvSpPr>
          <p:spPr>
            <a:xfrm>
              <a:off x="5713775" y="3584075"/>
              <a:ext cx="23550" cy="15275"/>
            </a:xfrm>
            <a:custGeom>
              <a:avLst/>
              <a:gdLst/>
              <a:ahLst/>
              <a:cxnLst/>
              <a:rect l="l" t="t" r="r" b="b"/>
              <a:pathLst>
                <a:path w="942" h="611" extrusionOk="0">
                  <a:moveTo>
                    <a:pt x="94" y="0"/>
                  </a:moveTo>
                  <a:cubicBezTo>
                    <a:pt x="37" y="0"/>
                    <a:pt x="0" y="83"/>
                    <a:pt x="60" y="121"/>
                  </a:cubicBezTo>
                  <a:lnTo>
                    <a:pt x="817" y="599"/>
                  </a:lnTo>
                  <a:cubicBezTo>
                    <a:pt x="828" y="606"/>
                    <a:pt x="840" y="610"/>
                    <a:pt x="852" y="610"/>
                  </a:cubicBezTo>
                  <a:cubicBezTo>
                    <a:pt x="917" y="610"/>
                    <a:pt x="941" y="525"/>
                    <a:pt x="886" y="490"/>
                  </a:cubicBezTo>
                  <a:lnTo>
                    <a:pt x="130" y="11"/>
                  </a:lnTo>
                  <a:cubicBezTo>
                    <a:pt x="118" y="4"/>
                    <a:pt x="106" y="0"/>
                    <a:pt x="9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57">
              <a:extLst>
                <a:ext uri="{FF2B5EF4-FFF2-40B4-BE49-F238E27FC236}">
                  <a16:creationId xmlns:a16="http://schemas.microsoft.com/office/drawing/2014/main" id="{C9815D87-443C-EFE8-3C4F-02242B07F1F8}"/>
                </a:ext>
              </a:extLst>
            </p:cNvPr>
            <p:cNvSpPr/>
            <p:nvPr/>
          </p:nvSpPr>
          <p:spPr>
            <a:xfrm>
              <a:off x="5797250" y="3543100"/>
              <a:ext cx="26425" cy="76825"/>
            </a:xfrm>
            <a:custGeom>
              <a:avLst/>
              <a:gdLst/>
              <a:ahLst/>
              <a:cxnLst/>
              <a:rect l="l" t="t" r="r" b="b"/>
              <a:pathLst>
                <a:path w="1057" h="3073" extrusionOk="0">
                  <a:moveTo>
                    <a:pt x="373" y="0"/>
                  </a:moveTo>
                  <a:cubicBezTo>
                    <a:pt x="335" y="0"/>
                    <a:pt x="297" y="31"/>
                    <a:pt x="309" y="81"/>
                  </a:cubicBezTo>
                  <a:cubicBezTo>
                    <a:pt x="590" y="1228"/>
                    <a:pt x="863" y="2514"/>
                    <a:pt x="836" y="2728"/>
                  </a:cubicBezTo>
                  <a:cubicBezTo>
                    <a:pt x="635" y="2762"/>
                    <a:pt x="95" y="2939"/>
                    <a:pt x="70" y="2947"/>
                  </a:cubicBezTo>
                  <a:cubicBezTo>
                    <a:pt x="0" y="2970"/>
                    <a:pt x="16" y="3073"/>
                    <a:pt x="90" y="3073"/>
                  </a:cubicBezTo>
                  <a:cubicBezTo>
                    <a:pt x="98" y="3073"/>
                    <a:pt x="105" y="3071"/>
                    <a:pt x="110" y="3069"/>
                  </a:cubicBezTo>
                  <a:cubicBezTo>
                    <a:pt x="283" y="3014"/>
                    <a:pt x="756" y="2867"/>
                    <a:pt x="883" y="2852"/>
                  </a:cubicBezTo>
                  <a:cubicBezTo>
                    <a:pt x="905" y="2849"/>
                    <a:pt x="927" y="2836"/>
                    <a:pt x="940" y="2816"/>
                  </a:cubicBezTo>
                  <a:cubicBezTo>
                    <a:pt x="1057" y="2649"/>
                    <a:pt x="625" y="825"/>
                    <a:pt x="435" y="50"/>
                  </a:cubicBezTo>
                  <a:cubicBezTo>
                    <a:pt x="426" y="15"/>
                    <a:pt x="400" y="0"/>
                    <a:pt x="37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57">
              <a:extLst>
                <a:ext uri="{FF2B5EF4-FFF2-40B4-BE49-F238E27FC236}">
                  <a16:creationId xmlns:a16="http://schemas.microsoft.com/office/drawing/2014/main" id="{20684DEA-2FDA-A365-6B2D-CAD3D7617E6A}"/>
                </a:ext>
              </a:extLst>
            </p:cNvPr>
            <p:cNvSpPr/>
            <p:nvPr/>
          </p:nvSpPr>
          <p:spPr>
            <a:xfrm>
              <a:off x="5794975" y="3606125"/>
              <a:ext cx="26350" cy="8300"/>
            </a:xfrm>
            <a:custGeom>
              <a:avLst/>
              <a:gdLst/>
              <a:ahLst/>
              <a:cxnLst/>
              <a:rect l="l" t="t" r="r" b="b"/>
              <a:pathLst>
                <a:path w="1054" h="332" extrusionOk="0">
                  <a:moveTo>
                    <a:pt x="87" y="0"/>
                  </a:moveTo>
                  <a:cubicBezTo>
                    <a:pt x="11" y="0"/>
                    <a:pt x="0" y="118"/>
                    <a:pt x="82" y="129"/>
                  </a:cubicBezTo>
                  <a:cubicBezTo>
                    <a:pt x="356" y="164"/>
                    <a:pt x="828" y="247"/>
                    <a:pt x="928" y="319"/>
                  </a:cubicBezTo>
                  <a:cubicBezTo>
                    <a:pt x="939" y="327"/>
                    <a:pt x="952" y="331"/>
                    <a:pt x="966" y="331"/>
                  </a:cubicBezTo>
                  <a:cubicBezTo>
                    <a:pt x="1029" y="330"/>
                    <a:pt x="1054" y="251"/>
                    <a:pt x="1004" y="213"/>
                  </a:cubicBezTo>
                  <a:cubicBezTo>
                    <a:pt x="845" y="100"/>
                    <a:pt x="174" y="10"/>
                    <a:pt x="98" y="1"/>
                  </a:cubicBezTo>
                  <a:cubicBezTo>
                    <a:pt x="94" y="0"/>
                    <a:pt x="91" y="0"/>
                    <a:pt x="87"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57">
              <a:extLst>
                <a:ext uri="{FF2B5EF4-FFF2-40B4-BE49-F238E27FC236}">
                  <a16:creationId xmlns:a16="http://schemas.microsoft.com/office/drawing/2014/main" id="{24437572-AF19-5716-8944-303C29434144}"/>
                </a:ext>
              </a:extLst>
            </p:cNvPr>
            <p:cNvSpPr/>
            <p:nvPr/>
          </p:nvSpPr>
          <p:spPr>
            <a:xfrm>
              <a:off x="5626775" y="3384500"/>
              <a:ext cx="323350" cy="199950"/>
            </a:xfrm>
            <a:custGeom>
              <a:avLst/>
              <a:gdLst/>
              <a:ahLst/>
              <a:cxnLst/>
              <a:rect l="l" t="t" r="r" b="b"/>
              <a:pathLst>
                <a:path w="12934" h="7998" extrusionOk="0">
                  <a:moveTo>
                    <a:pt x="4212" y="0"/>
                  </a:moveTo>
                  <a:cubicBezTo>
                    <a:pt x="4017" y="0"/>
                    <a:pt x="3807" y="19"/>
                    <a:pt x="3579" y="62"/>
                  </a:cubicBezTo>
                  <a:cubicBezTo>
                    <a:pt x="0" y="726"/>
                    <a:pt x="2329" y="5287"/>
                    <a:pt x="2329" y="5287"/>
                  </a:cubicBezTo>
                  <a:cubicBezTo>
                    <a:pt x="3419" y="7011"/>
                    <a:pt x="4890" y="7998"/>
                    <a:pt x="6477" y="7998"/>
                  </a:cubicBezTo>
                  <a:cubicBezTo>
                    <a:pt x="7561" y="7998"/>
                    <a:pt x="8700" y="7537"/>
                    <a:pt x="9809" y="6537"/>
                  </a:cubicBezTo>
                  <a:cubicBezTo>
                    <a:pt x="12934" y="3719"/>
                    <a:pt x="10956" y="435"/>
                    <a:pt x="10956" y="435"/>
                  </a:cubicBezTo>
                  <a:lnTo>
                    <a:pt x="10956" y="435"/>
                  </a:lnTo>
                  <a:cubicBezTo>
                    <a:pt x="9665" y="1414"/>
                    <a:pt x="8784" y="1754"/>
                    <a:pt x="8107" y="1754"/>
                  </a:cubicBezTo>
                  <a:cubicBezTo>
                    <a:pt x="6568" y="1754"/>
                    <a:pt x="6079" y="0"/>
                    <a:pt x="4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57">
              <a:extLst>
                <a:ext uri="{FF2B5EF4-FFF2-40B4-BE49-F238E27FC236}">
                  <a16:creationId xmlns:a16="http://schemas.microsoft.com/office/drawing/2014/main" id="{913D4D4B-0509-8B00-3974-51D76C5D7A01}"/>
                </a:ext>
              </a:extLst>
            </p:cNvPr>
            <p:cNvSpPr/>
            <p:nvPr/>
          </p:nvSpPr>
          <p:spPr>
            <a:xfrm>
              <a:off x="5670200" y="3435100"/>
              <a:ext cx="24950" cy="32175"/>
            </a:xfrm>
            <a:custGeom>
              <a:avLst/>
              <a:gdLst/>
              <a:ahLst/>
              <a:cxnLst/>
              <a:rect l="l" t="t" r="r" b="b"/>
              <a:pathLst>
                <a:path w="998" h="1287" extrusionOk="0">
                  <a:moveTo>
                    <a:pt x="669" y="1"/>
                  </a:moveTo>
                  <a:cubicBezTo>
                    <a:pt x="630" y="1"/>
                    <a:pt x="591" y="34"/>
                    <a:pt x="604" y="83"/>
                  </a:cubicBezTo>
                  <a:cubicBezTo>
                    <a:pt x="675" y="297"/>
                    <a:pt x="819" y="898"/>
                    <a:pt x="651" y="1132"/>
                  </a:cubicBezTo>
                  <a:cubicBezTo>
                    <a:pt x="633" y="1155"/>
                    <a:pt x="622" y="1156"/>
                    <a:pt x="619" y="1156"/>
                  </a:cubicBezTo>
                  <a:cubicBezTo>
                    <a:pt x="618" y="1156"/>
                    <a:pt x="618" y="1156"/>
                    <a:pt x="618" y="1156"/>
                  </a:cubicBezTo>
                  <a:cubicBezTo>
                    <a:pt x="501" y="1138"/>
                    <a:pt x="279" y="667"/>
                    <a:pt x="140" y="241"/>
                  </a:cubicBezTo>
                  <a:cubicBezTo>
                    <a:pt x="130" y="209"/>
                    <a:pt x="106" y="196"/>
                    <a:pt x="81" y="196"/>
                  </a:cubicBezTo>
                  <a:cubicBezTo>
                    <a:pt x="41" y="196"/>
                    <a:pt x="1" y="231"/>
                    <a:pt x="17" y="281"/>
                  </a:cubicBezTo>
                  <a:cubicBezTo>
                    <a:pt x="91" y="507"/>
                    <a:pt x="350" y="1246"/>
                    <a:pt x="597" y="1283"/>
                  </a:cubicBezTo>
                  <a:cubicBezTo>
                    <a:pt x="604" y="1285"/>
                    <a:pt x="612" y="1286"/>
                    <a:pt x="620" y="1286"/>
                  </a:cubicBezTo>
                  <a:cubicBezTo>
                    <a:pt x="656" y="1286"/>
                    <a:pt x="708" y="1273"/>
                    <a:pt x="755" y="1209"/>
                  </a:cubicBezTo>
                  <a:cubicBezTo>
                    <a:pt x="997" y="873"/>
                    <a:pt x="739" y="76"/>
                    <a:pt x="727" y="43"/>
                  </a:cubicBezTo>
                  <a:cubicBezTo>
                    <a:pt x="716" y="13"/>
                    <a:pt x="692" y="1"/>
                    <a:pt x="66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57">
              <a:extLst>
                <a:ext uri="{FF2B5EF4-FFF2-40B4-BE49-F238E27FC236}">
                  <a16:creationId xmlns:a16="http://schemas.microsoft.com/office/drawing/2014/main" id="{11608C0A-A512-A106-5763-C89A1C60F129}"/>
                </a:ext>
              </a:extLst>
            </p:cNvPr>
            <p:cNvSpPr/>
            <p:nvPr/>
          </p:nvSpPr>
          <p:spPr>
            <a:xfrm>
              <a:off x="5707500" y="3423200"/>
              <a:ext cx="27350" cy="36575"/>
            </a:xfrm>
            <a:custGeom>
              <a:avLst/>
              <a:gdLst/>
              <a:ahLst/>
              <a:cxnLst/>
              <a:rect l="l" t="t" r="r" b="b"/>
              <a:pathLst>
                <a:path w="1094" h="1463" extrusionOk="0">
                  <a:moveTo>
                    <a:pt x="784" y="0"/>
                  </a:moveTo>
                  <a:cubicBezTo>
                    <a:pt x="746" y="0"/>
                    <a:pt x="708" y="30"/>
                    <a:pt x="719" y="79"/>
                  </a:cubicBezTo>
                  <a:cubicBezTo>
                    <a:pt x="821" y="536"/>
                    <a:pt x="906" y="1227"/>
                    <a:pt x="780" y="1333"/>
                  </a:cubicBezTo>
                  <a:cubicBezTo>
                    <a:pt x="780" y="1333"/>
                    <a:pt x="779" y="1333"/>
                    <a:pt x="778" y="1333"/>
                  </a:cubicBezTo>
                  <a:cubicBezTo>
                    <a:pt x="678" y="1333"/>
                    <a:pt x="380" y="814"/>
                    <a:pt x="141" y="230"/>
                  </a:cubicBezTo>
                  <a:cubicBezTo>
                    <a:pt x="130" y="201"/>
                    <a:pt x="107" y="189"/>
                    <a:pt x="84" y="189"/>
                  </a:cubicBezTo>
                  <a:cubicBezTo>
                    <a:pt x="42" y="189"/>
                    <a:pt x="1" y="228"/>
                    <a:pt x="21" y="280"/>
                  </a:cubicBezTo>
                  <a:cubicBezTo>
                    <a:pt x="97" y="464"/>
                    <a:pt x="489" y="1394"/>
                    <a:pt x="746" y="1459"/>
                  </a:cubicBezTo>
                  <a:cubicBezTo>
                    <a:pt x="756" y="1461"/>
                    <a:pt x="768" y="1463"/>
                    <a:pt x="780" y="1463"/>
                  </a:cubicBezTo>
                  <a:cubicBezTo>
                    <a:pt x="811" y="1463"/>
                    <a:pt x="842" y="1451"/>
                    <a:pt x="866" y="1431"/>
                  </a:cubicBezTo>
                  <a:cubicBezTo>
                    <a:pt x="1093" y="1238"/>
                    <a:pt x="889" y="247"/>
                    <a:pt x="845" y="51"/>
                  </a:cubicBezTo>
                  <a:cubicBezTo>
                    <a:pt x="837" y="16"/>
                    <a:pt x="811" y="0"/>
                    <a:pt x="78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57">
              <a:extLst>
                <a:ext uri="{FF2B5EF4-FFF2-40B4-BE49-F238E27FC236}">
                  <a16:creationId xmlns:a16="http://schemas.microsoft.com/office/drawing/2014/main" id="{AA285B6E-F446-B1EA-A6C4-989ED1DCB5CE}"/>
                </a:ext>
              </a:extLst>
            </p:cNvPr>
            <p:cNvSpPr/>
            <p:nvPr/>
          </p:nvSpPr>
          <p:spPr>
            <a:xfrm>
              <a:off x="5665775" y="3466400"/>
              <a:ext cx="50075" cy="40400"/>
            </a:xfrm>
            <a:custGeom>
              <a:avLst/>
              <a:gdLst/>
              <a:ahLst/>
              <a:cxnLst/>
              <a:rect l="l" t="t" r="r" b="b"/>
              <a:pathLst>
                <a:path w="2003" h="1616" extrusionOk="0">
                  <a:moveTo>
                    <a:pt x="1268" y="1"/>
                  </a:moveTo>
                  <a:cubicBezTo>
                    <a:pt x="1268" y="1"/>
                    <a:pt x="0" y="1360"/>
                    <a:pt x="110" y="1424"/>
                  </a:cubicBezTo>
                  <a:cubicBezTo>
                    <a:pt x="197" y="1475"/>
                    <a:pt x="1178" y="1615"/>
                    <a:pt x="1650" y="1615"/>
                  </a:cubicBezTo>
                  <a:cubicBezTo>
                    <a:pt x="1781" y="1615"/>
                    <a:pt x="1873" y="1604"/>
                    <a:pt x="1896" y="1578"/>
                  </a:cubicBezTo>
                  <a:cubicBezTo>
                    <a:pt x="2003" y="1456"/>
                    <a:pt x="1547" y="90"/>
                    <a:pt x="12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57">
              <a:extLst>
                <a:ext uri="{FF2B5EF4-FFF2-40B4-BE49-F238E27FC236}">
                  <a16:creationId xmlns:a16="http://schemas.microsoft.com/office/drawing/2014/main" id="{F0BA396C-3FB8-F915-A3D2-FD1EFA3D3B2A}"/>
                </a:ext>
              </a:extLst>
            </p:cNvPr>
            <p:cNvSpPr/>
            <p:nvPr/>
          </p:nvSpPr>
          <p:spPr>
            <a:xfrm>
              <a:off x="5785825" y="3370475"/>
              <a:ext cx="86200" cy="133700"/>
            </a:xfrm>
            <a:custGeom>
              <a:avLst/>
              <a:gdLst/>
              <a:ahLst/>
              <a:cxnLst/>
              <a:rect l="l" t="t" r="r" b="b"/>
              <a:pathLst>
                <a:path w="3448" h="5348" extrusionOk="0">
                  <a:moveTo>
                    <a:pt x="911" y="1"/>
                  </a:moveTo>
                  <a:cubicBezTo>
                    <a:pt x="623" y="1"/>
                    <a:pt x="0" y="2677"/>
                    <a:pt x="0" y="2677"/>
                  </a:cubicBezTo>
                  <a:lnTo>
                    <a:pt x="483" y="5311"/>
                  </a:lnTo>
                  <a:cubicBezTo>
                    <a:pt x="483" y="5311"/>
                    <a:pt x="635" y="5348"/>
                    <a:pt x="867" y="5348"/>
                  </a:cubicBezTo>
                  <a:cubicBezTo>
                    <a:pt x="1505" y="5348"/>
                    <a:pt x="2750" y="5068"/>
                    <a:pt x="3136" y="2971"/>
                  </a:cubicBezTo>
                  <a:cubicBezTo>
                    <a:pt x="3448" y="1280"/>
                    <a:pt x="2994" y="689"/>
                    <a:pt x="2724" y="689"/>
                  </a:cubicBezTo>
                  <a:cubicBezTo>
                    <a:pt x="2636" y="689"/>
                    <a:pt x="2568" y="751"/>
                    <a:pt x="2551" y="857"/>
                  </a:cubicBezTo>
                  <a:cubicBezTo>
                    <a:pt x="2481" y="1292"/>
                    <a:pt x="2314" y="1911"/>
                    <a:pt x="2314" y="1911"/>
                  </a:cubicBezTo>
                  <a:cubicBezTo>
                    <a:pt x="2314" y="1911"/>
                    <a:pt x="2504" y="871"/>
                    <a:pt x="1999" y="410"/>
                  </a:cubicBezTo>
                  <a:cubicBezTo>
                    <a:pt x="1927" y="345"/>
                    <a:pt x="1864" y="317"/>
                    <a:pt x="1808" y="317"/>
                  </a:cubicBezTo>
                  <a:cubicBezTo>
                    <a:pt x="1551" y="317"/>
                    <a:pt x="1444" y="900"/>
                    <a:pt x="1406" y="1190"/>
                  </a:cubicBezTo>
                  <a:lnTo>
                    <a:pt x="1406" y="1190"/>
                  </a:lnTo>
                  <a:cubicBezTo>
                    <a:pt x="1433" y="845"/>
                    <a:pt x="1437" y="59"/>
                    <a:pt x="916" y="1"/>
                  </a:cubicBezTo>
                  <a:cubicBezTo>
                    <a:pt x="914" y="1"/>
                    <a:pt x="913" y="1"/>
                    <a:pt x="9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57">
              <a:extLst>
                <a:ext uri="{FF2B5EF4-FFF2-40B4-BE49-F238E27FC236}">
                  <a16:creationId xmlns:a16="http://schemas.microsoft.com/office/drawing/2014/main" id="{F3748944-05EB-7072-FFCC-0689ECED2A8C}"/>
                </a:ext>
              </a:extLst>
            </p:cNvPr>
            <p:cNvSpPr/>
            <p:nvPr/>
          </p:nvSpPr>
          <p:spPr>
            <a:xfrm>
              <a:off x="5783900" y="3368875"/>
              <a:ext cx="89500" cy="136950"/>
            </a:xfrm>
            <a:custGeom>
              <a:avLst/>
              <a:gdLst/>
              <a:ahLst/>
              <a:cxnLst/>
              <a:rect l="l" t="t" r="r" b="b"/>
              <a:pathLst>
                <a:path w="3580" h="5478" extrusionOk="0">
                  <a:moveTo>
                    <a:pt x="994" y="1"/>
                  </a:moveTo>
                  <a:cubicBezTo>
                    <a:pt x="836" y="1"/>
                    <a:pt x="538" y="471"/>
                    <a:pt x="14" y="2727"/>
                  </a:cubicBezTo>
                  <a:cubicBezTo>
                    <a:pt x="0" y="2777"/>
                    <a:pt x="40" y="2809"/>
                    <a:pt x="79" y="2809"/>
                  </a:cubicBezTo>
                  <a:cubicBezTo>
                    <a:pt x="106" y="2809"/>
                    <a:pt x="133" y="2793"/>
                    <a:pt x="140" y="2756"/>
                  </a:cubicBezTo>
                  <a:cubicBezTo>
                    <a:pt x="425" y="1535"/>
                    <a:pt x="830" y="184"/>
                    <a:pt x="985" y="129"/>
                  </a:cubicBezTo>
                  <a:cubicBezTo>
                    <a:pt x="1093" y="139"/>
                    <a:pt x="1191" y="195"/>
                    <a:pt x="1254" y="283"/>
                  </a:cubicBezTo>
                  <a:cubicBezTo>
                    <a:pt x="1442" y="526"/>
                    <a:pt x="1437" y="989"/>
                    <a:pt x="1419" y="1237"/>
                  </a:cubicBezTo>
                  <a:cubicBezTo>
                    <a:pt x="1409" y="1323"/>
                    <a:pt x="1403" y="1386"/>
                    <a:pt x="1402" y="1409"/>
                  </a:cubicBezTo>
                  <a:cubicBezTo>
                    <a:pt x="1397" y="1454"/>
                    <a:pt x="1432" y="1479"/>
                    <a:pt x="1467" y="1479"/>
                  </a:cubicBezTo>
                  <a:cubicBezTo>
                    <a:pt x="1496" y="1479"/>
                    <a:pt x="1525" y="1462"/>
                    <a:pt x="1530" y="1423"/>
                  </a:cubicBezTo>
                  <a:cubicBezTo>
                    <a:pt x="1532" y="1414"/>
                    <a:pt x="1542" y="1343"/>
                    <a:pt x="1549" y="1239"/>
                  </a:cubicBezTo>
                  <a:cubicBezTo>
                    <a:pt x="1593" y="914"/>
                    <a:pt x="1693" y="514"/>
                    <a:pt x="1846" y="453"/>
                  </a:cubicBezTo>
                  <a:cubicBezTo>
                    <a:pt x="1853" y="450"/>
                    <a:pt x="1865" y="445"/>
                    <a:pt x="1884" y="445"/>
                  </a:cubicBezTo>
                  <a:cubicBezTo>
                    <a:pt x="1915" y="445"/>
                    <a:pt x="1964" y="459"/>
                    <a:pt x="2032" y="522"/>
                  </a:cubicBezTo>
                  <a:cubicBezTo>
                    <a:pt x="2505" y="953"/>
                    <a:pt x="2328" y="1954"/>
                    <a:pt x="2327" y="1965"/>
                  </a:cubicBezTo>
                  <a:cubicBezTo>
                    <a:pt x="2320" y="1998"/>
                    <a:pt x="2343" y="2031"/>
                    <a:pt x="2377" y="2038"/>
                  </a:cubicBezTo>
                  <a:cubicBezTo>
                    <a:pt x="2382" y="2039"/>
                    <a:pt x="2387" y="2040"/>
                    <a:pt x="2392" y="2040"/>
                  </a:cubicBezTo>
                  <a:cubicBezTo>
                    <a:pt x="2421" y="2040"/>
                    <a:pt x="2446" y="2021"/>
                    <a:pt x="2454" y="1993"/>
                  </a:cubicBezTo>
                  <a:cubicBezTo>
                    <a:pt x="2455" y="1986"/>
                    <a:pt x="2623" y="1364"/>
                    <a:pt x="2692" y="931"/>
                  </a:cubicBezTo>
                  <a:cubicBezTo>
                    <a:pt x="2701" y="875"/>
                    <a:pt x="2727" y="838"/>
                    <a:pt x="2766" y="823"/>
                  </a:cubicBezTo>
                  <a:cubicBezTo>
                    <a:pt x="2777" y="819"/>
                    <a:pt x="2789" y="817"/>
                    <a:pt x="2801" y="817"/>
                  </a:cubicBezTo>
                  <a:cubicBezTo>
                    <a:pt x="2842" y="817"/>
                    <a:pt x="2888" y="838"/>
                    <a:pt x="2935" y="876"/>
                  </a:cubicBezTo>
                  <a:cubicBezTo>
                    <a:pt x="3191" y="1090"/>
                    <a:pt x="3380" y="1767"/>
                    <a:pt x="3149" y="3023"/>
                  </a:cubicBezTo>
                  <a:cubicBezTo>
                    <a:pt x="2971" y="3990"/>
                    <a:pt x="2592" y="4668"/>
                    <a:pt x="2021" y="5037"/>
                  </a:cubicBezTo>
                  <a:cubicBezTo>
                    <a:pt x="1630" y="5290"/>
                    <a:pt x="1223" y="5346"/>
                    <a:pt x="941" y="5346"/>
                  </a:cubicBezTo>
                  <a:cubicBezTo>
                    <a:pt x="722" y="5346"/>
                    <a:pt x="579" y="5313"/>
                    <a:pt x="576" y="5312"/>
                  </a:cubicBezTo>
                  <a:cubicBezTo>
                    <a:pt x="570" y="5311"/>
                    <a:pt x="564" y="5310"/>
                    <a:pt x="558" y="5310"/>
                  </a:cubicBezTo>
                  <a:cubicBezTo>
                    <a:pt x="488" y="5310"/>
                    <a:pt x="467" y="5419"/>
                    <a:pt x="544" y="5438"/>
                  </a:cubicBezTo>
                  <a:cubicBezTo>
                    <a:pt x="670" y="5464"/>
                    <a:pt x="799" y="5478"/>
                    <a:pt x="929" y="5478"/>
                  </a:cubicBezTo>
                  <a:cubicBezTo>
                    <a:pt x="935" y="5478"/>
                    <a:pt x="941" y="5478"/>
                    <a:pt x="948" y="5478"/>
                  </a:cubicBezTo>
                  <a:cubicBezTo>
                    <a:pt x="1246" y="5478"/>
                    <a:pt x="1672" y="5416"/>
                    <a:pt x="2089" y="5148"/>
                  </a:cubicBezTo>
                  <a:cubicBezTo>
                    <a:pt x="2691" y="4757"/>
                    <a:pt x="3092" y="4050"/>
                    <a:pt x="3276" y="3046"/>
                  </a:cubicBezTo>
                  <a:cubicBezTo>
                    <a:pt x="3580" y="1396"/>
                    <a:pt x="3156" y="892"/>
                    <a:pt x="3018" y="778"/>
                  </a:cubicBezTo>
                  <a:cubicBezTo>
                    <a:pt x="2948" y="719"/>
                    <a:pt x="2872" y="688"/>
                    <a:pt x="2801" y="688"/>
                  </a:cubicBezTo>
                  <a:cubicBezTo>
                    <a:pt x="2773" y="688"/>
                    <a:pt x="2746" y="693"/>
                    <a:pt x="2720" y="703"/>
                  </a:cubicBezTo>
                  <a:cubicBezTo>
                    <a:pt x="2637" y="733"/>
                    <a:pt x="2581" y="808"/>
                    <a:pt x="2564" y="910"/>
                  </a:cubicBezTo>
                  <a:cubicBezTo>
                    <a:pt x="2544" y="1037"/>
                    <a:pt x="2514" y="1181"/>
                    <a:pt x="2484" y="1322"/>
                  </a:cubicBezTo>
                  <a:cubicBezTo>
                    <a:pt x="2459" y="1009"/>
                    <a:pt x="2370" y="655"/>
                    <a:pt x="2119" y="426"/>
                  </a:cubicBezTo>
                  <a:cubicBezTo>
                    <a:pt x="2037" y="353"/>
                    <a:pt x="1959" y="316"/>
                    <a:pt x="1883" y="316"/>
                  </a:cubicBezTo>
                  <a:cubicBezTo>
                    <a:pt x="1854" y="316"/>
                    <a:pt x="1826" y="322"/>
                    <a:pt x="1798" y="332"/>
                  </a:cubicBezTo>
                  <a:cubicBezTo>
                    <a:pt x="1680" y="379"/>
                    <a:pt x="1596" y="528"/>
                    <a:pt x="1537" y="699"/>
                  </a:cubicBezTo>
                  <a:cubicBezTo>
                    <a:pt x="1512" y="517"/>
                    <a:pt x="1458" y="336"/>
                    <a:pt x="1357" y="204"/>
                  </a:cubicBezTo>
                  <a:cubicBezTo>
                    <a:pt x="1272" y="88"/>
                    <a:pt x="1141" y="14"/>
                    <a:pt x="1000" y="1"/>
                  </a:cubicBezTo>
                  <a:cubicBezTo>
                    <a:pt x="998" y="1"/>
                    <a:pt x="996" y="1"/>
                    <a:pt x="99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57">
              <a:extLst>
                <a:ext uri="{FF2B5EF4-FFF2-40B4-BE49-F238E27FC236}">
                  <a16:creationId xmlns:a16="http://schemas.microsoft.com/office/drawing/2014/main" id="{7F00968F-F728-FCAB-4CE8-5A3EB83BBF80}"/>
                </a:ext>
              </a:extLst>
            </p:cNvPr>
            <p:cNvSpPr/>
            <p:nvPr/>
          </p:nvSpPr>
          <p:spPr>
            <a:xfrm>
              <a:off x="5660525" y="3338600"/>
              <a:ext cx="122650" cy="79125"/>
            </a:xfrm>
            <a:custGeom>
              <a:avLst/>
              <a:gdLst/>
              <a:ahLst/>
              <a:cxnLst/>
              <a:rect l="l" t="t" r="r" b="b"/>
              <a:pathLst>
                <a:path w="4906" h="3165" extrusionOk="0">
                  <a:moveTo>
                    <a:pt x="2402" y="1"/>
                  </a:moveTo>
                  <a:cubicBezTo>
                    <a:pt x="2251" y="1"/>
                    <a:pt x="2096" y="24"/>
                    <a:pt x="1935" y="76"/>
                  </a:cubicBezTo>
                  <a:cubicBezTo>
                    <a:pt x="1" y="697"/>
                    <a:pt x="307" y="3109"/>
                    <a:pt x="394" y="3162"/>
                  </a:cubicBezTo>
                  <a:cubicBezTo>
                    <a:pt x="396" y="3164"/>
                    <a:pt x="400" y="3165"/>
                    <a:pt x="404" y="3165"/>
                  </a:cubicBezTo>
                  <a:cubicBezTo>
                    <a:pt x="526" y="3165"/>
                    <a:pt x="1192" y="2402"/>
                    <a:pt x="1192" y="2402"/>
                  </a:cubicBezTo>
                  <a:cubicBezTo>
                    <a:pt x="1192" y="2402"/>
                    <a:pt x="1636" y="2977"/>
                    <a:pt x="1759" y="2977"/>
                  </a:cubicBezTo>
                  <a:cubicBezTo>
                    <a:pt x="1761" y="2977"/>
                    <a:pt x="1762" y="2977"/>
                    <a:pt x="1764" y="2976"/>
                  </a:cubicBezTo>
                  <a:cubicBezTo>
                    <a:pt x="1880" y="2963"/>
                    <a:pt x="2537" y="2237"/>
                    <a:pt x="2537" y="2237"/>
                  </a:cubicBezTo>
                  <a:cubicBezTo>
                    <a:pt x="2537" y="2237"/>
                    <a:pt x="2797" y="2936"/>
                    <a:pt x="3026" y="2936"/>
                  </a:cubicBezTo>
                  <a:cubicBezTo>
                    <a:pt x="3043" y="2936"/>
                    <a:pt x="3060" y="2932"/>
                    <a:pt x="3077" y="2924"/>
                  </a:cubicBezTo>
                  <a:cubicBezTo>
                    <a:pt x="3316" y="2807"/>
                    <a:pt x="3670" y="2124"/>
                    <a:pt x="3670" y="2124"/>
                  </a:cubicBezTo>
                  <a:cubicBezTo>
                    <a:pt x="3670" y="2124"/>
                    <a:pt x="4419" y="2495"/>
                    <a:pt x="4734" y="2495"/>
                  </a:cubicBezTo>
                  <a:cubicBezTo>
                    <a:pt x="4848" y="2495"/>
                    <a:pt x="4905" y="2446"/>
                    <a:pt x="4849" y="2313"/>
                  </a:cubicBezTo>
                  <a:cubicBezTo>
                    <a:pt x="4849" y="2313"/>
                    <a:pt x="3895" y="1"/>
                    <a:pt x="2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57">
              <a:extLst>
                <a:ext uri="{FF2B5EF4-FFF2-40B4-BE49-F238E27FC236}">
                  <a16:creationId xmlns:a16="http://schemas.microsoft.com/office/drawing/2014/main" id="{206B0042-92DA-4188-999A-FDF00F8C8974}"/>
                </a:ext>
              </a:extLst>
            </p:cNvPr>
            <p:cNvSpPr/>
            <p:nvPr/>
          </p:nvSpPr>
          <p:spPr>
            <a:xfrm>
              <a:off x="5676925" y="3349175"/>
              <a:ext cx="82550" cy="27625"/>
            </a:xfrm>
            <a:custGeom>
              <a:avLst/>
              <a:gdLst/>
              <a:ahLst/>
              <a:cxnLst/>
              <a:rect l="l" t="t" r="r" b="b"/>
              <a:pathLst>
                <a:path w="3302" h="1105" extrusionOk="0">
                  <a:moveTo>
                    <a:pt x="2730" y="0"/>
                  </a:moveTo>
                  <a:cubicBezTo>
                    <a:pt x="2729" y="0"/>
                    <a:pt x="2727" y="0"/>
                    <a:pt x="2725" y="0"/>
                  </a:cubicBezTo>
                  <a:cubicBezTo>
                    <a:pt x="2687" y="3"/>
                    <a:pt x="2652" y="23"/>
                    <a:pt x="2630" y="55"/>
                  </a:cubicBezTo>
                  <a:cubicBezTo>
                    <a:pt x="2581" y="128"/>
                    <a:pt x="2546" y="239"/>
                    <a:pt x="2513" y="348"/>
                  </a:cubicBezTo>
                  <a:cubicBezTo>
                    <a:pt x="2491" y="417"/>
                    <a:pt x="2461" y="517"/>
                    <a:pt x="2437" y="556"/>
                  </a:cubicBezTo>
                  <a:cubicBezTo>
                    <a:pt x="2394" y="516"/>
                    <a:pt x="2354" y="475"/>
                    <a:pt x="2315" y="429"/>
                  </a:cubicBezTo>
                  <a:cubicBezTo>
                    <a:pt x="2185" y="285"/>
                    <a:pt x="2037" y="120"/>
                    <a:pt x="1890" y="116"/>
                  </a:cubicBezTo>
                  <a:cubicBezTo>
                    <a:pt x="1887" y="116"/>
                    <a:pt x="1884" y="116"/>
                    <a:pt x="1881" y="116"/>
                  </a:cubicBezTo>
                  <a:cubicBezTo>
                    <a:pt x="1831" y="116"/>
                    <a:pt x="1784" y="137"/>
                    <a:pt x="1749" y="174"/>
                  </a:cubicBezTo>
                  <a:cubicBezTo>
                    <a:pt x="1643" y="281"/>
                    <a:pt x="1581" y="432"/>
                    <a:pt x="1528" y="564"/>
                  </a:cubicBezTo>
                  <a:cubicBezTo>
                    <a:pt x="1486" y="670"/>
                    <a:pt x="1438" y="789"/>
                    <a:pt x="1394" y="801"/>
                  </a:cubicBezTo>
                  <a:cubicBezTo>
                    <a:pt x="1356" y="790"/>
                    <a:pt x="1276" y="648"/>
                    <a:pt x="1228" y="564"/>
                  </a:cubicBezTo>
                  <a:cubicBezTo>
                    <a:pt x="1139" y="405"/>
                    <a:pt x="1061" y="269"/>
                    <a:pt x="958" y="250"/>
                  </a:cubicBezTo>
                  <a:cubicBezTo>
                    <a:pt x="951" y="249"/>
                    <a:pt x="944" y="248"/>
                    <a:pt x="937" y="248"/>
                  </a:cubicBezTo>
                  <a:cubicBezTo>
                    <a:pt x="905" y="248"/>
                    <a:pt x="874" y="260"/>
                    <a:pt x="850" y="282"/>
                  </a:cubicBezTo>
                  <a:cubicBezTo>
                    <a:pt x="775" y="345"/>
                    <a:pt x="720" y="477"/>
                    <a:pt x="664" y="618"/>
                  </a:cubicBezTo>
                  <a:cubicBezTo>
                    <a:pt x="599" y="777"/>
                    <a:pt x="519" y="973"/>
                    <a:pt x="429" y="973"/>
                  </a:cubicBezTo>
                  <a:cubicBezTo>
                    <a:pt x="423" y="973"/>
                    <a:pt x="417" y="972"/>
                    <a:pt x="411" y="971"/>
                  </a:cubicBezTo>
                  <a:cubicBezTo>
                    <a:pt x="205" y="912"/>
                    <a:pt x="137" y="608"/>
                    <a:pt x="137" y="604"/>
                  </a:cubicBezTo>
                  <a:cubicBezTo>
                    <a:pt x="129" y="569"/>
                    <a:pt x="102" y="553"/>
                    <a:pt x="75" y="553"/>
                  </a:cubicBezTo>
                  <a:cubicBezTo>
                    <a:pt x="38" y="553"/>
                    <a:pt x="0" y="582"/>
                    <a:pt x="10" y="631"/>
                  </a:cubicBezTo>
                  <a:cubicBezTo>
                    <a:pt x="14" y="647"/>
                    <a:pt x="95" y="1015"/>
                    <a:pt x="377" y="1095"/>
                  </a:cubicBezTo>
                  <a:cubicBezTo>
                    <a:pt x="395" y="1102"/>
                    <a:pt x="415" y="1104"/>
                    <a:pt x="435" y="1104"/>
                  </a:cubicBezTo>
                  <a:cubicBezTo>
                    <a:pt x="605" y="1104"/>
                    <a:pt x="700" y="873"/>
                    <a:pt x="783" y="665"/>
                  </a:cubicBezTo>
                  <a:cubicBezTo>
                    <a:pt x="832" y="546"/>
                    <a:pt x="882" y="423"/>
                    <a:pt x="935" y="377"/>
                  </a:cubicBezTo>
                  <a:cubicBezTo>
                    <a:pt x="977" y="382"/>
                    <a:pt x="1066" y="542"/>
                    <a:pt x="1116" y="627"/>
                  </a:cubicBezTo>
                  <a:cubicBezTo>
                    <a:pt x="1206" y="788"/>
                    <a:pt x="1287" y="929"/>
                    <a:pt x="1390" y="929"/>
                  </a:cubicBezTo>
                  <a:cubicBezTo>
                    <a:pt x="1400" y="929"/>
                    <a:pt x="1409" y="928"/>
                    <a:pt x="1419" y="925"/>
                  </a:cubicBezTo>
                  <a:cubicBezTo>
                    <a:pt x="1533" y="898"/>
                    <a:pt x="1586" y="766"/>
                    <a:pt x="1648" y="612"/>
                  </a:cubicBezTo>
                  <a:cubicBezTo>
                    <a:pt x="1697" y="491"/>
                    <a:pt x="1752" y="353"/>
                    <a:pt x="1840" y="265"/>
                  </a:cubicBezTo>
                  <a:cubicBezTo>
                    <a:pt x="1852" y="253"/>
                    <a:pt x="1868" y="245"/>
                    <a:pt x="1887" y="245"/>
                  </a:cubicBezTo>
                  <a:cubicBezTo>
                    <a:pt x="1978" y="249"/>
                    <a:pt x="2122" y="409"/>
                    <a:pt x="2219" y="516"/>
                  </a:cubicBezTo>
                  <a:cubicBezTo>
                    <a:pt x="2315" y="623"/>
                    <a:pt x="2380" y="696"/>
                    <a:pt x="2443" y="696"/>
                  </a:cubicBezTo>
                  <a:cubicBezTo>
                    <a:pt x="2456" y="696"/>
                    <a:pt x="2469" y="693"/>
                    <a:pt x="2482" y="686"/>
                  </a:cubicBezTo>
                  <a:cubicBezTo>
                    <a:pt x="2552" y="652"/>
                    <a:pt x="2586" y="550"/>
                    <a:pt x="2637" y="385"/>
                  </a:cubicBezTo>
                  <a:cubicBezTo>
                    <a:pt x="2665" y="292"/>
                    <a:pt x="2699" y="183"/>
                    <a:pt x="2732" y="130"/>
                  </a:cubicBezTo>
                  <a:cubicBezTo>
                    <a:pt x="2733" y="130"/>
                    <a:pt x="2734" y="130"/>
                    <a:pt x="2736" y="130"/>
                  </a:cubicBezTo>
                  <a:cubicBezTo>
                    <a:pt x="2792" y="130"/>
                    <a:pt x="2995" y="301"/>
                    <a:pt x="3161" y="497"/>
                  </a:cubicBezTo>
                  <a:cubicBezTo>
                    <a:pt x="3176" y="514"/>
                    <a:pt x="3193" y="521"/>
                    <a:pt x="3209" y="521"/>
                  </a:cubicBezTo>
                  <a:cubicBezTo>
                    <a:pt x="3258" y="521"/>
                    <a:pt x="3302" y="462"/>
                    <a:pt x="3260" y="413"/>
                  </a:cubicBezTo>
                  <a:cubicBezTo>
                    <a:pt x="3178" y="315"/>
                    <a:pt x="2893" y="0"/>
                    <a:pt x="273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57">
              <a:extLst>
                <a:ext uri="{FF2B5EF4-FFF2-40B4-BE49-F238E27FC236}">
                  <a16:creationId xmlns:a16="http://schemas.microsoft.com/office/drawing/2014/main" id="{BE2DCEC4-811A-0243-7E3E-C9127F55ADFA}"/>
                </a:ext>
              </a:extLst>
            </p:cNvPr>
            <p:cNvSpPr/>
            <p:nvPr/>
          </p:nvSpPr>
          <p:spPr>
            <a:xfrm>
              <a:off x="5669025" y="3368900"/>
              <a:ext cx="98450" cy="18450"/>
            </a:xfrm>
            <a:custGeom>
              <a:avLst/>
              <a:gdLst/>
              <a:ahLst/>
              <a:cxnLst/>
              <a:rect l="l" t="t" r="r" b="b"/>
              <a:pathLst>
                <a:path w="3938" h="738" extrusionOk="0">
                  <a:moveTo>
                    <a:pt x="3845" y="0"/>
                  </a:moveTo>
                  <a:cubicBezTo>
                    <a:pt x="3837" y="0"/>
                    <a:pt x="3828" y="2"/>
                    <a:pt x="3819" y="5"/>
                  </a:cubicBezTo>
                  <a:cubicBezTo>
                    <a:pt x="3800" y="12"/>
                    <a:pt x="2206" y="606"/>
                    <a:pt x="864" y="606"/>
                  </a:cubicBezTo>
                  <a:cubicBezTo>
                    <a:pt x="598" y="606"/>
                    <a:pt x="341" y="583"/>
                    <a:pt x="108" y="527"/>
                  </a:cubicBezTo>
                  <a:cubicBezTo>
                    <a:pt x="102" y="525"/>
                    <a:pt x="97" y="524"/>
                    <a:pt x="91" y="524"/>
                  </a:cubicBezTo>
                  <a:cubicBezTo>
                    <a:pt x="22" y="524"/>
                    <a:pt x="1" y="634"/>
                    <a:pt x="79" y="652"/>
                  </a:cubicBezTo>
                  <a:cubicBezTo>
                    <a:pt x="325" y="712"/>
                    <a:pt x="596" y="738"/>
                    <a:pt x="876" y="738"/>
                  </a:cubicBezTo>
                  <a:cubicBezTo>
                    <a:pt x="2227" y="738"/>
                    <a:pt x="3787" y="156"/>
                    <a:pt x="3866" y="127"/>
                  </a:cubicBezTo>
                  <a:cubicBezTo>
                    <a:pt x="3938" y="99"/>
                    <a:pt x="3909" y="0"/>
                    <a:pt x="384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57">
              <a:extLst>
                <a:ext uri="{FF2B5EF4-FFF2-40B4-BE49-F238E27FC236}">
                  <a16:creationId xmlns:a16="http://schemas.microsoft.com/office/drawing/2014/main" id="{99060E7A-A381-37D9-EF0A-F61AF5867B8B}"/>
                </a:ext>
              </a:extLst>
            </p:cNvPr>
            <p:cNvSpPr/>
            <p:nvPr/>
          </p:nvSpPr>
          <p:spPr>
            <a:xfrm>
              <a:off x="5785475" y="3555700"/>
              <a:ext cx="16575" cy="6875"/>
            </a:xfrm>
            <a:custGeom>
              <a:avLst/>
              <a:gdLst/>
              <a:ahLst/>
              <a:cxnLst/>
              <a:rect l="l" t="t" r="r" b="b"/>
              <a:pathLst>
                <a:path w="663" h="275" extrusionOk="0">
                  <a:moveTo>
                    <a:pt x="93" y="0"/>
                  </a:moveTo>
                  <a:cubicBezTo>
                    <a:pt x="44" y="0"/>
                    <a:pt x="0" y="63"/>
                    <a:pt x="46" y="110"/>
                  </a:cubicBezTo>
                  <a:cubicBezTo>
                    <a:pt x="165" y="236"/>
                    <a:pt x="295" y="275"/>
                    <a:pt x="402" y="275"/>
                  </a:cubicBezTo>
                  <a:cubicBezTo>
                    <a:pt x="404" y="275"/>
                    <a:pt x="407" y="275"/>
                    <a:pt x="409" y="275"/>
                  </a:cubicBezTo>
                  <a:cubicBezTo>
                    <a:pt x="479" y="275"/>
                    <a:pt x="547" y="256"/>
                    <a:pt x="606" y="223"/>
                  </a:cubicBezTo>
                  <a:cubicBezTo>
                    <a:pt x="662" y="183"/>
                    <a:pt x="627" y="104"/>
                    <a:pt x="570" y="104"/>
                  </a:cubicBezTo>
                  <a:cubicBezTo>
                    <a:pt x="561" y="104"/>
                    <a:pt x="550" y="106"/>
                    <a:pt x="540" y="112"/>
                  </a:cubicBezTo>
                  <a:cubicBezTo>
                    <a:pt x="535" y="114"/>
                    <a:pt x="480" y="147"/>
                    <a:pt x="400" y="147"/>
                  </a:cubicBezTo>
                  <a:cubicBezTo>
                    <a:pt x="327" y="147"/>
                    <a:pt x="234" y="120"/>
                    <a:pt x="139" y="21"/>
                  </a:cubicBezTo>
                  <a:cubicBezTo>
                    <a:pt x="125" y="6"/>
                    <a:pt x="109" y="0"/>
                    <a:pt x="9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57">
              <a:extLst>
                <a:ext uri="{FF2B5EF4-FFF2-40B4-BE49-F238E27FC236}">
                  <a16:creationId xmlns:a16="http://schemas.microsoft.com/office/drawing/2014/main" id="{3517ECF8-C2EB-5E5A-C07A-52E31C858D59}"/>
                </a:ext>
              </a:extLst>
            </p:cNvPr>
            <p:cNvSpPr/>
            <p:nvPr/>
          </p:nvSpPr>
          <p:spPr>
            <a:xfrm>
              <a:off x="5741950" y="3546500"/>
              <a:ext cx="16650" cy="6850"/>
            </a:xfrm>
            <a:custGeom>
              <a:avLst/>
              <a:gdLst/>
              <a:ahLst/>
              <a:cxnLst/>
              <a:rect l="l" t="t" r="r" b="b"/>
              <a:pathLst>
                <a:path w="666" h="274" extrusionOk="0">
                  <a:moveTo>
                    <a:pt x="92" y="1"/>
                  </a:moveTo>
                  <a:cubicBezTo>
                    <a:pt x="43" y="1"/>
                    <a:pt x="1" y="62"/>
                    <a:pt x="43" y="109"/>
                  </a:cubicBezTo>
                  <a:cubicBezTo>
                    <a:pt x="163" y="235"/>
                    <a:pt x="291" y="274"/>
                    <a:pt x="398" y="274"/>
                  </a:cubicBezTo>
                  <a:cubicBezTo>
                    <a:pt x="401" y="274"/>
                    <a:pt x="403" y="274"/>
                    <a:pt x="406" y="274"/>
                  </a:cubicBezTo>
                  <a:cubicBezTo>
                    <a:pt x="475" y="274"/>
                    <a:pt x="544" y="255"/>
                    <a:pt x="604" y="220"/>
                  </a:cubicBezTo>
                  <a:cubicBezTo>
                    <a:pt x="666" y="182"/>
                    <a:pt x="628" y="100"/>
                    <a:pt x="572" y="100"/>
                  </a:cubicBezTo>
                  <a:cubicBezTo>
                    <a:pt x="561" y="100"/>
                    <a:pt x="549" y="103"/>
                    <a:pt x="537" y="111"/>
                  </a:cubicBezTo>
                  <a:cubicBezTo>
                    <a:pt x="533" y="113"/>
                    <a:pt x="478" y="146"/>
                    <a:pt x="397" y="146"/>
                  </a:cubicBezTo>
                  <a:cubicBezTo>
                    <a:pt x="324" y="146"/>
                    <a:pt x="231" y="119"/>
                    <a:pt x="136" y="20"/>
                  </a:cubicBezTo>
                  <a:cubicBezTo>
                    <a:pt x="122" y="6"/>
                    <a:pt x="107" y="1"/>
                    <a:pt x="9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57">
              <a:extLst>
                <a:ext uri="{FF2B5EF4-FFF2-40B4-BE49-F238E27FC236}">
                  <a16:creationId xmlns:a16="http://schemas.microsoft.com/office/drawing/2014/main" id="{E03E2F41-04E1-1FFE-C340-61374506F5AC}"/>
                </a:ext>
              </a:extLst>
            </p:cNvPr>
            <p:cNvSpPr/>
            <p:nvPr/>
          </p:nvSpPr>
          <p:spPr>
            <a:xfrm>
              <a:off x="5729050" y="3552075"/>
              <a:ext cx="16100" cy="7700"/>
            </a:xfrm>
            <a:custGeom>
              <a:avLst/>
              <a:gdLst/>
              <a:ahLst/>
              <a:cxnLst/>
              <a:rect l="l" t="t" r="r" b="b"/>
              <a:pathLst>
                <a:path w="644" h="308" extrusionOk="0">
                  <a:moveTo>
                    <a:pt x="89" y="0"/>
                  </a:moveTo>
                  <a:cubicBezTo>
                    <a:pt x="43" y="0"/>
                    <a:pt x="1" y="53"/>
                    <a:pt x="35" y="103"/>
                  </a:cubicBezTo>
                  <a:cubicBezTo>
                    <a:pt x="158" y="261"/>
                    <a:pt x="302" y="307"/>
                    <a:pt x="420" y="307"/>
                  </a:cubicBezTo>
                  <a:cubicBezTo>
                    <a:pt x="423" y="307"/>
                    <a:pt x="425" y="307"/>
                    <a:pt x="428" y="307"/>
                  </a:cubicBezTo>
                  <a:cubicBezTo>
                    <a:pt x="480" y="307"/>
                    <a:pt x="533" y="296"/>
                    <a:pt x="582" y="274"/>
                  </a:cubicBezTo>
                  <a:cubicBezTo>
                    <a:pt x="644" y="240"/>
                    <a:pt x="612" y="152"/>
                    <a:pt x="553" y="152"/>
                  </a:cubicBezTo>
                  <a:cubicBezTo>
                    <a:pt x="545" y="152"/>
                    <a:pt x="536" y="154"/>
                    <a:pt x="527" y="158"/>
                  </a:cubicBezTo>
                  <a:cubicBezTo>
                    <a:pt x="523" y="159"/>
                    <a:pt x="479" y="179"/>
                    <a:pt x="417" y="179"/>
                  </a:cubicBezTo>
                  <a:cubicBezTo>
                    <a:pt x="340" y="179"/>
                    <a:pt x="235" y="150"/>
                    <a:pt x="138" y="24"/>
                  </a:cubicBezTo>
                  <a:cubicBezTo>
                    <a:pt x="123" y="7"/>
                    <a:pt x="106" y="0"/>
                    <a:pt x="89"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57">
              <a:extLst>
                <a:ext uri="{FF2B5EF4-FFF2-40B4-BE49-F238E27FC236}">
                  <a16:creationId xmlns:a16="http://schemas.microsoft.com/office/drawing/2014/main" id="{99D5EE0F-FD30-E14F-CA7E-518F0B69419A}"/>
                </a:ext>
              </a:extLst>
            </p:cNvPr>
            <p:cNvSpPr/>
            <p:nvPr/>
          </p:nvSpPr>
          <p:spPr>
            <a:xfrm>
              <a:off x="5764050" y="3550950"/>
              <a:ext cx="16750" cy="6925"/>
            </a:xfrm>
            <a:custGeom>
              <a:avLst/>
              <a:gdLst/>
              <a:ahLst/>
              <a:cxnLst/>
              <a:rect l="l" t="t" r="r" b="b"/>
              <a:pathLst>
                <a:path w="670" h="277" extrusionOk="0">
                  <a:moveTo>
                    <a:pt x="94" y="1"/>
                  </a:moveTo>
                  <a:cubicBezTo>
                    <a:pt x="44" y="1"/>
                    <a:pt x="1" y="65"/>
                    <a:pt x="46" y="112"/>
                  </a:cubicBezTo>
                  <a:cubicBezTo>
                    <a:pt x="167" y="236"/>
                    <a:pt x="295" y="276"/>
                    <a:pt x="402" y="276"/>
                  </a:cubicBezTo>
                  <a:cubicBezTo>
                    <a:pt x="404" y="276"/>
                    <a:pt x="407" y="276"/>
                    <a:pt x="409" y="276"/>
                  </a:cubicBezTo>
                  <a:cubicBezTo>
                    <a:pt x="479" y="276"/>
                    <a:pt x="548" y="258"/>
                    <a:pt x="608" y="223"/>
                  </a:cubicBezTo>
                  <a:cubicBezTo>
                    <a:pt x="669" y="185"/>
                    <a:pt x="633" y="102"/>
                    <a:pt x="577" y="102"/>
                  </a:cubicBezTo>
                  <a:cubicBezTo>
                    <a:pt x="565" y="102"/>
                    <a:pt x="553" y="106"/>
                    <a:pt x="541" y="113"/>
                  </a:cubicBezTo>
                  <a:cubicBezTo>
                    <a:pt x="537" y="115"/>
                    <a:pt x="481" y="148"/>
                    <a:pt x="401" y="148"/>
                  </a:cubicBezTo>
                  <a:cubicBezTo>
                    <a:pt x="328" y="148"/>
                    <a:pt x="235" y="122"/>
                    <a:pt x="140" y="22"/>
                  </a:cubicBezTo>
                  <a:cubicBezTo>
                    <a:pt x="126" y="7"/>
                    <a:pt x="109" y="1"/>
                    <a:pt x="9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57">
              <a:extLst>
                <a:ext uri="{FF2B5EF4-FFF2-40B4-BE49-F238E27FC236}">
                  <a16:creationId xmlns:a16="http://schemas.microsoft.com/office/drawing/2014/main" id="{CCB3C675-44B9-9679-3ACB-8C561E33BD01}"/>
                </a:ext>
              </a:extLst>
            </p:cNvPr>
            <p:cNvSpPr/>
            <p:nvPr/>
          </p:nvSpPr>
          <p:spPr>
            <a:xfrm>
              <a:off x="5795675" y="3430725"/>
              <a:ext cx="45475" cy="57500"/>
            </a:xfrm>
            <a:custGeom>
              <a:avLst/>
              <a:gdLst/>
              <a:ahLst/>
              <a:cxnLst/>
              <a:rect l="l" t="t" r="r" b="b"/>
              <a:pathLst>
                <a:path w="1819" h="2300" extrusionOk="0">
                  <a:moveTo>
                    <a:pt x="638" y="0"/>
                  </a:moveTo>
                  <a:cubicBezTo>
                    <a:pt x="628" y="0"/>
                    <a:pt x="619" y="1"/>
                    <a:pt x="609" y="3"/>
                  </a:cubicBezTo>
                  <a:cubicBezTo>
                    <a:pt x="354" y="45"/>
                    <a:pt x="57" y="624"/>
                    <a:pt x="23" y="690"/>
                  </a:cubicBezTo>
                  <a:cubicBezTo>
                    <a:pt x="1" y="740"/>
                    <a:pt x="42" y="781"/>
                    <a:pt x="84" y="781"/>
                  </a:cubicBezTo>
                  <a:cubicBezTo>
                    <a:pt x="105" y="781"/>
                    <a:pt x="126" y="771"/>
                    <a:pt x="140" y="747"/>
                  </a:cubicBezTo>
                  <a:cubicBezTo>
                    <a:pt x="252" y="521"/>
                    <a:pt x="486" y="154"/>
                    <a:pt x="630" y="131"/>
                  </a:cubicBezTo>
                  <a:cubicBezTo>
                    <a:pt x="633" y="130"/>
                    <a:pt x="637" y="130"/>
                    <a:pt x="640" y="130"/>
                  </a:cubicBezTo>
                  <a:cubicBezTo>
                    <a:pt x="656" y="130"/>
                    <a:pt x="671" y="138"/>
                    <a:pt x="682" y="150"/>
                  </a:cubicBezTo>
                  <a:cubicBezTo>
                    <a:pt x="837" y="305"/>
                    <a:pt x="636" y="704"/>
                    <a:pt x="545" y="845"/>
                  </a:cubicBezTo>
                  <a:cubicBezTo>
                    <a:pt x="514" y="894"/>
                    <a:pt x="555" y="946"/>
                    <a:pt x="600" y="946"/>
                  </a:cubicBezTo>
                  <a:cubicBezTo>
                    <a:pt x="616" y="946"/>
                    <a:pt x="632" y="939"/>
                    <a:pt x="646" y="925"/>
                  </a:cubicBezTo>
                  <a:cubicBezTo>
                    <a:pt x="841" y="720"/>
                    <a:pt x="1213" y="396"/>
                    <a:pt x="1383" y="394"/>
                  </a:cubicBezTo>
                  <a:cubicBezTo>
                    <a:pt x="1386" y="394"/>
                    <a:pt x="1388" y="394"/>
                    <a:pt x="1391" y="394"/>
                  </a:cubicBezTo>
                  <a:cubicBezTo>
                    <a:pt x="1404" y="394"/>
                    <a:pt x="1417" y="399"/>
                    <a:pt x="1427" y="409"/>
                  </a:cubicBezTo>
                  <a:cubicBezTo>
                    <a:pt x="1523" y="505"/>
                    <a:pt x="1315" y="962"/>
                    <a:pt x="1063" y="1330"/>
                  </a:cubicBezTo>
                  <a:cubicBezTo>
                    <a:pt x="1031" y="1377"/>
                    <a:pt x="1070" y="1431"/>
                    <a:pt x="1117" y="1431"/>
                  </a:cubicBezTo>
                  <a:cubicBezTo>
                    <a:pt x="1130" y="1431"/>
                    <a:pt x="1144" y="1427"/>
                    <a:pt x="1157" y="1417"/>
                  </a:cubicBezTo>
                  <a:cubicBezTo>
                    <a:pt x="1329" y="1283"/>
                    <a:pt x="1551" y="1155"/>
                    <a:pt x="1637" y="1155"/>
                  </a:cubicBezTo>
                  <a:cubicBezTo>
                    <a:pt x="1646" y="1155"/>
                    <a:pt x="1653" y="1156"/>
                    <a:pt x="1658" y="1159"/>
                  </a:cubicBezTo>
                  <a:cubicBezTo>
                    <a:pt x="1664" y="1162"/>
                    <a:pt x="1666" y="1168"/>
                    <a:pt x="1668" y="1180"/>
                  </a:cubicBezTo>
                  <a:cubicBezTo>
                    <a:pt x="1680" y="1279"/>
                    <a:pt x="1415" y="1672"/>
                    <a:pt x="1019" y="1945"/>
                  </a:cubicBezTo>
                  <a:cubicBezTo>
                    <a:pt x="883" y="2040"/>
                    <a:pt x="654" y="2170"/>
                    <a:pt x="432" y="2170"/>
                  </a:cubicBezTo>
                  <a:cubicBezTo>
                    <a:pt x="356" y="2170"/>
                    <a:pt x="280" y="2155"/>
                    <a:pt x="209" y="2117"/>
                  </a:cubicBezTo>
                  <a:cubicBezTo>
                    <a:pt x="198" y="2111"/>
                    <a:pt x="186" y="2108"/>
                    <a:pt x="176" y="2108"/>
                  </a:cubicBezTo>
                  <a:cubicBezTo>
                    <a:pt x="116" y="2108"/>
                    <a:pt x="82" y="2198"/>
                    <a:pt x="148" y="2232"/>
                  </a:cubicBezTo>
                  <a:cubicBezTo>
                    <a:pt x="233" y="2277"/>
                    <a:pt x="327" y="2299"/>
                    <a:pt x="423" y="2299"/>
                  </a:cubicBezTo>
                  <a:cubicBezTo>
                    <a:pt x="426" y="2299"/>
                    <a:pt x="428" y="2299"/>
                    <a:pt x="431" y="2299"/>
                  </a:cubicBezTo>
                  <a:cubicBezTo>
                    <a:pt x="630" y="2299"/>
                    <a:pt x="856" y="2215"/>
                    <a:pt x="1094" y="2052"/>
                  </a:cubicBezTo>
                  <a:cubicBezTo>
                    <a:pt x="1478" y="1786"/>
                    <a:pt x="1819" y="1354"/>
                    <a:pt x="1796" y="1164"/>
                  </a:cubicBezTo>
                  <a:cubicBezTo>
                    <a:pt x="1785" y="1084"/>
                    <a:pt x="1736" y="1052"/>
                    <a:pt x="1708" y="1040"/>
                  </a:cubicBezTo>
                  <a:cubicBezTo>
                    <a:pt x="1688" y="1032"/>
                    <a:pt x="1666" y="1028"/>
                    <a:pt x="1643" y="1028"/>
                  </a:cubicBezTo>
                  <a:cubicBezTo>
                    <a:pt x="1554" y="1028"/>
                    <a:pt x="1439" y="1079"/>
                    <a:pt x="1333" y="1140"/>
                  </a:cubicBezTo>
                  <a:cubicBezTo>
                    <a:pt x="1491" y="866"/>
                    <a:pt x="1672" y="470"/>
                    <a:pt x="1518" y="317"/>
                  </a:cubicBezTo>
                  <a:cubicBezTo>
                    <a:pt x="1485" y="284"/>
                    <a:pt x="1441" y="264"/>
                    <a:pt x="1393" y="264"/>
                  </a:cubicBezTo>
                  <a:cubicBezTo>
                    <a:pt x="1389" y="264"/>
                    <a:pt x="1385" y="264"/>
                    <a:pt x="1380" y="265"/>
                  </a:cubicBezTo>
                  <a:cubicBezTo>
                    <a:pt x="1222" y="266"/>
                    <a:pt x="993" y="433"/>
                    <a:pt x="816" y="585"/>
                  </a:cubicBezTo>
                  <a:cubicBezTo>
                    <a:pt x="879" y="405"/>
                    <a:pt x="907" y="192"/>
                    <a:pt x="773" y="59"/>
                  </a:cubicBezTo>
                  <a:cubicBezTo>
                    <a:pt x="739" y="21"/>
                    <a:pt x="689" y="0"/>
                    <a:pt x="63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57">
              <a:extLst>
                <a:ext uri="{FF2B5EF4-FFF2-40B4-BE49-F238E27FC236}">
                  <a16:creationId xmlns:a16="http://schemas.microsoft.com/office/drawing/2014/main" id="{A1B9EC5F-9EE5-DCAD-3D90-7248053FCED5}"/>
                </a:ext>
              </a:extLst>
            </p:cNvPr>
            <p:cNvSpPr/>
            <p:nvPr/>
          </p:nvSpPr>
          <p:spPr>
            <a:xfrm>
              <a:off x="5679900" y="3510950"/>
              <a:ext cx="37575" cy="43750"/>
            </a:xfrm>
            <a:custGeom>
              <a:avLst/>
              <a:gdLst/>
              <a:ahLst/>
              <a:cxnLst/>
              <a:rect l="l" t="t" r="r" b="b"/>
              <a:pathLst>
                <a:path w="1503" h="1750" extrusionOk="0">
                  <a:moveTo>
                    <a:pt x="87" y="0"/>
                  </a:moveTo>
                  <a:cubicBezTo>
                    <a:pt x="44" y="0"/>
                    <a:pt x="1" y="45"/>
                    <a:pt x="29" y="97"/>
                  </a:cubicBezTo>
                  <a:cubicBezTo>
                    <a:pt x="54" y="141"/>
                    <a:pt x="627" y="1184"/>
                    <a:pt x="1374" y="1736"/>
                  </a:cubicBezTo>
                  <a:cubicBezTo>
                    <a:pt x="1385" y="1744"/>
                    <a:pt x="1399" y="1748"/>
                    <a:pt x="1413" y="1748"/>
                  </a:cubicBezTo>
                  <a:lnTo>
                    <a:pt x="1413" y="1749"/>
                  </a:lnTo>
                  <a:cubicBezTo>
                    <a:pt x="1475" y="1749"/>
                    <a:pt x="1502" y="1669"/>
                    <a:pt x="1451" y="1632"/>
                  </a:cubicBezTo>
                  <a:cubicBezTo>
                    <a:pt x="727" y="1097"/>
                    <a:pt x="148" y="45"/>
                    <a:pt x="143" y="35"/>
                  </a:cubicBezTo>
                  <a:cubicBezTo>
                    <a:pt x="129" y="11"/>
                    <a:pt x="108" y="0"/>
                    <a:pt x="87"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5" name="Google Shape;3015;p57">
            <a:extLst>
              <a:ext uri="{FF2B5EF4-FFF2-40B4-BE49-F238E27FC236}">
                <a16:creationId xmlns:a16="http://schemas.microsoft.com/office/drawing/2014/main" id="{34836E49-3DDB-2875-D6A1-DB5E02BCEF25}"/>
              </a:ext>
            </a:extLst>
          </p:cNvPr>
          <p:cNvGrpSpPr/>
          <p:nvPr/>
        </p:nvGrpSpPr>
        <p:grpSpPr>
          <a:xfrm rot="1709950">
            <a:off x="7451323" y="3259172"/>
            <a:ext cx="1383067" cy="1203407"/>
            <a:chOff x="5626775" y="3338600"/>
            <a:chExt cx="323350" cy="281350"/>
          </a:xfrm>
        </p:grpSpPr>
        <p:sp>
          <p:nvSpPr>
            <p:cNvPr id="3016" name="Google Shape;3016;p57">
              <a:extLst>
                <a:ext uri="{FF2B5EF4-FFF2-40B4-BE49-F238E27FC236}">
                  <a16:creationId xmlns:a16="http://schemas.microsoft.com/office/drawing/2014/main" id="{871E0EA9-D6E2-FF60-2298-A3530C5014CD}"/>
                </a:ext>
              </a:extLst>
            </p:cNvPr>
            <p:cNvSpPr/>
            <p:nvPr/>
          </p:nvSpPr>
          <p:spPr>
            <a:xfrm>
              <a:off x="5636475" y="3338625"/>
              <a:ext cx="313650" cy="281325"/>
            </a:xfrm>
            <a:custGeom>
              <a:avLst/>
              <a:gdLst/>
              <a:ahLst/>
              <a:cxnLst/>
              <a:rect l="l" t="t" r="r" b="b"/>
              <a:pathLst>
                <a:path w="12546" h="11253" extrusionOk="0">
                  <a:moveTo>
                    <a:pt x="3362" y="1"/>
                  </a:moveTo>
                  <a:cubicBezTo>
                    <a:pt x="3212" y="1"/>
                    <a:pt x="3056" y="24"/>
                    <a:pt x="2896" y="76"/>
                  </a:cubicBezTo>
                  <a:cubicBezTo>
                    <a:pt x="2327" y="259"/>
                    <a:pt x="1954" y="595"/>
                    <a:pt x="1710" y="981"/>
                  </a:cubicBezTo>
                  <a:cubicBezTo>
                    <a:pt x="1703" y="979"/>
                    <a:pt x="1697" y="978"/>
                    <a:pt x="1691" y="978"/>
                  </a:cubicBezTo>
                  <a:cubicBezTo>
                    <a:pt x="1651" y="978"/>
                    <a:pt x="1619" y="1014"/>
                    <a:pt x="1628" y="1056"/>
                  </a:cubicBezTo>
                  <a:cubicBezTo>
                    <a:pt x="1628" y="1058"/>
                    <a:pt x="1632" y="1076"/>
                    <a:pt x="1639" y="1100"/>
                  </a:cubicBezTo>
                  <a:cubicBezTo>
                    <a:pt x="1529" y="1302"/>
                    <a:pt x="1447" y="1516"/>
                    <a:pt x="1390" y="1739"/>
                  </a:cubicBezTo>
                  <a:cubicBezTo>
                    <a:pt x="1328" y="1743"/>
                    <a:pt x="1307" y="1826"/>
                    <a:pt x="1362" y="1858"/>
                  </a:cubicBezTo>
                  <a:cubicBezTo>
                    <a:pt x="1215" y="2536"/>
                    <a:pt x="1311" y="3137"/>
                    <a:pt x="1356" y="3164"/>
                  </a:cubicBezTo>
                  <a:cubicBezTo>
                    <a:pt x="1358" y="3165"/>
                    <a:pt x="1361" y="3166"/>
                    <a:pt x="1365" y="3166"/>
                  </a:cubicBezTo>
                  <a:cubicBezTo>
                    <a:pt x="1375" y="3166"/>
                    <a:pt x="1390" y="3160"/>
                    <a:pt x="1409" y="3149"/>
                  </a:cubicBezTo>
                  <a:lnTo>
                    <a:pt x="1409" y="3149"/>
                  </a:lnTo>
                  <a:cubicBezTo>
                    <a:pt x="1074" y="3909"/>
                    <a:pt x="1186" y="4863"/>
                    <a:pt x="1392" y="5645"/>
                  </a:cubicBezTo>
                  <a:cubicBezTo>
                    <a:pt x="1151" y="5488"/>
                    <a:pt x="681" y="5212"/>
                    <a:pt x="347" y="5212"/>
                  </a:cubicBezTo>
                  <a:cubicBezTo>
                    <a:pt x="248" y="5212"/>
                    <a:pt x="161" y="5236"/>
                    <a:pt x="95" y="5295"/>
                  </a:cubicBezTo>
                  <a:cubicBezTo>
                    <a:pt x="38" y="5344"/>
                    <a:pt x="8" y="5419"/>
                    <a:pt x="13" y="5495"/>
                  </a:cubicBezTo>
                  <a:cubicBezTo>
                    <a:pt x="27" y="5701"/>
                    <a:pt x="269" y="5958"/>
                    <a:pt x="489" y="6152"/>
                  </a:cubicBezTo>
                  <a:cubicBezTo>
                    <a:pt x="420" y="6133"/>
                    <a:pt x="350" y="6121"/>
                    <a:pt x="286" y="6121"/>
                  </a:cubicBezTo>
                  <a:cubicBezTo>
                    <a:pt x="220" y="6121"/>
                    <a:pt x="161" y="6133"/>
                    <a:pt x="114" y="6164"/>
                  </a:cubicBezTo>
                  <a:cubicBezTo>
                    <a:pt x="62" y="6197"/>
                    <a:pt x="0" y="6268"/>
                    <a:pt x="11" y="6412"/>
                  </a:cubicBezTo>
                  <a:cubicBezTo>
                    <a:pt x="27" y="6664"/>
                    <a:pt x="247" y="6907"/>
                    <a:pt x="475" y="7094"/>
                  </a:cubicBezTo>
                  <a:cubicBezTo>
                    <a:pt x="413" y="7078"/>
                    <a:pt x="356" y="7069"/>
                    <a:pt x="308" y="7069"/>
                  </a:cubicBezTo>
                  <a:cubicBezTo>
                    <a:pt x="253" y="7069"/>
                    <a:pt x="208" y="7081"/>
                    <a:pt x="181" y="7109"/>
                  </a:cubicBezTo>
                  <a:cubicBezTo>
                    <a:pt x="135" y="7154"/>
                    <a:pt x="134" y="7222"/>
                    <a:pt x="179" y="7311"/>
                  </a:cubicBezTo>
                  <a:cubicBezTo>
                    <a:pt x="321" y="7595"/>
                    <a:pt x="964" y="8312"/>
                    <a:pt x="1711" y="8394"/>
                  </a:cubicBezTo>
                  <a:cubicBezTo>
                    <a:pt x="1757" y="8398"/>
                    <a:pt x="1803" y="8400"/>
                    <a:pt x="1850" y="8400"/>
                  </a:cubicBezTo>
                  <a:cubicBezTo>
                    <a:pt x="2115" y="8400"/>
                    <a:pt x="2362" y="8316"/>
                    <a:pt x="2591" y="8149"/>
                  </a:cubicBezTo>
                  <a:cubicBezTo>
                    <a:pt x="2747" y="8325"/>
                    <a:pt x="2922" y="8486"/>
                    <a:pt x="3111" y="8629"/>
                  </a:cubicBezTo>
                  <a:cubicBezTo>
                    <a:pt x="3122" y="8637"/>
                    <a:pt x="3136" y="8642"/>
                    <a:pt x="3150" y="8642"/>
                  </a:cubicBezTo>
                  <a:cubicBezTo>
                    <a:pt x="3163" y="8642"/>
                    <a:pt x="3177" y="8637"/>
                    <a:pt x="3188" y="8629"/>
                  </a:cubicBezTo>
                  <a:cubicBezTo>
                    <a:pt x="3515" y="8926"/>
                    <a:pt x="3877" y="9178"/>
                    <a:pt x="4269" y="9381"/>
                  </a:cubicBezTo>
                  <a:cubicBezTo>
                    <a:pt x="4128" y="9840"/>
                    <a:pt x="4005" y="10189"/>
                    <a:pt x="3940" y="10284"/>
                  </a:cubicBezTo>
                  <a:lnTo>
                    <a:pt x="3222" y="9829"/>
                  </a:lnTo>
                  <a:cubicBezTo>
                    <a:pt x="3210" y="9822"/>
                    <a:pt x="3197" y="9818"/>
                    <a:pt x="3186" y="9818"/>
                  </a:cubicBezTo>
                  <a:cubicBezTo>
                    <a:pt x="3129" y="9818"/>
                    <a:pt x="3091" y="9901"/>
                    <a:pt x="3152" y="9939"/>
                  </a:cubicBezTo>
                  <a:lnTo>
                    <a:pt x="3652" y="10257"/>
                  </a:lnTo>
                  <a:cubicBezTo>
                    <a:pt x="3417" y="10218"/>
                    <a:pt x="3142" y="10169"/>
                    <a:pt x="3138" y="10167"/>
                  </a:cubicBezTo>
                  <a:cubicBezTo>
                    <a:pt x="3131" y="10166"/>
                    <a:pt x="3126" y="10165"/>
                    <a:pt x="3120" y="10165"/>
                  </a:cubicBezTo>
                  <a:cubicBezTo>
                    <a:pt x="3047" y="10165"/>
                    <a:pt x="3031" y="10283"/>
                    <a:pt x="3115" y="10294"/>
                  </a:cubicBezTo>
                  <a:cubicBezTo>
                    <a:pt x="3142" y="10300"/>
                    <a:pt x="3779" y="10415"/>
                    <a:pt x="3938" y="10428"/>
                  </a:cubicBezTo>
                  <a:cubicBezTo>
                    <a:pt x="3940" y="10429"/>
                    <a:pt x="3941" y="10429"/>
                    <a:pt x="3943" y="10429"/>
                  </a:cubicBezTo>
                  <a:cubicBezTo>
                    <a:pt x="3945" y="10429"/>
                    <a:pt x="3946" y="10429"/>
                    <a:pt x="3948" y="10428"/>
                  </a:cubicBezTo>
                  <a:cubicBezTo>
                    <a:pt x="3996" y="10428"/>
                    <a:pt x="4099" y="10375"/>
                    <a:pt x="4387" y="9442"/>
                  </a:cubicBezTo>
                  <a:cubicBezTo>
                    <a:pt x="4929" y="9699"/>
                    <a:pt x="5501" y="9834"/>
                    <a:pt x="6088" y="9834"/>
                  </a:cubicBezTo>
                  <a:cubicBezTo>
                    <a:pt x="6412" y="9834"/>
                    <a:pt x="6741" y="9793"/>
                    <a:pt x="7072" y="9709"/>
                  </a:cubicBezTo>
                  <a:cubicBezTo>
                    <a:pt x="7189" y="10265"/>
                    <a:pt x="7270" y="10716"/>
                    <a:pt x="7268" y="10876"/>
                  </a:cubicBezTo>
                  <a:cubicBezTo>
                    <a:pt x="7036" y="10780"/>
                    <a:pt x="6505" y="10710"/>
                    <a:pt x="6438" y="10701"/>
                  </a:cubicBezTo>
                  <a:cubicBezTo>
                    <a:pt x="6435" y="10700"/>
                    <a:pt x="6431" y="10700"/>
                    <a:pt x="6428" y="10700"/>
                  </a:cubicBezTo>
                  <a:cubicBezTo>
                    <a:pt x="6351" y="10700"/>
                    <a:pt x="6339" y="10819"/>
                    <a:pt x="6421" y="10829"/>
                  </a:cubicBezTo>
                  <a:cubicBezTo>
                    <a:pt x="6611" y="10855"/>
                    <a:pt x="6893" y="10901"/>
                    <a:pt x="7084" y="10951"/>
                  </a:cubicBezTo>
                  <a:cubicBezTo>
                    <a:pt x="6843" y="11015"/>
                    <a:pt x="6520" y="11121"/>
                    <a:pt x="6501" y="11126"/>
                  </a:cubicBezTo>
                  <a:cubicBezTo>
                    <a:pt x="6431" y="11149"/>
                    <a:pt x="6447" y="11253"/>
                    <a:pt x="6521" y="11253"/>
                  </a:cubicBezTo>
                  <a:cubicBezTo>
                    <a:pt x="6528" y="11253"/>
                    <a:pt x="6534" y="11252"/>
                    <a:pt x="6541" y="11249"/>
                  </a:cubicBezTo>
                  <a:cubicBezTo>
                    <a:pt x="6714" y="11194"/>
                    <a:pt x="7187" y="11046"/>
                    <a:pt x="7312" y="11032"/>
                  </a:cubicBezTo>
                  <a:lnTo>
                    <a:pt x="7318" y="11032"/>
                  </a:lnTo>
                  <a:lnTo>
                    <a:pt x="7323" y="11031"/>
                  </a:lnTo>
                  <a:cubicBezTo>
                    <a:pt x="7342" y="11026"/>
                    <a:pt x="7359" y="11014"/>
                    <a:pt x="7370" y="10998"/>
                  </a:cubicBezTo>
                  <a:cubicBezTo>
                    <a:pt x="7434" y="10905"/>
                    <a:pt x="7334" y="10317"/>
                    <a:pt x="7199" y="9676"/>
                  </a:cubicBezTo>
                  <a:cubicBezTo>
                    <a:pt x="7935" y="9464"/>
                    <a:pt x="8684" y="9038"/>
                    <a:pt x="9421" y="8375"/>
                  </a:cubicBezTo>
                  <a:cubicBezTo>
                    <a:pt x="12546" y="5556"/>
                    <a:pt x="10568" y="2271"/>
                    <a:pt x="10568" y="2271"/>
                  </a:cubicBezTo>
                  <a:lnTo>
                    <a:pt x="10568" y="2271"/>
                  </a:lnTo>
                  <a:cubicBezTo>
                    <a:pt x="10085" y="2637"/>
                    <a:pt x="9658" y="2914"/>
                    <a:pt x="9280" y="3117"/>
                  </a:cubicBezTo>
                  <a:cubicBezTo>
                    <a:pt x="9260" y="2354"/>
                    <a:pt x="9014" y="2072"/>
                    <a:pt x="8917" y="1989"/>
                  </a:cubicBezTo>
                  <a:cubicBezTo>
                    <a:pt x="8846" y="1930"/>
                    <a:pt x="8771" y="1899"/>
                    <a:pt x="8700" y="1899"/>
                  </a:cubicBezTo>
                  <a:cubicBezTo>
                    <a:pt x="8671" y="1899"/>
                    <a:pt x="8644" y="1904"/>
                    <a:pt x="8617" y="1914"/>
                  </a:cubicBezTo>
                  <a:cubicBezTo>
                    <a:pt x="8536" y="1945"/>
                    <a:pt x="8478" y="2020"/>
                    <a:pt x="8462" y="2121"/>
                  </a:cubicBezTo>
                  <a:cubicBezTo>
                    <a:pt x="8442" y="2248"/>
                    <a:pt x="8413" y="2393"/>
                    <a:pt x="8382" y="2533"/>
                  </a:cubicBezTo>
                  <a:cubicBezTo>
                    <a:pt x="8356" y="2219"/>
                    <a:pt x="8267" y="1866"/>
                    <a:pt x="8017" y="1637"/>
                  </a:cubicBezTo>
                  <a:cubicBezTo>
                    <a:pt x="7936" y="1564"/>
                    <a:pt x="7857" y="1527"/>
                    <a:pt x="7782" y="1527"/>
                  </a:cubicBezTo>
                  <a:cubicBezTo>
                    <a:pt x="7753" y="1527"/>
                    <a:pt x="7724" y="1533"/>
                    <a:pt x="7696" y="1544"/>
                  </a:cubicBezTo>
                  <a:cubicBezTo>
                    <a:pt x="7578" y="1590"/>
                    <a:pt x="7494" y="1738"/>
                    <a:pt x="7434" y="1910"/>
                  </a:cubicBezTo>
                  <a:cubicBezTo>
                    <a:pt x="7409" y="1728"/>
                    <a:pt x="7357" y="1548"/>
                    <a:pt x="7255" y="1415"/>
                  </a:cubicBezTo>
                  <a:cubicBezTo>
                    <a:pt x="7169" y="1299"/>
                    <a:pt x="7040" y="1226"/>
                    <a:pt x="6897" y="1211"/>
                  </a:cubicBezTo>
                  <a:cubicBezTo>
                    <a:pt x="6895" y="1211"/>
                    <a:pt x="6893" y="1211"/>
                    <a:pt x="6891" y="1211"/>
                  </a:cubicBezTo>
                  <a:cubicBezTo>
                    <a:pt x="6760" y="1211"/>
                    <a:pt x="6534" y="1532"/>
                    <a:pt x="6161" y="2927"/>
                  </a:cubicBezTo>
                  <a:cubicBezTo>
                    <a:pt x="5978" y="2784"/>
                    <a:pt x="5796" y="2632"/>
                    <a:pt x="5604" y="2487"/>
                  </a:cubicBezTo>
                  <a:lnTo>
                    <a:pt x="5604" y="2487"/>
                  </a:lnTo>
                  <a:cubicBezTo>
                    <a:pt x="5637" y="2493"/>
                    <a:pt x="5668" y="2496"/>
                    <a:pt x="5696" y="2496"/>
                  </a:cubicBezTo>
                  <a:cubicBezTo>
                    <a:pt x="5810" y="2496"/>
                    <a:pt x="5867" y="2447"/>
                    <a:pt x="5810" y="2314"/>
                  </a:cubicBezTo>
                  <a:cubicBezTo>
                    <a:pt x="5810" y="2314"/>
                    <a:pt x="4855" y="1"/>
                    <a:pt x="3362"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57">
              <a:extLst>
                <a:ext uri="{FF2B5EF4-FFF2-40B4-BE49-F238E27FC236}">
                  <a16:creationId xmlns:a16="http://schemas.microsoft.com/office/drawing/2014/main" id="{8193A31F-4118-FE8C-02B2-25954E342C73}"/>
                </a:ext>
              </a:extLst>
            </p:cNvPr>
            <p:cNvSpPr/>
            <p:nvPr/>
          </p:nvSpPr>
          <p:spPr>
            <a:xfrm>
              <a:off x="5631875" y="3470425"/>
              <a:ext cx="76875" cy="76625"/>
            </a:xfrm>
            <a:custGeom>
              <a:avLst/>
              <a:gdLst/>
              <a:ahLst/>
              <a:cxnLst/>
              <a:rect l="l" t="t" r="r" b="b"/>
              <a:pathLst>
                <a:path w="3075" h="3065" extrusionOk="0">
                  <a:moveTo>
                    <a:pt x="532" y="1"/>
                  </a:moveTo>
                  <a:cubicBezTo>
                    <a:pt x="448" y="1"/>
                    <a:pt x="376" y="21"/>
                    <a:pt x="323" y="68"/>
                  </a:cubicBezTo>
                  <a:cubicBezTo>
                    <a:pt x="1" y="360"/>
                    <a:pt x="1068" y="1104"/>
                    <a:pt x="1068" y="1104"/>
                  </a:cubicBezTo>
                  <a:cubicBezTo>
                    <a:pt x="1068" y="1104"/>
                    <a:pt x="712" y="912"/>
                    <a:pt x="472" y="912"/>
                  </a:cubicBezTo>
                  <a:cubicBezTo>
                    <a:pt x="343" y="912"/>
                    <a:pt x="248" y="968"/>
                    <a:pt x="259" y="1138"/>
                  </a:cubicBezTo>
                  <a:cubicBezTo>
                    <a:pt x="291" y="1623"/>
                    <a:pt x="1197" y="2108"/>
                    <a:pt x="1197" y="2108"/>
                  </a:cubicBezTo>
                  <a:cubicBezTo>
                    <a:pt x="1197" y="2108"/>
                    <a:pt x="702" y="1860"/>
                    <a:pt x="490" y="1860"/>
                  </a:cubicBezTo>
                  <a:cubicBezTo>
                    <a:pt x="405" y="1860"/>
                    <a:pt x="365" y="1900"/>
                    <a:pt x="421" y="2011"/>
                  </a:cubicBezTo>
                  <a:cubicBezTo>
                    <a:pt x="555" y="2280"/>
                    <a:pt x="1251" y="3064"/>
                    <a:pt x="2033" y="3064"/>
                  </a:cubicBezTo>
                  <a:cubicBezTo>
                    <a:pt x="2377" y="3064"/>
                    <a:pt x="2738" y="2912"/>
                    <a:pt x="3074" y="2496"/>
                  </a:cubicBezTo>
                  <a:lnTo>
                    <a:pt x="1683" y="521"/>
                  </a:lnTo>
                  <a:cubicBezTo>
                    <a:pt x="1683" y="521"/>
                    <a:pt x="958" y="1"/>
                    <a:pt x="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57">
              <a:extLst>
                <a:ext uri="{FF2B5EF4-FFF2-40B4-BE49-F238E27FC236}">
                  <a16:creationId xmlns:a16="http://schemas.microsoft.com/office/drawing/2014/main" id="{636D00C1-73E1-CEBE-F5B5-FA545174B12E}"/>
                </a:ext>
              </a:extLst>
            </p:cNvPr>
            <p:cNvSpPr/>
            <p:nvPr/>
          </p:nvSpPr>
          <p:spPr>
            <a:xfrm>
              <a:off x="5636475" y="3468850"/>
              <a:ext cx="74400" cy="79800"/>
            </a:xfrm>
            <a:custGeom>
              <a:avLst/>
              <a:gdLst/>
              <a:ahLst/>
              <a:cxnLst/>
              <a:rect l="l" t="t" r="r" b="b"/>
              <a:pathLst>
                <a:path w="2976" h="3192" extrusionOk="0">
                  <a:moveTo>
                    <a:pt x="347" y="1"/>
                  </a:moveTo>
                  <a:cubicBezTo>
                    <a:pt x="248" y="1"/>
                    <a:pt x="162" y="25"/>
                    <a:pt x="96" y="83"/>
                  </a:cubicBezTo>
                  <a:cubicBezTo>
                    <a:pt x="39" y="134"/>
                    <a:pt x="8" y="209"/>
                    <a:pt x="15" y="285"/>
                  </a:cubicBezTo>
                  <a:cubicBezTo>
                    <a:pt x="27" y="491"/>
                    <a:pt x="269" y="748"/>
                    <a:pt x="491" y="941"/>
                  </a:cubicBezTo>
                  <a:cubicBezTo>
                    <a:pt x="421" y="923"/>
                    <a:pt x="351" y="911"/>
                    <a:pt x="286" y="911"/>
                  </a:cubicBezTo>
                  <a:cubicBezTo>
                    <a:pt x="220" y="911"/>
                    <a:pt x="161" y="924"/>
                    <a:pt x="114" y="955"/>
                  </a:cubicBezTo>
                  <a:cubicBezTo>
                    <a:pt x="60" y="988"/>
                    <a:pt x="0" y="1059"/>
                    <a:pt x="11" y="1203"/>
                  </a:cubicBezTo>
                  <a:cubicBezTo>
                    <a:pt x="27" y="1455"/>
                    <a:pt x="247" y="1698"/>
                    <a:pt x="475" y="1885"/>
                  </a:cubicBezTo>
                  <a:cubicBezTo>
                    <a:pt x="413" y="1869"/>
                    <a:pt x="356" y="1860"/>
                    <a:pt x="308" y="1860"/>
                  </a:cubicBezTo>
                  <a:cubicBezTo>
                    <a:pt x="253" y="1860"/>
                    <a:pt x="208" y="1872"/>
                    <a:pt x="181" y="1900"/>
                  </a:cubicBezTo>
                  <a:cubicBezTo>
                    <a:pt x="135" y="1945"/>
                    <a:pt x="135" y="2013"/>
                    <a:pt x="179" y="2102"/>
                  </a:cubicBezTo>
                  <a:cubicBezTo>
                    <a:pt x="321" y="2386"/>
                    <a:pt x="964" y="3103"/>
                    <a:pt x="1711" y="3185"/>
                  </a:cubicBezTo>
                  <a:cubicBezTo>
                    <a:pt x="1757" y="3189"/>
                    <a:pt x="1803" y="3191"/>
                    <a:pt x="1850" y="3191"/>
                  </a:cubicBezTo>
                  <a:cubicBezTo>
                    <a:pt x="2255" y="3191"/>
                    <a:pt x="2622" y="2993"/>
                    <a:pt x="2940" y="2599"/>
                  </a:cubicBezTo>
                  <a:cubicBezTo>
                    <a:pt x="2976" y="2550"/>
                    <a:pt x="2933" y="2496"/>
                    <a:pt x="2886" y="2496"/>
                  </a:cubicBezTo>
                  <a:cubicBezTo>
                    <a:pt x="2870" y="2496"/>
                    <a:pt x="2853" y="2502"/>
                    <a:pt x="2839" y="2517"/>
                  </a:cubicBezTo>
                  <a:cubicBezTo>
                    <a:pt x="2547" y="2879"/>
                    <a:pt x="2214" y="3062"/>
                    <a:pt x="1849" y="3062"/>
                  </a:cubicBezTo>
                  <a:cubicBezTo>
                    <a:pt x="1808" y="3062"/>
                    <a:pt x="1766" y="3059"/>
                    <a:pt x="1725" y="3055"/>
                  </a:cubicBezTo>
                  <a:cubicBezTo>
                    <a:pt x="1037" y="2980"/>
                    <a:pt x="424" y="2302"/>
                    <a:pt x="294" y="2044"/>
                  </a:cubicBezTo>
                  <a:cubicBezTo>
                    <a:pt x="286" y="2027"/>
                    <a:pt x="279" y="2009"/>
                    <a:pt x="274" y="1991"/>
                  </a:cubicBezTo>
                  <a:cubicBezTo>
                    <a:pt x="281" y="1987"/>
                    <a:pt x="292" y="1985"/>
                    <a:pt x="306" y="1985"/>
                  </a:cubicBezTo>
                  <a:cubicBezTo>
                    <a:pt x="412" y="1985"/>
                    <a:pt x="702" y="2087"/>
                    <a:pt x="984" y="2229"/>
                  </a:cubicBezTo>
                  <a:cubicBezTo>
                    <a:pt x="994" y="2234"/>
                    <a:pt x="1004" y="2236"/>
                    <a:pt x="1014" y="2236"/>
                  </a:cubicBezTo>
                  <a:cubicBezTo>
                    <a:pt x="1073" y="2236"/>
                    <a:pt x="1108" y="2148"/>
                    <a:pt x="1044" y="2114"/>
                  </a:cubicBezTo>
                  <a:cubicBezTo>
                    <a:pt x="801" y="1983"/>
                    <a:pt x="163" y="1564"/>
                    <a:pt x="139" y="1195"/>
                  </a:cubicBezTo>
                  <a:cubicBezTo>
                    <a:pt x="134" y="1096"/>
                    <a:pt x="171" y="1071"/>
                    <a:pt x="183" y="1063"/>
                  </a:cubicBezTo>
                  <a:cubicBezTo>
                    <a:pt x="209" y="1047"/>
                    <a:pt x="244" y="1039"/>
                    <a:pt x="286" y="1039"/>
                  </a:cubicBezTo>
                  <a:cubicBezTo>
                    <a:pt x="446" y="1039"/>
                    <a:pt x="699" y="1142"/>
                    <a:pt x="853" y="1225"/>
                  </a:cubicBezTo>
                  <a:cubicBezTo>
                    <a:pt x="863" y="1230"/>
                    <a:pt x="874" y="1232"/>
                    <a:pt x="883" y="1232"/>
                  </a:cubicBezTo>
                  <a:cubicBezTo>
                    <a:pt x="940" y="1232"/>
                    <a:pt x="977" y="1154"/>
                    <a:pt x="921" y="1114"/>
                  </a:cubicBezTo>
                  <a:cubicBezTo>
                    <a:pt x="710" y="967"/>
                    <a:pt x="159" y="531"/>
                    <a:pt x="143" y="277"/>
                  </a:cubicBezTo>
                  <a:cubicBezTo>
                    <a:pt x="139" y="241"/>
                    <a:pt x="155" y="203"/>
                    <a:pt x="183" y="179"/>
                  </a:cubicBezTo>
                  <a:cubicBezTo>
                    <a:pt x="222" y="144"/>
                    <a:pt x="279" y="128"/>
                    <a:pt x="347" y="128"/>
                  </a:cubicBezTo>
                  <a:cubicBezTo>
                    <a:pt x="639" y="128"/>
                    <a:pt x="1149" y="414"/>
                    <a:pt x="1461" y="638"/>
                  </a:cubicBezTo>
                  <a:cubicBezTo>
                    <a:pt x="1473" y="646"/>
                    <a:pt x="1485" y="649"/>
                    <a:pt x="1497" y="649"/>
                  </a:cubicBezTo>
                  <a:cubicBezTo>
                    <a:pt x="1550" y="649"/>
                    <a:pt x="1590" y="574"/>
                    <a:pt x="1536" y="532"/>
                  </a:cubicBezTo>
                  <a:cubicBezTo>
                    <a:pt x="1447" y="468"/>
                    <a:pt x="781" y="1"/>
                    <a:pt x="34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57">
              <a:extLst>
                <a:ext uri="{FF2B5EF4-FFF2-40B4-BE49-F238E27FC236}">
                  <a16:creationId xmlns:a16="http://schemas.microsoft.com/office/drawing/2014/main" id="{C1E078F1-A21B-A077-384F-EEE2019A47DA}"/>
                </a:ext>
              </a:extLst>
            </p:cNvPr>
            <p:cNvSpPr/>
            <p:nvPr/>
          </p:nvSpPr>
          <p:spPr>
            <a:xfrm>
              <a:off x="5712250" y="3537900"/>
              <a:ext cx="43925" cy="61450"/>
            </a:xfrm>
            <a:custGeom>
              <a:avLst/>
              <a:gdLst/>
              <a:ahLst/>
              <a:cxnLst/>
              <a:rect l="l" t="t" r="r" b="b"/>
              <a:pathLst>
                <a:path w="1757" h="2458" extrusionOk="0">
                  <a:moveTo>
                    <a:pt x="1683" y="0"/>
                  </a:moveTo>
                  <a:cubicBezTo>
                    <a:pt x="1654" y="0"/>
                    <a:pt x="1629" y="19"/>
                    <a:pt x="1621" y="48"/>
                  </a:cubicBezTo>
                  <a:cubicBezTo>
                    <a:pt x="1351" y="1079"/>
                    <a:pt x="1013" y="2192"/>
                    <a:pt x="899" y="2326"/>
                  </a:cubicBezTo>
                  <a:cubicBezTo>
                    <a:pt x="717" y="2306"/>
                    <a:pt x="113" y="2196"/>
                    <a:pt x="107" y="2195"/>
                  </a:cubicBezTo>
                  <a:cubicBezTo>
                    <a:pt x="101" y="2194"/>
                    <a:pt x="95" y="2193"/>
                    <a:pt x="90" y="2193"/>
                  </a:cubicBezTo>
                  <a:cubicBezTo>
                    <a:pt x="16" y="2193"/>
                    <a:pt x="0" y="2311"/>
                    <a:pt x="84" y="2323"/>
                  </a:cubicBezTo>
                  <a:cubicBezTo>
                    <a:pt x="111" y="2327"/>
                    <a:pt x="748" y="2444"/>
                    <a:pt x="907" y="2457"/>
                  </a:cubicBezTo>
                  <a:lnTo>
                    <a:pt x="917" y="2457"/>
                  </a:lnTo>
                  <a:cubicBezTo>
                    <a:pt x="982" y="2457"/>
                    <a:pt x="1151" y="2358"/>
                    <a:pt x="1747" y="82"/>
                  </a:cubicBezTo>
                  <a:cubicBezTo>
                    <a:pt x="1756" y="47"/>
                    <a:pt x="1735" y="12"/>
                    <a:pt x="1700" y="3"/>
                  </a:cubicBezTo>
                  <a:cubicBezTo>
                    <a:pt x="1694" y="1"/>
                    <a:pt x="1688" y="0"/>
                    <a:pt x="168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57">
              <a:extLst>
                <a:ext uri="{FF2B5EF4-FFF2-40B4-BE49-F238E27FC236}">
                  <a16:creationId xmlns:a16="http://schemas.microsoft.com/office/drawing/2014/main" id="{3108145E-945A-394F-3803-99D7D43B7402}"/>
                </a:ext>
              </a:extLst>
            </p:cNvPr>
            <p:cNvSpPr/>
            <p:nvPr/>
          </p:nvSpPr>
          <p:spPr>
            <a:xfrm>
              <a:off x="5713775" y="3584075"/>
              <a:ext cx="23550" cy="15275"/>
            </a:xfrm>
            <a:custGeom>
              <a:avLst/>
              <a:gdLst/>
              <a:ahLst/>
              <a:cxnLst/>
              <a:rect l="l" t="t" r="r" b="b"/>
              <a:pathLst>
                <a:path w="942" h="611" extrusionOk="0">
                  <a:moveTo>
                    <a:pt x="94" y="0"/>
                  </a:moveTo>
                  <a:cubicBezTo>
                    <a:pt x="37" y="0"/>
                    <a:pt x="0" y="83"/>
                    <a:pt x="60" y="121"/>
                  </a:cubicBezTo>
                  <a:lnTo>
                    <a:pt x="817" y="599"/>
                  </a:lnTo>
                  <a:cubicBezTo>
                    <a:pt x="828" y="606"/>
                    <a:pt x="840" y="610"/>
                    <a:pt x="852" y="610"/>
                  </a:cubicBezTo>
                  <a:cubicBezTo>
                    <a:pt x="917" y="610"/>
                    <a:pt x="941" y="525"/>
                    <a:pt x="886" y="490"/>
                  </a:cubicBezTo>
                  <a:lnTo>
                    <a:pt x="130" y="11"/>
                  </a:lnTo>
                  <a:cubicBezTo>
                    <a:pt x="118" y="4"/>
                    <a:pt x="106" y="0"/>
                    <a:pt x="9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57">
              <a:extLst>
                <a:ext uri="{FF2B5EF4-FFF2-40B4-BE49-F238E27FC236}">
                  <a16:creationId xmlns:a16="http://schemas.microsoft.com/office/drawing/2014/main" id="{65C0A7EB-0F87-5A0C-8EB3-3472FB4455C4}"/>
                </a:ext>
              </a:extLst>
            </p:cNvPr>
            <p:cNvSpPr/>
            <p:nvPr/>
          </p:nvSpPr>
          <p:spPr>
            <a:xfrm>
              <a:off x="5797250" y="3543100"/>
              <a:ext cx="26425" cy="76825"/>
            </a:xfrm>
            <a:custGeom>
              <a:avLst/>
              <a:gdLst/>
              <a:ahLst/>
              <a:cxnLst/>
              <a:rect l="l" t="t" r="r" b="b"/>
              <a:pathLst>
                <a:path w="1057" h="3073" extrusionOk="0">
                  <a:moveTo>
                    <a:pt x="373" y="0"/>
                  </a:moveTo>
                  <a:cubicBezTo>
                    <a:pt x="335" y="0"/>
                    <a:pt x="297" y="31"/>
                    <a:pt x="309" y="81"/>
                  </a:cubicBezTo>
                  <a:cubicBezTo>
                    <a:pt x="590" y="1228"/>
                    <a:pt x="863" y="2514"/>
                    <a:pt x="836" y="2728"/>
                  </a:cubicBezTo>
                  <a:cubicBezTo>
                    <a:pt x="635" y="2762"/>
                    <a:pt x="95" y="2939"/>
                    <a:pt x="70" y="2947"/>
                  </a:cubicBezTo>
                  <a:cubicBezTo>
                    <a:pt x="0" y="2970"/>
                    <a:pt x="16" y="3073"/>
                    <a:pt x="90" y="3073"/>
                  </a:cubicBezTo>
                  <a:cubicBezTo>
                    <a:pt x="98" y="3073"/>
                    <a:pt x="105" y="3071"/>
                    <a:pt x="110" y="3069"/>
                  </a:cubicBezTo>
                  <a:cubicBezTo>
                    <a:pt x="283" y="3014"/>
                    <a:pt x="756" y="2867"/>
                    <a:pt x="883" y="2852"/>
                  </a:cubicBezTo>
                  <a:cubicBezTo>
                    <a:pt x="905" y="2849"/>
                    <a:pt x="927" y="2836"/>
                    <a:pt x="940" y="2816"/>
                  </a:cubicBezTo>
                  <a:cubicBezTo>
                    <a:pt x="1057" y="2649"/>
                    <a:pt x="625" y="825"/>
                    <a:pt x="435" y="50"/>
                  </a:cubicBezTo>
                  <a:cubicBezTo>
                    <a:pt x="426" y="15"/>
                    <a:pt x="400" y="0"/>
                    <a:pt x="37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57">
              <a:extLst>
                <a:ext uri="{FF2B5EF4-FFF2-40B4-BE49-F238E27FC236}">
                  <a16:creationId xmlns:a16="http://schemas.microsoft.com/office/drawing/2014/main" id="{281C64B2-1738-2F10-3A9E-44D25BE49D35}"/>
                </a:ext>
              </a:extLst>
            </p:cNvPr>
            <p:cNvSpPr/>
            <p:nvPr/>
          </p:nvSpPr>
          <p:spPr>
            <a:xfrm>
              <a:off x="5794975" y="3606125"/>
              <a:ext cx="26350" cy="8300"/>
            </a:xfrm>
            <a:custGeom>
              <a:avLst/>
              <a:gdLst/>
              <a:ahLst/>
              <a:cxnLst/>
              <a:rect l="l" t="t" r="r" b="b"/>
              <a:pathLst>
                <a:path w="1054" h="332" extrusionOk="0">
                  <a:moveTo>
                    <a:pt x="87" y="0"/>
                  </a:moveTo>
                  <a:cubicBezTo>
                    <a:pt x="11" y="0"/>
                    <a:pt x="0" y="118"/>
                    <a:pt x="82" y="129"/>
                  </a:cubicBezTo>
                  <a:cubicBezTo>
                    <a:pt x="356" y="164"/>
                    <a:pt x="828" y="247"/>
                    <a:pt x="928" y="319"/>
                  </a:cubicBezTo>
                  <a:cubicBezTo>
                    <a:pt x="939" y="327"/>
                    <a:pt x="952" y="331"/>
                    <a:pt x="966" y="331"/>
                  </a:cubicBezTo>
                  <a:cubicBezTo>
                    <a:pt x="1029" y="330"/>
                    <a:pt x="1054" y="251"/>
                    <a:pt x="1004" y="213"/>
                  </a:cubicBezTo>
                  <a:cubicBezTo>
                    <a:pt x="845" y="100"/>
                    <a:pt x="174" y="10"/>
                    <a:pt x="98" y="1"/>
                  </a:cubicBezTo>
                  <a:cubicBezTo>
                    <a:pt x="94" y="0"/>
                    <a:pt x="91" y="0"/>
                    <a:pt x="87"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57">
              <a:extLst>
                <a:ext uri="{FF2B5EF4-FFF2-40B4-BE49-F238E27FC236}">
                  <a16:creationId xmlns:a16="http://schemas.microsoft.com/office/drawing/2014/main" id="{18F711CD-5599-2CB0-DD17-4A1367065EA6}"/>
                </a:ext>
              </a:extLst>
            </p:cNvPr>
            <p:cNvSpPr/>
            <p:nvPr/>
          </p:nvSpPr>
          <p:spPr>
            <a:xfrm>
              <a:off x="5626775" y="3384500"/>
              <a:ext cx="323350" cy="199950"/>
            </a:xfrm>
            <a:custGeom>
              <a:avLst/>
              <a:gdLst/>
              <a:ahLst/>
              <a:cxnLst/>
              <a:rect l="l" t="t" r="r" b="b"/>
              <a:pathLst>
                <a:path w="12934" h="7998" extrusionOk="0">
                  <a:moveTo>
                    <a:pt x="4212" y="0"/>
                  </a:moveTo>
                  <a:cubicBezTo>
                    <a:pt x="4017" y="0"/>
                    <a:pt x="3807" y="19"/>
                    <a:pt x="3579" y="62"/>
                  </a:cubicBezTo>
                  <a:cubicBezTo>
                    <a:pt x="0" y="726"/>
                    <a:pt x="2329" y="5287"/>
                    <a:pt x="2329" y="5287"/>
                  </a:cubicBezTo>
                  <a:cubicBezTo>
                    <a:pt x="3419" y="7011"/>
                    <a:pt x="4890" y="7998"/>
                    <a:pt x="6477" y="7998"/>
                  </a:cubicBezTo>
                  <a:cubicBezTo>
                    <a:pt x="7561" y="7998"/>
                    <a:pt x="8700" y="7537"/>
                    <a:pt x="9809" y="6537"/>
                  </a:cubicBezTo>
                  <a:cubicBezTo>
                    <a:pt x="12934" y="3719"/>
                    <a:pt x="10956" y="435"/>
                    <a:pt x="10956" y="435"/>
                  </a:cubicBezTo>
                  <a:lnTo>
                    <a:pt x="10956" y="435"/>
                  </a:lnTo>
                  <a:cubicBezTo>
                    <a:pt x="9665" y="1414"/>
                    <a:pt x="8784" y="1754"/>
                    <a:pt x="8107" y="1754"/>
                  </a:cubicBezTo>
                  <a:cubicBezTo>
                    <a:pt x="6568" y="1754"/>
                    <a:pt x="6079" y="0"/>
                    <a:pt x="4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57">
              <a:extLst>
                <a:ext uri="{FF2B5EF4-FFF2-40B4-BE49-F238E27FC236}">
                  <a16:creationId xmlns:a16="http://schemas.microsoft.com/office/drawing/2014/main" id="{951DBFF0-0565-28FF-B9AE-30E75D64A9F4}"/>
                </a:ext>
              </a:extLst>
            </p:cNvPr>
            <p:cNvSpPr/>
            <p:nvPr/>
          </p:nvSpPr>
          <p:spPr>
            <a:xfrm>
              <a:off x="5670200" y="3435100"/>
              <a:ext cx="24950" cy="32175"/>
            </a:xfrm>
            <a:custGeom>
              <a:avLst/>
              <a:gdLst/>
              <a:ahLst/>
              <a:cxnLst/>
              <a:rect l="l" t="t" r="r" b="b"/>
              <a:pathLst>
                <a:path w="998" h="1287" extrusionOk="0">
                  <a:moveTo>
                    <a:pt x="669" y="1"/>
                  </a:moveTo>
                  <a:cubicBezTo>
                    <a:pt x="630" y="1"/>
                    <a:pt x="591" y="34"/>
                    <a:pt x="604" y="83"/>
                  </a:cubicBezTo>
                  <a:cubicBezTo>
                    <a:pt x="675" y="297"/>
                    <a:pt x="819" y="898"/>
                    <a:pt x="651" y="1132"/>
                  </a:cubicBezTo>
                  <a:cubicBezTo>
                    <a:pt x="633" y="1155"/>
                    <a:pt x="622" y="1156"/>
                    <a:pt x="619" y="1156"/>
                  </a:cubicBezTo>
                  <a:cubicBezTo>
                    <a:pt x="618" y="1156"/>
                    <a:pt x="618" y="1156"/>
                    <a:pt x="618" y="1156"/>
                  </a:cubicBezTo>
                  <a:cubicBezTo>
                    <a:pt x="501" y="1138"/>
                    <a:pt x="279" y="667"/>
                    <a:pt x="140" y="241"/>
                  </a:cubicBezTo>
                  <a:cubicBezTo>
                    <a:pt x="130" y="209"/>
                    <a:pt x="106" y="196"/>
                    <a:pt x="81" y="196"/>
                  </a:cubicBezTo>
                  <a:cubicBezTo>
                    <a:pt x="41" y="196"/>
                    <a:pt x="1" y="231"/>
                    <a:pt x="17" y="281"/>
                  </a:cubicBezTo>
                  <a:cubicBezTo>
                    <a:pt x="91" y="507"/>
                    <a:pt x="350" y="1246"/>
                    <a:pt x="597" y="1283"/>
                  </a:cubicBezTo>
                  <a:cubicBezTo>
                    <a:pt x="604" y="1285"/>
                    <a:pt x="612" y="1286"/>
                    <a:pt x="620" y="1286"/>
                  </a:cubicBezTo>
                  <a:cubicBezTo>
                    <a:pt x="656" y="1286"/>
                    <a:pt x="708" y="1273"/>
                    <a:pt x="755" y="1209"/>
                  </a:cubicBezTo>
                  <a:cubicBezTo>
                    <a:pt x="997" y="873"/>
                    <a:pt x="739" y="76"/>
                    <a:pt x="727" y="43"/>
                  </a:cubicBezTo>
                  <a:cubicBezTo>
                    <a:pt x="716" y="13"/>
                    <a:pt x="692" y="1"/>
                    <a:pt x="66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57">
              <a:extLst>
                <a:ext uri="{FF2B5EF4-FFF2-40B4-BE49-F238E27FC236}">
                  <a16:creationId xmlns:a16="http://schemas.microsoft.com/office/drawing/2014/main" id="{AD377871-8238-698E-F536-99CC3B09064A}"/>
                </a:ext>
              </a:extLst>
            </p:cNvPr>
            <p:cNvSpPr/>
            <p:nvPr/>
          </p:nvSpPr>
          <p:spPr>
            <a:xfrm>
              <a:off x="5707500" y="3423200"/>
              <a:ext cx="27350" cy="36575"/>
            </a:xfrm>
            <a:custGeom>
              <a:avLst/>
              <a:gdLst/>
              <a:ahLst/>
              <a:cxnLst/>
              <a:rect l="l" t="t" r="r" b="b"/>
              <a:pathLst>
                <a:path w="1094" h="1463" extrusionOk="0">
                  <a:moveTo>
                    <a:pt x="784" y="0"/>
                  </a:moveTo>
                  <a:cubicBezTo>
                    <a:pt x="746" y="0"/>
                    <a:pt x="708" y="30"/>
                    <a:pt x="719" y="79"/>
                  </a:cubicBezTo>
                  <a:cubicBezTo>
                    <a:pt x="821" y="536"/>
                    <a:pt x="906" y="1227"/>
                    <a:pt x="780" y="1333"/>
                  </a:cubicBezTo>
                  <a:cubicBezTo>
                    <a:pt x="780" y="1333"/>
                    <a:pt x="779" y="1333"/>
                    <a:pt x="778" y="1333"/>
                  </a:cubicBezTo>
                  <a:cubicBezTo>
                    <a:pt x="678" y="1333"/>
                    <a:pt x="380" y="814"/>
                    <a:pt x="141" y="230"/>
                  </a:cubicBezTo>
                  <a:cubicBezTo>
                    <a:pt x="130" y="201"/>
                    <a:pt x="107" y="189"/>
                    <a:pt x="84" y="189"/>
                  </a:cubicBezTo>
                  <a:cubicBezTo>
                    <a:pt x="42" y="189"/>
                    <a:pt x="1" y="228"/>
                    <a:pt x="21" y="280"/>
                  </a:cubicBezTo>
                  <a:cubicBezTo>
                    <a:pt x="97" y="464"/>
                    <a:pt x="489" y="1394"/>
                    <a:pt x="746" y="1459"/>
                  </a:cubicBezTo>
                  <a:cubicBezTo>
                    <a:pt x="756" y="1461"/>
                    <a:pt x="768" y="1463"/>
                    <a:pt x="780" y="1463"/>
                  </a:cubicBezTo>
                  <a:cubicBezTo>
                    <a:pt x="811" y="1463"/>
                    <a:pt x="842" y="1451"/>
                    <a:pt x="866" y="1431"/>
                  </a:cubicBezTo>
                  <a:cubicBezTo>
                    <a:pt x="1093" y="1238"/>
                    <a:pt x="889" y="247"/>
                    <a:pt x="845" y="51"/>
                  </a:cubicBezTo>
                  <a:cubicBezTo>
                    <a:pt x="837" y="16"/>
                    <a:pt x="811" y="0"/>
                    <a:pt x="78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57">
              <a:extLst>
                <a:ext uri="{FF2B5EF4-FFF2-40B4-BE49-F238E27FC236}">
                  <a16:creationId xmlns:a16="http://schemas.microsoft.com/office/drawing/2014/main" id="{D5C9F299-16A7-CDEB-2C79-ABD87E37ED06}"/>
                </a:ext>
              </a:extLst>
            </p:cNvPr>
            <p:cNvSpPr/>
            <p:nvPr/>
          </p:nvSpPr>
          <p:spPr>
            <a:xfrm>
              <a:off x="5665775" y="3466400"/>
              <a:ext cx="50075" cy="40400"/>
            </a:xfrm>
            <a:custGeom>
              <a:avLst/>
              <a:gdLst/>
              <a:ahLst/>
              <a:cxnLst/>
              <a:rect l="l" t="t" r="r" b="b"/>
              <a:pathLst>
                <a:path w="2003" h="1616" extrusionOk="0">
                  <a:moveTo>
                    <a:pt x="1268" y="1"/>
                  </a:moveTo>
                  <a:cubicBezTo>
                    <a:pt x="1268" y="1"/>
                    <a:pt x="0" y="1360"/>
                    <a:pt x="110" y="1424"/>
                  </a:cubicBezTo>
                  <a:cubicBezTo>
                    <a:pt x="197" y="1475"/>
                    <a:pt x="1178" y="1615"/>
                    <a:pt x="1650" y="1615"/>
                  </a:cubicBezTo>
                  <a:cubicBezTo>
                    <a:pt x="1781" y="1615"/>
                    <a:pt x="1873" y="1604"/>
                    <a:pt x="1896" y="1578"/>
                  </a:cubicBezTo>
                  <a:cubicBezTo>
                    <a:pt x="2003" y="1456"/>
                    <a:pt x="1547" y="90"/>
                    <a:pt x="12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57">
              <a:extLst>
                <a:ext uri="{FF2B5EF4-FFF2-40B4-BE49-F238E27FC236}">
                  <a16:creationId xmlns:a16="http://schemas.microsoft.com/office/drawing/2014/main" id="{4F015416-4FEB-8D69-7625-32B7E72570C9}"/>
                </a:ext>
              </a:extLst>
            </p:cNvPr>
            <p:cNvSpPr/>
            <p:nvPr/>
          </p:nvSpPr>
          <p:spPr>
            <a:xfrm>
              <a:off x="5785825" y="3370475"/>
              <a:ext cx="86200" cy="133700"/>
            </a:xfrm>
            <a:custGeom>
              <a:avLst/>
              <a:gdLst/>
              <a:ahLst/>
              <a:cxnLst/>
              <a:rect l="l" t="t" r="r" b="b"/>
              <a:pathLst>
                <a:path w="3448" h="5348" extrusionOk="0">
                  <a:moveTo>
                    <a:pt x="911" y="1"/>
                  </a:moveTo>
                  <a:cubicBezTo>
                    <a:pt x="623" y="1"/>
                    <a:pt x="0" y="2677"/>
                    <a:pt x="0" y="2677"/>
                  </a:cubicBezTo>
                  <a:lnTo>
                    <a:pt x="483" y="5311"/>
                  </a:lnTo>
                  <a:cubicBezTo>
                    <a:pt x="483" y="5311"/>
                    <a:pt x="635" y="5348"/>
                    <a:pt x="867" y="5348"/>
                  </a:cubicBezTo>
                  <a:cubicBezTo>
                    <a:pt x="1505" y="5348"/>
                    <a:pt x="2750" y="5068"/>
                    <a:pt x="3136" y="2971"/>
                  </a:cubicBezTo>
                  <a:cubicBezTo>
                    <a:pt x="3448" y="1280"/>
                    <a:pt x="2994" y="689"/>
                    <a:pt x="2724" y="689"/>
                  </a:cubicBezTo>
                  <a:cubicBezTo>
                    <a:pt x="2636" y="689"/>
                    <a:pt x="2568" y="751"/>
                    <a:pt x="2551" y="857"/>
                  </a:cubicBezTo>
                  <a:cubicBezTo>
                    <a:pt x="2481" y="1292"/>
                    <a:pt x="2314" y="1911"/>
                    <a:pt x="2314" y="1911"/>
                  </a:cubicBezTo>
                  <a:cubicBezTo>
                    <a:pt x="2314" y="1911"/>
                    <a:pt x="2504" y="871"/>
                    <a:pt x="1999" y="410"/>
                  </a:cubicBezTo>
                  <a:cubicBezTo>
                    <a:pt x="1927" y="345"/>
                    <a:pt x="1864" y="317"/>
                    <a:pt x="1808" y="317"/>
                  </a:cubicBezTo>
                  <a:cubicBezTo>
                    <a:pt x="1551" y="317"/>
                    <a:pt x="1444" y="900"/>
                    <a:pt x="1406" y="1190"/>
                  </a:cubicBezTo>
                  <a:lnTo>
                    <a:pt x="1406" y="1190"/>
                  </a:lnTo>
                  <a:cubicBezTo>
                    <a:pt x="1433" y="845"/>
                    <a:pt x="1437" y="59"/>
                    <a:pt x="916" y="1"/>
                  </a:cubicBezTo>
                  <a:cubicBezTo>
                    <a:pt x="914" y="1"/>
                    <a:pt x="913" y="1"/>
                    <a:pt x="9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57">
              <a:extLst>
                <a:ext uri="{FF2B5EF4-FFF2-40B4-BE49-F238E27FC236}">
                  <a16:creationId xmlns:a16="http://schemas.microsoft.com/office/drawing/2014/main" id="{0E9C3731-4223-452D-0D31-137C542C4CAD}"/>
                </a:ext>
              </a:extLst>
            </p:cNvPr>
            <p:cNvSpPr/>
            <p:nvPr/>
          </p:nvSpPr>
          <p:spPr>
            <a:xfrm>
              <a:off x="5783900" y="3368875"/>
              <a:ext cx="89500" cy="136950"/>
            </a:xfrm>
            <a:custGeom>
              <a:avLst/>
              <a:gdLst/>
              <a:ahLst/>
              <a:cxnLst/>
              <a:rect l="l" t="t" r="r" b="b"/>
              <a:pathLst>
                <a:path w="3580" h="5478" extrusionOk="0">
                  <a:moveTo>
                    <a:pt x="994" y="1"/>
                  </a:moveTo>
                  <a:cubicBezTo>
                    <a:pt x="836" y="1"/>
                    <a:pt x="538" y="471"/>
                    <a:pt x="14" y="2727"/>
                  </a:cubicBezTo>
                  <a:cubicBezTo>
                    <a:pt x="0" y="2777"/>
                    <a:pt x="40" y="2809"/>
                    <a:pt x="79" y="2809"/>
                  </a:cubicBezTo>
                  <a:cubicBezTo>
                    <a:pt x="106" y="2809"/>
                    <a:pt x="133" y="2793"/>
                    <a:pt x="140" y="2756"/>
                  </a:cubicBezTo>
                  <a:cubicBezTo>
                    <a:pt x="425" y="1535"/>
                    <a:pt x="830" y="184"/>
                    <a:pt x="985" y="129"/>
                  </a:cubicBezTo>
                  <a:cubicBezTo>
                    <a:pt x="1093" y="139"/>
                    <a:pt x="1191" y="195"/>
                    <a:pt x="1254" y="283"/>
                  </a:cubicBezTo>
                  <a:cubicBezTo>
                    <a:pt x="1442" y="526"/>
                    <a:pt x="1437" y="989"/>
                    <a:pt x="1419" y="1237"/>
                  </a:cubicBezTo>
                  <a:cubicBezTo>
                    <a:pt x="1409" y="1323"/>
                    <a:pt x="1403" y="1386"/>
                    <a:pt x="1402" y="1409"/>
                  </a:cubicBezTo>
                  <a:cubicBezTo>
                    <a:pt x="1397" y="1454"/>
                    <a:pt x="1432" y="1479"/>
                    <a:pt x="1467" y="1479"/>
                  </a:cubicBezTo>
                  <a:cubicBezTo>
                    <a:pt x="1496" y="1479"/>
                    <a:pt x="1525" y="1462"/>
                    <a:pt x="1530" y="1423"/>
                  </a:cubicBezTo>
                  <a:cubicBezTo>
                    <a:pt x="1532" y="1414"/>
                    <a:pt x="1542" y="1343"/>
                    <a:pt x="1549" y="1239"/>
                  </a:cubicBezTo>
                  <a:cubicBezTo>
                    <a:pt x="1593" y="914"/>
                    <a:pt x="1693" y="514"/>
                    <a:pt x="1846" y="453"/>
                  </a:cubicBezTo>
                  <a:cubicBezTo>
                    <a:pt x="1853" y="450"/>
                    <a:pt x="1865" y="445"/>
                    <a:pt x="1884" y="445"/>
                  </a:cubicBezTo>
                  <a:cubicBezTo>
                    <a:pt x="1915" y="445"/>
                    <a:pt x="1964" y="459"/>
                    <a:pt x="2032" y="522"/>
                  </a:cubicBezTo>
                  <a:cubicBezTo>
                    <a:pt x="2505" y="953"/>
                    <a:pt x="2328" y="1954"/>
                    <a:pt x="2327" y="1965"/>
                  </a:cubicBezTo>
                  <a:cubicBezTo>
                    <a:pt x="2320" y="1998"/>
                    <a:pt x="2343" y="2031"/>
                    <a:pt x="2377" y="2038"/>
                  </a:cubicBezTo>
                  <a:cubicBezTo>
                    <a:pt x="2382" y="2039"/>
                    <a:pt x="2387" y="2040"/>
                    <a:pt x="2392" y="2040"/>
                  </a:cubicBezTo>
                  <a:cubicBezTo>
                    <a:pt x="2421" y="2040"/>
                    <a:pt x="2446" y="2021"/>
                    <a:pt x="2454" y="1993"/>
                  </a:cubicBezTo>
                  <a:cubicBezTo>
                    <a:pt x="2455" y="1986"/>
                    <a:pt x="2623" y="1364"/>
                    <a:pt x="2692" y="931"/>
                  </a:cubicBezTo>
                  <a:cubicBezTo>
                    <a:pt x="2701" y="875"/>
                    <a:pt x="2727" y="838"/>
                    <a:pt x="2766" y="823"/>
                  </a:cubicBezTo>
                  <a:cubicBezTo>
                    <a:pt x="2777" y="819"/>
                    <a:pt x="2789" y="817"/>
                    <a:pt x="2801" y="817"/>
                  </a:cubicBezTo>
                  <a:cubicBezTo>
                    <a:pt x="2842" y="817"/>
                    <a:pt x="2888" y="838"/>
                    <a:pt x="2935" y="876"/>
                  </a:cubicBezTo>
                  <a:cubicBezTo>
                    <a:pt x="3191" y="1090"/>
                    <a:pt x="3380" y="1767"/>
                    <a:pt x="3149" y="3023"/>
                  </a:cubicBezTo>
                  <a:cubicBezTo>
                    <a:pt x="2971" y="3990"/>
                    <a:pt x="2592" y="4668"/>
                    <a:pt x="2021" y="5037"/>
                  </a:cubicBezTo>
                  <a:cubicBezTo>
                    <a:pt x="1630" y="5290"/>
                    <a:pt x="1223" y="5346"/>
                    <a:pt x="941" y="5346"/>
                  </a:cubicBezTo>
                  <a:cubicBezTo>
                    <a:pt x="722" y="5346"/>
                    <a:pt x="579" y="5313"/>
                    <a:pt x="576" y="5312"/>
                  </a:cubicBezTo>
                  <a:cubicBezTo>
                    <a:pt x="570" y="5311"/>
                    <a:pt x="564" y="5310"/>
                    <a:pt x="558" y="5310"/>
                  </a:cubicBezTo>
                  <a:cubicBezTo>
                    <a:pt x="488" y="5310"/>
                    <a:pt x="467" y="5419"/>
                    <a:pt x="544" y="5438"/>
                  </a:cubicBezTo>
                  <a:cubicBezTo>
                    <a:pt x="670" y="5464"/>
                    <a:pt x="799" y="5478"/>
                    <a:pt x="929" y="5478"/>
                  </a:cubicBezTo>
                  <a:cubicBezTo>
                    <a:pt x="935" y="5478"/>
                    <a:pt x="941" y="5478"/>
                    <a:pt x="948" y="5478"/>
                  </a:cubicBezTo>
                  <a:cubicBezTo>
                    <a:pt x="1246" y="5478"/>
                    <a:pt x="1672" y="5416"/>
                    <a:pt x="2089" y="5148"/>
                  </a:cubicBezTo>
                  <a:cubicBezTo>
                    <a:pt x="2691" y="4757"/>
                    <a:pt x="3092" y="4050"/>
                    <a:pt x="3276" y="3046"/>
                  </a:cubicBezTo>
                  <a:cubicBezTo>
                    <a:pt x="3580" y="1396"/>
                    <a:pt x="3156" y="892"/>
                    <a:pt x="3018" y="778"/>
                  </a:cubicBezTo>
                  <a:cubicBezTo>
                    <a:pt x="2948" y="719"/>
                    <a:pt x="2872" y="688"/>
                    <a:pt x="2801" y="688"/>
                  </a:cubicBezTo>
                  <a:cubicBezTo>
                    <a:pt x="2773" y="688"/>
                    <a:pt x="2746" y="693"/>
                    <a:pt x="2720" y="703"/>
                  </a:cubicBezTo>
                  <a:cubicBezTo>
                    <a:pt x="2637" y="733"/>
                    <a:pt x="2581" y="808"/>
                    <a:pt x="2564" y="910"/>
                  </a:cubicBezTo>
                  <a:cubicBezTo>
                    <a:pt x="2544" y="1037"/>
                    <a:pt x="2514" y="1181"/>
                    <a:pt x="2484" y="1322"/>
                  </a:cubicBezTo>
                  <a:cubicBezTo>
                    <a:pt x="2459" y="1009"/>
                    <a:pt x="2370" y="655"/>
                    <a:pt x="2119" y="426"/>
                  </a:cubicBezTo>
                  <a:cubicBezTo>
                    <a:pt x="2037" y="353"/>
                    <a:pt x="1959" y="316"/>
                    <a:pt x="1883" y="316"/>
                  </a:cubicBezTo>
                  <a:cubicBezTo>
                    <a:pt x="1854" y="316"/>
                    <a:pt x="1826" y="322"/>
                    <a:pt x="1798" y="332"/>
                  </a:cubicBezTo>
                  <a:cubicBezTo>
                    <a:pt x="1680" y="379"/>
                    <a:pt x="1596" y="528"/>
                    <a:pt x="1537" y="699"/>
                  </a:cubicBezTo>
                  <a:cubicBezTo>
                    <a:pt x="1512" y="517"/>
                    <a:pt x="1458" y="336"/>
                    <a:pt x="1357" y="204"/>
                  </a:cubicBezTo>
                  <a:cubicBezTo>
                    <a:pt x="1272" y="88"/>
                    <a:pt x="1141" y="14"/>
                    <a:pt x="1000" y="1"/>
                  </a:cubicBezTo>
                  <a:cubicBezTo>
                    <a:pt x="998" y="1"/>
                    <a:pt x="996" y="1"/>
                    <a:pt x="99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57">
              <a:extLst>
                <a:ext uri="{FF2B5EF4-FFF2-40B4-BE49-F238E27FC236}">
                  <a16:creationId xmlns:a16="http://schemas.microsoft.com/office/drawing/2014/main" id="{C858E130-F43B-FA0A-A9E8-81F236C717E9}"/>
                </a:ext>
              </a:extLst>
            </p:cNvPr>
            <p:cNvSpPr/>
            <p:nvPr/>
          </p:nvSpPr>
          <p:spPr>
            <a:xfrm>
              <a:off x="5660525" y="3338600"/>
              <a:ext cx="122650" cy="79125"/>
            </a:xfrm>
            <a:custGeom>
              <a:avLst/>
              <a:gdLst/>
              <a:ahLst/>
              <a:cxnLst/>
              <a:rect l="l" t="t" r="r" b="b"/>
              <a:pathLst>
                <a:path w="4906" h="3165" extrusionOk="0">
                  <a:moveTo>
                    <a:pt x="2402" y="1"/>
                  </a:moveTo>
                  <a:cubicBezTo>
                    <a:pt x="2251" y="1"/>
                    <a:pt x="2096" y="24"/>
                    <a:pt x="1935" y="76"/>
                  </a:cubicBezTo>
                  <a:cubicBezTo>
                    <a:pt x="1" y="697"/>
                    <a:pt x="307" y="3109"/>
                    <a:pt x="394" y="3162"/>
                  </a:cubicBezTo>
                  <a:cubicBezTo>
                    <a:pt x="396" y="3164"/>
                    <a:pt x="400" y="3165"/>
                    <a:pt x="404" y="3165"/>
                  </a:cubicBezTo>
                  <a:cubicBezTo>
                    <a:pt x="526" y="3165"/>
                    <a:pt x="1192" y="2402"/>
                    <a:pt x="1192" y="2402"/>
                  </a:cubicBezTo>
                  <a:cubicBezTo>
                    <a:pt x="1192" y="2402"/>
                    <a:pt x="1636" y="2977"/>
                    <a:pt x="1759" y="2977"/>
                  </a:cubicBezTo>
                  <a:cubicBezTo>
                    <a:pt x="1761" y="2977"/>
                    <a:pt x="1762" y="2977"/>
                    <a:pt x="1764" y="2976"/>
                  </a:cubicBezTo>
                  <a:cubicBezTo>
                    <a:pt x="1880" y="2963"/>
                    <a:pt x="2537" y="2237"/>
                    <a:pt x="2537" y="2237"/>
                  </a:cubicBezTo>
                  <a:cubicBezTo>
                    <a:pt x="2537" y="2237"/>
                    <a:pt x="2797" y="2936"/>
                    <a:pt x="3026" y="2936"/>
                  </a:cubicBezTo>
                  <a:cubicBezTo>
                    <a:pt x="3043" y="2936"/>
                    <a:pt x="3060" y="2932"/>
                    <a:pt x="3077" y="2924"/>
                  </a:cubicBezTo>
                  <a:cubicBezTo>
                    <a:pt x="3316" y="2807"/>
                    <a:pt x="3670" y="2124"/>
                    <a:pt x="3670" y="2124"/>
                  </a:cubicBezTo>
                  <a:cubicBezTo>
                    <a:pt x="3670" y="2124"/>
                    <a:pt x="4419" y="2495"/>
                    <a:pt x="4734" y="2495"/>
                  </a:cubicBezTo>
                  <a:cubicBezTo>
                    <a:pt x="4848" y="2495"/>
                    <a:pt x="4905" y="2446"/>
                    <a:pt x="4849" y="2313"/>
                  </a:cubicBezTo>
                  <a:cubicBezTo>
                    <a:pt x="4849" y="2313"/>
                    <a:pt x="3895" y="1"/>
                    <a:pt x="2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57">
              <a:extLst>
                <a:ext uri="{FF2B5EF4-FFF2-40B4-BE49-F238E27FC236}">
                  <a16:creationId xmlns:a16="http://schemas.microsoft.com/office/drawing/2014/main" id="{B11C2BBF-1E73-B224-A568-C71228B043E7}"/>
                </a:ext>
              </a:extLst>
            </p:cNvPr>
            <p:cNvSpPr/>
            <p:nvPr/>
          </p:nvSpPr>
          <p:spPr>
            <a:xfrm>
              <a:off x="5676925" y="3349175"/>
              <a:ext cx="82550" cy="27625"/>
            </a:xfrm>
            <a:custGeom>
              <a:avLst/>
              <a:gdLst/>
              <a:ahLst/>
              <a:cxnLst/>
              <a:rect l="l" t="t" r="r" b="b"/>
              <a:pathLst>
                <a:path w="3302" h="1105" extrusionOk="0">
                  <a:moveTo>
                    <a:pt x="2730" y="0"/>
                  </a:moveTo>
                  <a:cubicBezTo>
                    <a:pt x="2729" y="0"/>
                    <a:pt x="2727" y="0"/>
                    <a:pt x="2725" y="0"/>
                  </a:cubicBezTo>
                  <a:cubicBezTo>
                    <a:pt x="2687" y="3"/>
                    <a:pt x="2652" y="23"/>
                    <a:pt x="2630" y="55"/>
                  </a:cubicBezTo>
                  <a:cubicBezTo>
                    <a:pt x="2581" y="128"/>
                    <a:pt x="2546" y="239"/>
                    <a:pt x="2513" y="348"/>
                  </a:cubicBezTo>
                  <a:cubicBezTo>
                    <a:pt x="2491" y="417"/>
                    <a:pt x="2461" y="517"/>
                    <a:pt x="2437" y="556"/>
                  </a:cubicBezTo>
                  <a:cubicBezTo>
                    <a:pt x="2394" y="516"/>
                    <a:pt x="2354" y="475"/>
                    <a:pt x="2315" y="429"/>
                  </a:cubicBezTo>
                  <a:cubicBezTo>
                    <a:pt x="2185" y="285"/>
                    <a:pt x="2037" y="120"/>
                    <a:pt x="1890" y="116"/>
                  </a:cubicBezTo>
                  <a:cubicBezTo>
                    <a:pt x="1887" y="116"/>
                    <a:pt x="1884" y="116"/>
                    <a:pt x="1881" y="116"/>
                  </a:cubicBezTo>
                  <a:cubicBezTo>
                    <a:pt x="1831" y="116"/>
                    <a:pt x="1784" y="137"/>
                    <a:pt x="1749" y="174"/>
                  </a:cubicBezTo>
                  <a:cubicBezTo>
                    <a:pt x="1643" y="281"/>
                    <a:pt x="1581" y="432"/>
                    <a:pt x="1528" y="564"/>
                  </a:cubicBezTo>
                  <a:cubicBezTo>
                    <a:pt x="1486" y="670"/>
                    <a:pt x="1438" y="789"/>
                    <a:pt x="1394" y="801"/>
                  </a:cubicBezTo>
                  <a:cubicBezTo>
                    <a:pt x="1356" y="790"/>
                    <a:pt x="1276" y="648"/>
                    <a:pt x="1228" y="564"/>
                  </a:cubicBezTo>
                  <a:cubicBezTo>
                    <a:pt x="1139" y="405"/>
                    <a:pt x="1061" y="269"/>
                    <a:pt x="958" y="250"/>
                  </a:cubicBezTo>
                  <a:cubicBezTo>
                    <a:pt x="951" y="249"/>
                    <a:pt x="944" y="248"/>
                    <a:pt x="937" y="248"/>
                  </a:cubicBezTo>
                  <a:cubicBezTo>
                    <a:pt x="905" y="248"/>
                    <a:pt x="874" y="260"/>
                    <a:pt x="850" y="282"/>
                  </a:cubicBezTo>
                  <a:cubicBezTo>
                    <a:pt x="775" y="345"/>
                    <a:pt x="720" y="477"/>
                    <a:pt x="664" y="618"/>
                  </a:cubicBezTo>
                  <a:cubicBezTo>
                    <a:pt x="599" y="777"/>
                    <a:pt x="519" y="973"/>
                    <a:pt x="429" y="973"/>
                  </a:cubicBezTo>
                  <a:cubicBezTo>
                    <a:pt x="423" y="973"/>
                    <a:pt x="417" y="972"/>
                    <a:pt x="411" y="971"/>
                  </a:cubicBezTo>
                  <a:cubicBezTo>
                    <a:pt x="205" y="912"/>
                    <a:pt x="137" y="608"/>
                    <a:pt x="137" y="604"/>
                  </a:cubicBezTo>
                  <a:cubicBezTo>
                    <a:pt x="129" y="569"/>
                    <a:pt x="102" y="553"/>
                    <a:pt x="75" y="553"/>
                  </a:cubicBezTo>
                  <a:cubicBezTo>
                    <a:pt x="38" y="553"/>
                    <a:pt x="0" y="582"/>
                    <a:pt x="10" y="631"/>
                  </a:cubicBezTo>
                  <a:cubicBezTo>
                    <a:pt x="14" y="647"/>
                    <a:pt x="95" y="1015"/>
                    <a:pt x="377" y="1095"/>
                  </a:cubicBezTo>
                  <a:cubicBezTo>
                    <a:pt x="395" y="1102"/>
                    <a:pt x="415" y="1104"/>
                    <a:pt x="435" y="1104"/>
                  </a:cubicBezTo>
                  <a:cubicBezTo>
                    <a:pt x="605" y="1104"/>
                    <a:pt x="700" y="873"/>
                    <a:pt x="783" y="665"/>
                  </a:cubicBezTo>
                  <a:cubicBezTo>
                    <a:pt x="832" y="546"/>
                    <a:pt x="882" y="423"/>
                    <a:pt x="935" y="377"/>
                  </a:cubicBezTo>
                  <a:cubicBezTo>
                    <a:pt x="977" y="382"/>
                    <a:pt x="1066" y="542"/>
                    <a:pt x="1116" y="627"/>
                  </a:cubicBezTo>
                  <a:cubicBezTo>
                    <a:pt x="1206" y="788"/>
                    <a:pt x="1287" y="929"/>
                    <a:pt x="1390" y="929"/>
                  </a:cubicBezTo>
                  <a:cubicBezTo>
                    <a:pt x="1400" y="929"/>
                    <a:pt x="1409" y="928"/>
                    <a:pt x="1419" y="925"/>
                  </a:cubicBezTo>
                  <a:cubicBezTo>
                    <a:pt x="1533" y="898"/>
                    <a:pt x="1586" y="766"/>
                    <a:pt x="1648" y="612"/>
                  </a:cubicBezTo>
                  <a:cubicBezTo>
                    <a:pt x="1697" y="491"/>
                    <a:pt x="1752" y="353"/>
                    <a:pt x="1840" y="265"/>
                  </a:cubicBezTo>
                  <a:cubicBezTo>
                    <a:pt x="1852" y="253"/>
                    <a:pt x="1868" y="245"/>
                    <a:pt x="1887" y="245"/>
                  </a:cubicBezTo>
                  <a:cubicBezTo>
                    <a:pt x="1978" y="249"/>
                    <a:pt x="2122" y="409"/>
                    <a:pt x="2219" y="516"/>
                  </a:cubicBezTo>
                  <a:cubicBezTo>
                    <a:pt x="2315" y="623"/>
                    <a:pt x="2380" y="696"/>
                    <a:pt x="2443" y="696"/>
                  </a:cubicBezTo>
                  <a:cubicBezTo>
                    <a:pt x="2456" y="696"/>
                    <a:pt x="2469" y="693"/>
                    <a:pt x="2482" y="686"/>
                  </a:cubicBezTo>
                  <a:cubicBezTo>
                    <a:pt x="2552" y="652"/>
                    <a:pt x="2586" y="550"/>
                    <a:pt x="2637" y="385"/>
                  </a:cubicBezTo>
                  <a:cubicBezTo>
                    <a:pt x="2665" y="292"/>
                    <a:pt x="2699" y="183"/>
                    <a:pt x="2732" y="130"/>
                  </a:cubicBezTo>
                  <a:cubicBezTo>
                    <a:pt x="2733" y="130"/>
                    <a:pt x="2734" y="130"/>
                    <a:pt x="2736" y="130"/>
                  </a:cubicBezTo>
                  <a:cubicBezTo>
                    <a:pt x="2792" y="130"/>
                    <a:pt x="2995" y="301"/>
                    <a:pt x="3161" y="497"/>
                  </a:cubicBezTo>
                  <a:cubicBezTo>
                    <a:pt x="3176" y="514"/>
                    <a:pt x="3193" y="521"/>
                    <a:pt x="3209" y="521"/>
                  </a:cubicBezTo>
                  <a:cubicBezTo>
                    <a:pt x="3258" y="521"/>
                    <a:pt x="3302" y="462"/>
                    <a:pt x="3260" y="413"/>
                  </a:cubicBezTo>
                  <a:cubicBezTo>
                    <a:pt x="3178" y="315"/>
                    <a:pt x="2893" y="0"/>
                    <a:pt x="273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57">
              <a:extLst>
                <a:ext uri="{FF2B5EF4-FFF2-40B4-BE49-F238E27FC236}">
                  <a16:creationId xmlns:a16="http://schemas.microsoft.com/office/drawing/2014/main" id="{1F74E3DD-C52C-5032-EF09-6E7B56389E91}"/>
                </a:ext>
              </a:extLst>
            </p:cNvPr>
            <p:cNvSpPr/>
            <p:nvPr/>
          </p:nvSpPr>
          <p:spPr>
            <a:xfrm>
              <a:off x="5669025" y="3368900"/>
              <a:ext cx="98450" cy="18450"/>
            </a:xfrm>
            <a:custGeom>
              <a:avLst/>
              <a:gdLst/>
              <a:ahLst/>
              <a:cxnLst/>
              <a:rect l="l" t="t" r="r" b="b"/>
              <a:pathLst>
                <a:path w="3938" h="738" extrusionOk="0">
                  <a:moveTo>
                    <a:pt x="3845" y="0"/>
                  </a:moveTo>
                  <a:cubicBezTo>
                    <a:pt x="3837" y="0"/>
                    <a:pt x="3828" y="2"/>
                    <a:pt x="3819" y="5"/>
                  </a:cubicBezTo>
                  <a:cubicBezTo>
                    <a:pt x="3800" y="12"/>
                    <a:pt x="2206" y="606"/>
                    <a:pt x="864" y="606"/>
                  </a:cubicBezTo>
                  <a:cubicBezTo>
                    <a:pt x="598" y="606"/>
                    <a:pt x="341" y="583"/>
                    <a:pt x="108" y="527"/>
                  </a:cubicBezTo>
                  <a:cubicBezTo>
                    <a:pt x="102" y="525"/>
                    <a:pt x="97" y="524"/>
                    <a:pt x="91" y="524"/>
                  </a:cubicBezTo>
                  <a:cubicBezTo>
                    <a:pt x="22" y="524"/>
                    <a:pt x="1" y="634"/>
                    <a:pt x="79" y="652"/>
                  </a:cubicBezTo>
                  <a:cubicBezTo>
                    <a:pt x="325" y="712"/>
                    <a:pt x="596" y="738"/>
                    <a:pt x="876" y="738"/>
                  </a:cubicBezTo>
                  <a:cubicBezTo>
                    <a:pt x="2227" y="738"/>
                    <a:pt x="3787" y="156"/>
                    <a:pt x="3866" y="127"/>
                  </a:cubicBezTo>
                  <a:cubicBezTo>
                    <a:pt x="3938" y="99"/>
                    <a:pt x="3909" y="0"/>
                    <a:pt x="384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57">
              <a:extLst>
                <a:ext uri="{FF2B5EF4-FFF2-40B4-BE49-F238E27FC236}">
                  <a16:creationId xmlns:a16="http://schemas.microsoft.com/office/drawing/2014/main" id="{54D915F1-03FB-6826-2087-75A1AA94FEDF}"/>
                </a:ext>
              </a:extLst>
            </p:cNvPr>
            <p:cNvSpPr/>
            <p:nvPr/>
          </p:nvSpPr>
          <p:spPr>
            <a:xfrm>
              <a:off x="5785475" y="3555700"/>
              <a:ext cx="16575" cy="6875"/>
            </a:xfrm>
            <a:custGeom>
              <a:avLst/>
              <a:gdLst/>
              <a:ahLst/>
              <a:cxnLst/>
              <a:rect l="l" t="t" r="r" b="b"/>
              <a:pathLst>
                <a:path w="663" h="275" extrusionOk="0">
                  <a:moveTo>
                    <a:pt x="93" y="0"/>
                  </a:moveTo>
                  <a:cubicBezTo>
                    <a:pt x="44" y="0"/>
                    <a:pt x="0" y="63"/>
                    <a:pt x="46" y="110"/>
                  </a:cubicBezTo>
                  <a:cubicBezTo>
                    <a:pt x="165" y="236"/>
                    <a:pt x="295" y="275"/>
                    <a:pt x="402" y="275"/>
                  </a:cubicBezTo>
                  <a:cubicBezTo>
                    <a:pt x="404" y="275"/>
                    <a:pt x="407" y="275"/>
                    <a:pt x="409" y="275"/>
                  </a:cubicBezTo>
                  <a:cubicBezTo>
                    <a:pt x="479" y="275"/>
                    <a:pt x="547" y="256"/>
                    <a:pt x="606" y="223"/>
                  </a:cubicBezTo>
                  <a:cubicBezTo>
                    <a:pt x="662" y="183"/>
                    <a:pt x="627" y="104"/>
                    <a:pt x="570" y="104"/>
                  </a:cubicBezTo>
                  <a:cubicBezTo>
                    <a:pt x="561" y="104"/>
                    <a:pt x="550" y="106"/>
                    <a:pt x="540" y="112"/>
                  </a:cubicBezTo>
                  <a:cubicBezTo>
                    <a:pt x="535" y="114"/>
                    <a:pt x="480" y="147"/>
                    <a:pt x="400" y="147"/>
                  </a:cubicBezTo>
                  <a:cubicBezTo>
                    <a:pt x="327" y="147"/>
                    <a:pt x="234" y="120"/>
                    <a:pt x="139" y="21"/>
                  </a:cubicBezTo>
                  <a:cubicBezTo>
                    <a:pt x="125" y="6"/>
                    <a:pt x="109" y="0"/>
                    <a:pt x="9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57">
              <a:extLst>
                <a:ext uri="{FF2B5EF4-FFF2-40B4-BE49-F238E27FC236}">
                  <a16:creationId xmlns:a16="http://schemas.microsoft.com/office/drawing/2014/main" id="{F8E569B5-E094-40FA-7D0B-707F63E8F934}"/>
                </a:ext>
              </a:extLst>
            </p:cNvPr>
            <p:cNvSpPr/>
            <p:nvPr/>
          </p:nvSpPr>
          <p:spPr>
            <a:xfrm>
              <a:off x="5741950" y="3546500"/>
              <a:ext cx="16650" cy="6850"/>
            </a:xfrm>
            <a:custGeom>
              <a:avLst/>
              <a:gdLst/>
              <a:ahLst/>
              <a:cxnLst/>
              <a:rect l="l" t="t" r="r" b="b"/>
              <a:pathLst>
                <a:path w="666" h="274" extrusionOk="0">
                  <a:moveTo>
                    <a:pt x="92" y="1"/>
                  </a:moveTo>
                  <a:cubicBezTo>
                    <a:pt x="43" y="1"/>
                    <a:pt x="1" y="62"/>
                    <a:pt x="43" y="109"/>
                  </a:cubicBezTo>
                  <a:cubicBezTo>
                    <a:pt x="163" y="235"/>
                    <a:pt x="291" y="274"/>
                    <a:pt x="398" y="274"/>
                  </a:cubicBezTo>
                  <a:cubicBezTo>
                    <a:pt x="401" y="274"/>
                    <a:pt x="403" y="274"/>
                    <a:pt x="406" y="274"/>
                  </a:cubicBezTo>
                  <a:cubicBezTo>
                    <a:pt x="475" y="274"/>
                    <a:pt x="544" y="255"/>
                    <a:pt x="604" y="220"/>
                  </a:cubicBezTo>
                  <a:cubicBezTo>
                    <a:pt x="666" y="182"/>
                    <a:pt x="628" y="100"/>
                    <a:pt x="572" y="100"/>
                  </a:cubicBezTo>
                  <a:cubicBezTo>
                    <a:pt x="561" y="100"/>
                    <a:pt x="549" y="103"/>
                    <a:pt x="537" y="111"/>
                  </a:cubicBezTo>
                  <a:cubicBezTo>
                    <a:pt x="533" y="113"/>
                    <a:pt x="478" y="146"/>
                    <a:pt x="397" y="146"/>
                  </a:cubicBezTo>
                  <a:cubicBezTo>
                    <a:pt x="324" y="146"/>
                    <a:pt x="231" y="119"/>
                    <a:pt x="136" y="20"/>
                  </a:cubicBezTo>
                  <a:cubicBezTo>
                    <a:pt x="122" y="6"/>
                    <a:pt x="107" y="1"/>
                    <a:pt x="9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57">
              <a:extLst>
                <a:ext uri="{FF2B5EF4-FFF2-40B4-BE49-F238E27FC236}">
                  <a16:creationId xmlns:a16="http://schemas.microsoft.com/office/drawing/2014/main" id="{D2717F62-3577-D72C-32A8-34066A575EE5}"/>
                </a:ext>
              </a:extLst>
            </p:cNvPr>
            <p:cNvSpPr/>
            <p:nvPr/>
          </p:nvSpPr>
          <p:spPr>
            <a:xfrm>
              <a:off x="5729050" y="3552075"/>
              <a:ext cx="16100" cy="7700"/>
            </a:xfrm>
            <a:custGeom>
              <a:avLst/>
              <a:gdLst/>
              <a:ahLst/>
              <a:cxnLst/>
              <a:rect l="l" t="t" r="r" b="b"/>
              <a:pathLst>
                <a:path w="644" h="308" extrusionOk="0">
                  <a:moveTo>
                    <a:pt x="89" y="0"/>
                  </a:moveTo>
                  <a:cubicBezTo>
                    <a:pt x="43" y="0"/>
                    <a:pt x="1" y="53"/>
                    <a:pt x="35" y="103"/>
                  </a:cubicBezTo>
                  <a:cubicBezTo>
                    <a:pt x="158" y="261"/>
                    <a:pt x="302" y="307"/>
                    <a:pt x="420" y="307"/>
                  </a:cubicBezTo>
                  <a:cubicBezTo>
                    <a:pt x="423" y="307"/>
                    <a:pt x="425" y="307"/>
                    <a:pt x="428" y="307"/>
                  </a:cubicBezTo>
                  <a:cubicBezTo>
                    <a:pt x="480" y="307"/>
                    <a:pt x="533" y="296"/>
                    <a:pt x="582" y="274"/>
                  </a:cubicBezTo>
                  <a:cubicBezTo>
                    <a:pt x="644" y="240"/>
                    <a:pt x="612" y="152"/>
                    <a:pt x="553" y="152"/>
                  </a:cubicBezTo>
                  <a:cubicBezTo>
                    <a:pt x="545" y="152"/>
                    <a:pt x="536" y="154"/>
                    <a:pt x="527" y="158"/>
                  </a:cubicBezTo>
                  <a:cubicBezTo>
                    <a:pt x="523" y="159"/>
                    <a:pt x="479" y="179"/>
                    <a:pt x="417" y="179"/>
                  </a:cubicBezTo>
                  <a:cubicBezTo>
                    <a:pt x="340" y="179"/>
                    <a:pt x="235" y="150"/>
                    <a:pt x="138" y="24"/>
                  </a:cubicBezTo>
                  <a:cubicBezTo>
                    <a:pt x="123" y="7"/>
                    <a:pt x="106" y="0"/>
                    <a:pt x="89"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57">
              <a:extLst>
                <a:ext uri="{FF2B5EF4-FFF2-40B4-BE49-F238E27FC236}">
                  <a16:creationId xmlns:a16="http://schemas.microsoft.com/office/drawing/2014/main" id="{FF692966-014D-316E-ED6F-F27729648611}"/>
                </a:ext>
              </a:extLst>
            </p:cNvPr>
            <p:cNvSpPr/>
            <p:nvPr/>
          </p:nvSpPr>
          <p:spPr>
            <a:xfrm>
              <a:off x="5764050" y="3550950"/>
              <a:ext cx="16750" cy="6925"/>
            </a:xfrm>
            <a:custGeom>
              <a:avLst/>
              <a:gdLst/>
              <a:ahLst/>
              <a:cxnLst/>
              <a:rect l="l" t="t" r="r" b="b"/>
              <a:pathLst>
                <a:path w="670" h="277" extrusionOk="0">
                  <a:moveTo>
                    <a:pt x="94" y="1"/>
                  </a:moveTo>
                  <a:cubicBezTo>
                    <a:pt x="44" y="1"/>
                    <a:pt x="1" y="65"/>
                    <a:pt x="46" y="112"/>
                  </a:cubicBezTo>
                  <a:cubicBezTo>
                    <a:pt x="167" y="236"/>
                    <a:pt x="295" y="276"/>
                    <a:pt x="402" y="276"/>
                  </a:cubicBezTo>
                  <a:cubicBezTo>
                    <a:pt x="404" y="276"/>
                    <a:pt x="407" y="276"/>
                    <a:pt x="409" y="276"/>
                  </a:cubicBezTo>
                  <a:cubicBezTo>
                    <a:pt x="479" y="276"/>
                    <a:pt x="548" y="258"/>
                    <a:pt x="608" y="223"/>
                  </a:cubicBezTo>
                  <a:cubicBezTo>
                    <a:pt x="669" y="185"/>
                    <a:pt x="633" y="102"/>
                    <a:pt x="577" y="102"/>
                  </a:cubicBezTo>
                  <a:cubicBezTo>
                    <a:pt x="565" y="102"/>
                    <a:pt x="553" y="106"/>
                    <a:pt x="541" y="113"/>
                  </a:cubicBezTo>
                  <a:cubicBezTo>
                    <a:pt x="537" y="115"/>
                    <a:pt x="481" y="148"/>
                    <a:pt x="401" y="148"/>
                  </a:cubicBezTo>
                  <a:cubicBezTo>
                    <a:pt x="328" y="148"/>
                    <a:pt x="235" y="122"/>
                    <a:pt x="140" y="22"/>
                  </a:cubicBezTo>
                  <a:cubicBezTo>
                    <a:pt x="126" y="7"/>
                    <a:pt x="109" y="1"/>
                    <a:pt x="9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57">
              <a:extLst>
                <a:ext uri="{FF2B5EF4-FFF2-40B4-BE49-F238E27FC236}">
                  <a16:creationId xmlns:a16="http://schemas.microsoft.com/office/drawing/2014/main" id="{8CBAD87C-2F31-A542-D385-61B7E6746565}"/>
                </a:ext>
              </a:extLst>
            </p:cNvPr>
            <p:cNvSpPr/>
            <p:nvPr/>
          </p:nvSpPr>
          <p:spPr>
            <a:xfrm>
              <a:off x="5795675" y="3430725"/>
              <a:ext cx="45475" cy="57500"/>
            </a:xfrm>
            <a:custGeom>
              <a:avLst/>
              <a:gdLst/>
              <a:ahLst/>
              <a:cxnLst/>
              <a:rect l="l" t="t" r="r" b="b"/>
              <a:pathLst>
                <a:path w="1819" h="2300" extrusionOk="0">
                  <a:moveTo>
                    <a:pt x="638" y="0"/>
                  </a:moveTo>
                  <a:cubicBezTo>
                    <a:pt x="628" y="0"/>
                    <a:pt x="619" y="1"/>
                    <a:pt x="609" y="3"/>
                  </a:cubicBezTo>
                  <a:cubicBezTo>
                    <a:pt x="354" y="45"/>
                    <a:pt x="57" y="624"/>
                    <a:pt x="23" y="690"/>
                  </a:cubicBezTo>
                  <a:cubicBezTo>
                    <a:pt x="1" y="740"/>
                    <a:pt x="42" y="781"/>
                    <a:pt x="84" y="781"/>
                  </a:cubicBezTo>
                  <a:cubicBezTo>
                    <a:pt x="105" y="781"/>
                    <a:pt x="126" y="771"/>
                    <a:pt x="140" y="747"/>
                  </a:cubicBezTo>
                  <a:cubicBezTo>
                    <a:pt x="252" y="521"/>
                    <a:pt x="486" y="154"/>
                    <a:pt x="630" y="131"/>
                  </a:cubicBezTo>
                  <a:cubicBezTo>
                    <a:pt x="633" y="130"/>
                    <a:pt x="637" y="130"/>
                    <a:pt x="640" y="130"/>
                  </a:cubicBezTo>
                  <a:cubicBezTo>
                    <a:pt x="656" y="130"/>
                    <a:pt x="671" y="138"/>
                    <a:pt x="682" y="150"/>
                  </a:cubicBezTo>
                  <a:cubicBezTo>
                    <a:pt x="837" y="305"/>
                    <a:pt x="636" y="704"/>
                    <a:pt x="545" y="845"/>
                  </a:cubicBezTo>
                  <a:cubicBezTo>
                    <a:pt x="514" y="894"/>
                    <a:pt x="555" y="946"/>
                    <a:pt x="600" y="946"/>
                  </a:cubicBezTo>
                  <a:cubicBezTo>
                    <a:pt x="616" y="946"/>
                    <a:pt x="632" y="939"/>
                    <a:pt x="646" y="925"/>
                  </a:cubicBezTo>
                  <a:cubicBezTo>
                    <a:pt x="841" y="720"/>
                    <a:pt x="1213" y="396"/>
                    <a:pt x="1383" y="394"/>
                  </a:cubicBezTo>
                  <a:cubicBezTo>
                    <a:pt x="1386" y="394"/>
                    <a:pt x="1388" y="394"/>
                    <a:pt x="1391" y="394"/>
                  </a:cubicBezTo>
                  <a:cubicBezTo>
                    <a:pt x="1404" y="394"/>
                    <a:pt x="1417" y="399"/>
                    <a:pt x="1427" y="409"/>
                  </a:cubicBezTo>
                  <a:cubicBezTo>
                    <a:pt x="1523" y="505"/>
                    <a:pt x="1315" y="962"/>
                    <a:pt x="1063" y="1330"/>
                  </a:cubicBezTo>
                  <a:cubicBezTo>
                    <a:pt x="1031" y="1377"/>
                    <a:pt x="1070" y="1431"/>
                    <a:pt x="1117" y="1431"/>
                  </a:cubicBezTo>
                  <a:cubicBezTo>
                    <a:pt x="1130" y="1431"/>
                    <a:pt x="1144" y="1427"/>
                    <a:pt x="1157" y="1417"/>
                  </a:cubicBezTo>
                  <a:cubicBezTo>
                    <a:pt x="1329" y="1283"/>
                    <a:pt x="1551" y="1155"/>
                    <a:pt x="1637" y="1155"/>
                  </a:cubicBezTo>
                  <a:cubicBezTo>
                    <a:pt x="1646" y="1155"/>
                    <a:pt x="1653" y="1156"/>
                    <a:pt x="1658" y="1159"/>
                  </a:cubicBezTo>
                  <a:cubicBezTo>
                    <a:pt x="1664" y="1162"/>
                    <a:pt x="1666" y="1168"/>
                    <a:pt x="1668" y="1180"/>
                  </a:cubicBezTo>
                  <a:cubicBezTo>
                    <a:pt x="1680" y="1279"/>
                    <a:pt x="1415" y="1672"/>
                    <a:pt x="1019" y="1945"/>
                  </a:cubicBezTo>
                  <a:cubicBezTo>
                    <a:pt x="883" y="2040"/>
                    <a:pt x="654" y="2170"/>
                    <a:pt x="432" y="2170"/>
                  </a:cubicBezTo>
                  <a:cubicBezTo>
                    <a:pt x="356" y="2170"/>
                    <a:pt x="280" y="2155"/>
                    <a:pt x="209" y="2117"/>
                  </a:cubicBezTo>
                  <a:cubicBezTo>
                    <a:pt x="198" y="2111"/>
                    <a:pt x="186" y="2108"/>
                    <a:pt x="176" y="2108"/>
                  </a:cubicBezTo>
                  <a:cubicBezTo>
                    <a:pt x="116" y="2108"/>
                    <a:pt x="82" y="2198"/>
                    <a:pt x="148" y="2232"/>
                  </a:cubicBezTo>
                  <a:cubicBezTo>
                    <a:pt x="233" y="2277"/>
                    <a:pt x="327" y="2299"/>
                    <a:pt x="423" y="2299"/>
                  </a:cubicBezTo>
                  <a:cubicBezTo>
                    <a:pt x="426" y="2299"/>
                    <a:pt x="428" y="2299"/>
                    <a:pt x="431" y="2299"/>
                  </a:cubicBezTo>
                  <a:cubicBezTo>
                    <a:pt x="630" y="2299"/>
                    <a:pt x="856" y="2215"/>
                    <a:pt x="1094" y="2052"/>
                  </a:cubicBezTo>
                  <a:cubicBezTo>
                    <a:pt x="1478" y="1786"/>
                    <a:pt x="1819" y="1354"/>
                    <a:pt x="1796" y="1164"/>
                  </a:cubicBezTo>
                  <a:cubicBezTo>
                    <a:pt x="1785" y="1084"/>
                    <a:pt x="1736" y="1052"/>
                    <a:pt x="1708" y="1040"/>
                  </a:cubicBezTo>
                  <a:cubicBezTo>
                    <a:pt x="1688" y="1032"/>
                    <a:pt x="1666" y="1028"/>
                    <a:pt x="1643" y="1028"/>
                  </a:cubicBezTo>
                  <a:cubicBezTo>
                    <a:pt x="1554" y="1028"/>
                    <a:pt x="1439" y="1079"/>
                    <a:pt x="1333" y="1140"/>
                  </a:cubicBezTo>
                  <a:cubicBezTo>
                    <a:pt x="1491" y="866"/>
                    <a:pt x="1672" y="470"/>
                    <a:pt x="1518" y="317"/>
                  </a:cubicBezTo>
                  <a:cubicBezTo>
                    <a:pt x="1485" y="284"/>
                    <a:pt x="1441" y="264"/>
                    <a:pt x="1393" y="264"/>
                  </a:cubicBezTo>
                  <a:cubicBezTo>
                    <a:pt x="1389" y="264"/>
                    <a:pt x="1385" y="264"/>
                    <a:pt x="1380" y="265"/>
                  </a:cubicBezTo>
                  <a:cubicBezTo>
                    <a:pt x="1222" y="266"/>
                    <a:pt x="993" y="433"/>
                    <a:pt x="816" y="585"/>
                  </a:cubicBezTo>
                  <a:cubicBezTo>
                    <a:pt x="879" y="405"/>
                    <a:pt x="907" y="192"/>
                    <a:pt x="773" y="59"/>
                  </a:cubicBezTo>
                  <a:cubicBezTo>
                    <a:pt x="739" y="21"/>
                    <a:pt x="689" y="0"/>
                    <a:pt x="63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57">
              <a:extLst>
                <a:ext uri="{FF2B5EF4-FFF2-40B4-BE49-F238E27FC236}">
                  <a16:creationId xmlns:a16="http://schemas.microsoft.com/office/drawing/2014/main" id="{B4C9D619-E7A5-4F18-C689-1F8C911ECC1A}"/>
                </a:ext>
              </a:extLst>
            </p:cNvPr>
            <p:cNvSpPr/>
            <p:nvPr/>
          </p:nvSpPr>
          <p:spPr>
            <a:xfrm>
              <a:off x="5679900" y="3510950"/>
              <a:ext cx="37575" cy="43750"/>
            </a:xfrm>
            <a:custGeom>
              <a:avLst/>
              <a:gdLst/>
              <a:ahLst/>
              <a:cxnLst/>
              <a:rect l="l" t="t" r="r" b="b"/>
              <a:pathLst>
                <a:path w="1503" h="1750" extrusionOk="0">
                  <a:moveTo>
                    <a:pt x="87" y="0"/>
                  </a:moveTo>
                  <a:cubicBezTo>
                    <a:pt x="44" y="0"/>
                    <a:pt x="1" y="45"/>
                    <a:pt x="29" y="97"/>
                  </a:cubicBezTo>
                  <a:cubicBezTo>
                    <a:pt x="54" y="141"/>
                    <a:pt x="627" y="1184"/>
                    <a:pt x="1374" y="1736"/>
                  </a:cubicBezTo>
                  <a:cubicBezTo>
                    <a:pt x="1385" y="1744"/>
                    <a:pt x="1399" y="1748"/>
                    <a:pt x="1413" y="1748"/>
                  </a:cubicBezTo>
                  <a:lnTo>
                    <a:pt x="1413" y="1749"/>
                  </a:lnTo>
                  <a:cubicBezTo>
                    <a:pt x="1475" y="1749"/>
                    <a:pt x="1502" y="1669"/>
                    <a:pt x="1451" y="1632"/>
                  </a:cubicBezTo>
                  <a:cubicBezTo>
                    <a:pt x="727" y="1097"/>
                    <a:pt x="148" y="45"/>
                    <a:pt x="143" y="35"/>
                  </a:cubicBezTo>
                  <a:cubicBezTo>
                    <a:pt x="129" y="11"/>
                    <a:pt x="108" y="0"/>
                    <a:pt x="87"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8" name="Google Shape;3038;p57">
            <a:extLst>
              <a:ext uri="{FF2B5EF4-FFF2-40B4-BE49-F238E27FC236}">
                <a16:creationId xmlns:a16="http://schemas.microsoft.com/office/drawing/2014/main" id="{ACB81C39-320E-A0F8-1876-6113AFCE32AC}"/>
              </a:ext>
            </a:extLst>
          </p:cNvPr>
          <p:cNvGrpSpPr/>
          <p:nvPr/>
        </p:nvGrpSpPr>
        <p:grpSpPr>
          <a:xfrm>
            <a:off x="1496960" y="537112"/>
            <a:ext cx="534682" cy="318282"/>
            <a:chOff x="5797442" y="3387417"/>
            <a:chExt cx="458285" cy="272805"/>
          </a:xfrm>
        </p:grpSpPr>
        <p:sp>
          <p:nvSpPr>
            <p:cNvPr id="3039" name="Google Shape;3039;p57">
              <a:extLst>
                <a:ext uri="{FF2B5EF4-FFF2-40B4-BE49-F238E27FC236}">
                  <a16:creationId xmlns:a16="http://schemas.microsoft.com/office/drawing/2014/main" id="{B4AB2E32-16B3-87DD-5121-396A016E2D08}"/>
                </a:ext>
              </a:extLst>
            </p:cNvPr>
            <p:cNvSpPr/>
            <p:nvPr/>
          </p:nvSpPr>
          <p:spPr>
            <a:xfrm>
              <a:off x="5817813" y="3387417"/>
              <a:ext cx="413419" cy="272719"/>
            </a:xfrm>
            <a:custGeom>
              <a:avLst/>
              <a:gdLst/>
              <a:ahLst/>
              <a:cxnLst/>
              <a:rect l="l" t="t" r="r" b="b"/>
              <a:pathLst>
                <a:path w="4810" h="3173" extrusionOk="0">
                  <a:moveTo>
                    <a:pt x="3008" y="0"/>
                  </a:moveTo>
                  <a:cubicBezTo>
                    <a:pt x="2785" y="0"/>
                    <a:pt x="2560" y="105"/>
                    <a:pt x="2384" y="290"/>
                  </a:cubicBezTo>
                  <a:cubicBezTo>
                    <a:pt x="2270" y="212"/>
                    <a:pt x="2146" y="149"/>
                    <a:pt x="2013" y="107"/>
                  </a:cubicBezTo>
                  <a:cubicBezTo>
                    <a:pt x="1871" y="59"/>
                    <a:pt x="1742" y="35"/>
                    <a:pt x="1628" y="35"/>
                  </a:cubicBezTo>
                  <a:cubicBezTo>
                    <a:pt x="1448" y="35"/>
                    <a:pt x="1306" y="95"/>
                    <a:pt x="1203" y="212"/>
                  </a:cubicBezTo>
                  <a:cubicBezTo>
                    <a:pt x="1052" y="381"/>
                    <a:pt x="1031" y="634"/>
                    <a:pt x="1032" y="781"/>
                  </a:cubicBezTo>
                  <a:cubicBezTo>
                    <a:pt x="989" y="769"/>
                    <a:pt x="947" y="764"/>
                    <a:pt x="904" y="764"/>
                  </a:cubicBezTo>
                  <a:cubicBezTo>
                    <a:pt x="595" y="764"/>
                    <a:pt x="253" y="1066"/>
                    <a:pt x="124" y="1452"/>
                  </a:cubicBezTo>
                  <a:cubicBezTo>
                    <a:pt x="0" y="1828"/>
                    <a:pt x="103" y="2175"/>
                    <a:pt x="409" y="2404"/>
                  </a:cubicBezTo>
                  <a:cubicBezTo>
                    <a:pt x="603" y="2548"/>
                    <a:pt x="804" y="2636"/>
                    <a:pt x="995" y="2661"/>
                  </a:cubicBezTo>
                  <a:cubicBezTo>
                    <a:pt x="1084" y="2981"/>
                    <a:pt x="1340" y="3167"/>
                    <a:pt x="1702" y="3173"/>
                  </a:cubicBezTo>
                  <a:lnTo>
                    <a:pt x="1766" y="3173"/>
                  </a:lnTo>
                  <a:cubicBezTo>
                    <a:pt x="2249" y="3173"/>
                    <a:pt x="2630" y="3076"/>
                    <a:pt x="2874" y="2890"/>
                  </a:cubicBezTo>
                  <a:cubicBezTo>
                    <a:pt x="2914" y="2937"/>
                    <a:pt x="2958" y="2980"/>
                    <a:pt x="3005" y="3017"/>
                  </a:cubicBezTo>
                  <a:cubicBezTo>
                    <a:pt x="3108" y="3099"/>
                    <a:pt x="3234" y="3140"/>
                    <a:pt x="3378" y="3140"/>
                  </a:cubicBezTo>
                  <a:cubicBezTo>
                    <a:pt x="3843" y="3140"/>
                    <a:pt x="4445" y="2695"/>
                    <a:pt x="4666" y="2187"/>
                  </a:cubicBezTo>
                  <a:cubicBezTo>
                    <a:pt x="4810" y="1853"/>
                    <a:pt x="4770" y="1540"/>
                    <a:pt x="4553" y="1309"/>
                  </a:cubicBezTo>
                  <a:cubicBezTo>
                    <a:pt x="4392" y="1138"/>
                    <a:pt x="4211" y="1048"/>
                    <a:pt x="4012" y="1043"/>
                  </a:cubicBezTo>
                  <a:cubicBezTo>
                    <a:pt x="3996" y="689"/>
                    <a:pt x="3790" y="356"/>
                    <a:pt x="3452" y="138"/>
                  </a:cubicBezTo>
                  <a:cubicBezTo>
                    <a:pt x="3309" y="47"/>
                    <a:pt x="3160" y="0"/>
                    <a:pt x="300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57">
              <a:extLst>
                <a:ext uri="{FF2B5EF4-FFF2-40B4-BE49-F238E27FC236}">
                  <a16:creationId xmlns:a16="http://schemas.microsoft.com/office/drawing/2014/main" id="{538D5667-A3EC-40AE-7E1D-D749B1631898}"/>
                </a:ext>
              </a:extLst>
            </p:cNvPr>
            <p:cNvSpPr/>
            <p:nvPr/>
          </p:nvSpPr>
          <p:spPr>
            <a:xfrm>
              <a:off x="5797442" y="3393519"/>
              <a:ext cx="458285" cy="260600"/>
            </a:xfrm>
            <a:custGeom>
              <a:avLst/>
              <a:gdLst/>
              <a:ahLst/>
              <a:cxnLst/>
              <a:rect l="l" t="t" r="r" b="b"/>
              <a:pathLst>
                <a:path w="5332" h="3032" extrusionOk="0">
                  <a:moveTo>
                    <a:pt x="3246" y="0"/>
                  </a:moveTo>
                  <a:cubicBezTo>
                    <a:pt x="3000" y="0"/>
                    <a:pt x="2781" y="136"/>
                    <a:pt x="2631" y="316"/>
                  </a:cubicBezTo>
                  <a:lnTo>
                    <a:pt x="2631" y="316"/>
                  </a:lnTo>
                  <a:cubicBezTo>
                    <a:pt x="2530" y="234"/>
                    <a:pt x="2398" y="160"/>
                    <a:pt x="2229" y="103"/>
                  </a:cubicBezTo>
                  <a:cubicBezTo>
                    <a:pt x="2087" y="55"/>
                    <a:pt x="1967" y="35"/>
                    <a:pt x="1866" y="35"/>
                  </a:cubicBezTo>
                  <a:cubicBezTo>
                    <a:pt x="1243" y="35"/>
                    <a:pt x="1347" y="821"/>
                    <a:pt x="1347" y="821"/>
                  </a:cubicBezTo>
                  <a:cubicBezTo>
                    <a:pt x="1282" y="781"/>
                    <a:pt x="1212" y="763"/>
                    <a:pt x="1140" y="763"/>
                  </a:cubicBezTo>
                  <a:cubicBezTo>
                    <a:pt x="611" y="763"/>
                    <a:pt x="1" y="1761"/>
                    <a:pt x="689" y="2275"/>
                  </a:cubicBezTo>
                  <a:cubicBezTo>
                    <a:pt x="906" y="2438"/>
                    <a:pt x="1112" y="2512"/>
                    <a:pt x="1289" y="2523"/>
                  </a:cubicBezTo>
                  <a:lnTo>
                    <a:pt x="1289" y="2523"/>
                  </a:lnTo>
                  <a:cubicBezTo>
                    <a:pt x="1347" y="2791"/>
                    <a:pt x="1536" y="3024"/>
                    <a:pt x="1942" y="3031"/>
                  </a:cubicBezTo>
                  <a:cubicBezTo>
                    <a:pt x="1962" y="3031"/>
                    <a:pt x="1983" y="3031"/>
                    <a:pt x="2003" y="3031"/>
                  </a:cubicBezTo>
                  <a:cubicBezTo>
                    <a:pt x="2548" y="3031"/>
                    <a:pt x="2915" y="2906"/>
                    <a:pt x="3122" y="2719"/>
                  </a:cubicBezTo>
                  <a:lnTo>
                    <a:pt x="3122" y="2719"/>
                  </a:lnTo>
                  <a:cubicBezTo>
                    <a:pt x="3166" y="2778"/>
                    <a:pt x="3220" y="2836"/>
                    <a:pt x="3288" y="2890"/>
                  </a:cubicBezTo>
                  <a:cubicBezTo>
                    <a:pt x="3381" y="2965"/>
                    <a:pt x="3494" y="2998"/>
                    <a:pt x="3617" y="2998"/>
                  </a:cubicBezTo>
                  <a:cubicBezTo>
                    <a:pt x="4317" y="2998"/>
                    <a:pt x="5332" y="1921"/>
                    <a:pt x="4738" y="1286"/>
                  </a:cubicBezTo>
                  <a:cubicBezTo>
                    <a:pt x="4572" y="1109"/>
                    <a:pt x="4395" y="1043"/>
                    <a:pt x="4230" y="1043"/>
                  </a:cubicBezTo>
                  <a:cubicBezTo>
                    <a:pt x="4213" y="1043"/>
                    <a:pt x="4196" y="1043"/>
                    <a:pt x="4179" y="1045"/>
                  </a:cubicBezTo>
                  <a:lnTo>
                    <a:pt x="4179" y="1045"/>
                  </a:lnTo>
                  <a:cubicBezTo>
                    <a:pt x="4188" y="733"/>
                    <a:pt x="4035" y="374"/>
                    <a:pt x="3651" y="127"/>
                  </a:cubicBezTo>
                  <a:cubicBezTo>
                    <a:pt x="3512" y="38"/>
                    <a:pt x="3375" y="0"/>
                    <a:pt x="32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57">
              <a:extLst>
                <a:ext uri="{FF2B5EF4-FFF2-40B4-BE49-F238E27FC236}">
                  <a16:creationId xmlns:a16="http://schemas.microsoft.com/office/drawing/2014/main" id="{AABB8694-7874-4FAA-D1AB-42283B6EEE52}"/>
                </a:ext>
              </a:extLst>
            </p:cNvPr>
            <p:cNvSpPr/>
            <p:nvPr/>
          </p:nvSpPr>
          <p:spPr>
            <a:xfrm>
              <a:off x="5817813" y="3387503"/>
              <a:ext cx="413591" cy="272719"/>
            </a:xfrm>
            <a:custGeom>
              <a:avLst/>
              <a:gdLst/>
              <a:ahLst/>
              <a:cxnLst/>
              <a:rect l="l" t="t" r="r" b="b"/>
              <a:pathLst>
                <a:path w="4812" h="3173" extrusionOk="0">
                  <a:moveTo>
                    <a:pt x="2403" y="490"/>
                  </a:moveTo>
                  <a:cubicBezTo>
                    <a:pt x="2592" y="675"/>
                    <a:pt x="2631" y="891"/>
                    <a:pt x="2579" y="1034"/>
                  </a:cubicBezTo>
                  <a:cubicBezTo>
                    <a:pt x="2552" y="1109"/>
                    <a:pt x="2505" y="1149"/>
                    <a:pt x="2449" y="1149"/>
                  </a:cubicBezTo>
                  <a:cubicBezTo>
                    <a:pt x="2414" y="1149"/>
                    <a:pt x="2375" y="1134"/>
                    <a:pt x="2337" y="1101"/>
                  </a:cubicBezTo>
                  <a:cubicBezTo>
                    <a:pt x="2205" y="987"/>
                    <a:pt x="2236" y="724"/>
                    <a:pt x="2403" y="490"/>
                  </a:cubicBezTo>
                  <a:close/>
                  <a:moveTo>
                    <a:pt x="3865" y="1197"/>
                  </a:moveTo>
                  <a:lnTo>
                    <a:pt x="3865" y="1198"/>
                  </a:lnTo>
                  <a:cubicBezTo>
                    <a:pt x="3830" y="1458"/>
                    <a:pt x="3670" y="1649"/>
                    <a:pt x="3457" y="1676"/>
                  </a:cubicBezTo>
                  <a:cubicBezTo>
                    <a:pt x="3445" y="1677"/>
                    <a:pt x="3433" y="1678"/>
                    <a:pt x="3422" y="1678"/>
                  </a:cubicBezTo>
                  <a:cubicBezTo>
                    <a:pt x="3365" y="1678"/>
                    <a:pt x="3364" y="1660"/>
                    <a:pt x="3364" y="1646"/>
                  </a:cubicBezTo>
                  <a:cubicBezTo>
                    <a:pt x="3360" y="1537"/>
                    <a:pt x="3568" y="1264"/>
                    <a:pt x="3865" y="1197"/>
                  </a:cubicBezTo>
                  <a:close/>
                  <a:moveTo>
                    <a:pt x="1338" y="1855"/>
                  </a:moveTo>
                  <a:lnTo>
                    <a:pt x="1338" y="1856"/>
                  </a:lnTo>
                  <a:cubicBezTo>
                    <a:pt x="1376" y="1856"/>
                    <a:pt x="1409" y="1891"/>
                    <a:pt x="1432" y="1918"/>
                  </a:cubicBezTo>
                  <a:cubicBezTo>
                    <a:pt x="1536" y="2050"/>
                    <a:pt x="1560" y="2194"/>
                    <a:pt x="1503" y="2313"/>
                  </a:cubicBezTo>
                  <a:cubicBezTo>
                    <a:pt x="1440" y="2440"/>
                    <a:pt x="1291" y="2522"/>
                    <a:pt x="1111" y="2525"/>
                  </a:cubicBezTo>
                  <a:cubicBezTo>
                    <a:pt x="1076" y="2288"/>
                    <a:pt x="1146" y="2037"/>
                    <a:pt x="1241" y="1920"/>
                  </a:cubicBezTo>
                  <a:cubicBezTo>
                    <a:pt x="1274" y="1878"/>
                    <a:pt x="1309" y="1855"/>
                    <a:pt x="1338" y="1855"/>
                  </a:cubicBezTo>
                  <a:close/>
                  <a:moveTo>
                    <a:pt x="2933" y="2063"/>
                  </a:moveTo>
                  <a:lnTo>
                    <a:pt x="2933" y="2065"/>
                  </a:lnTo>
                  <a:cubicBezTo>
                    <a:pt x="2945" y="2065"/>
                    <a:pt x="2973" y="2093"/>
                    <a:pt x="2997" y="2166"/>
                  </a:cubicBezTo>
                  <a:cubicBezTo>
                    <a:pt x="3055" y="2355"/>
                    <a:pt x="3019" y="2534"/>
                    <a:pt x="2897" y="2677"/>
                  </a:cubicBezTo>
                  <a:cubicBezTo>
                    <a:pt x="2786" y="2478"/>
                    <a:pt x="2797" y="2267"/>
                    <a:pt x="2860" y="2142"/>
                  </a:cubicBezTo>
                  <a:cubicBezTo>
                    <a:pt x="2889" y="2085"/>
                    <a:pt x="2920" y="2063"/>
                    <a:pt x="2933" y="2063"/>
                  </a:cubicBezTo>
                  <a:close/>
                  <a:moveTo>
                    <a:pt x="3010" y="145"/>
                  </a:moveTo>
                  <a:cubicBezTo>
                    <a:pt x="3133" y="145"/>
                    <a:pt x="3259" y="181"/>
                    <a:pt x="3377" y="257"/>
                  </a:cubicBezTo>
                  <a:cubicBezTo>
                    <a:pt x="3676" y="450"/>
                    <a:pt x="3858" y="744"/>
                    <a:pt x="3872" y="1053"/>
                  </a:cubicBezTo>
                  <a:cubicBezTo>
                    <a:pt x="3503" y="1117"/>
                    <a:pt x="3215" y="1452"/>
                    <a:pt x="3223" y="1653"/>
                  </a:cubicBezTo>
                  <a:cubicBezTo>
                    <a:pt x="3226" y="1733"/>
                    <a:pt x="3281" y="1820"/>
                    <a:pt x="3422" y="1820"/>
                  </a:cubicBezTo>
                  <a:cubicBezTo>
                    <a:pt x="3441" y="1819"/>
                    <a:pt x="3458" y="1819"/>
                    <a:pt x="3476" y="1816"/>
                  </a:cubicBezTo>
                  <a:cubicBezTo>
                    <a:pt x="3765" y="1779"/>
                    <a:pt x="3976" y="1522"/>
                    <a:pt x="4009" y="1184"/>
                  </a:cubicBezTo>
                  <a:cubicBezTo>
                    <a:pt x="4168" y="1188"/>
                    <a:pt x="4317" y="1263"/>
                    <a:pt x="4450" y="1404"/>
                  </a:cubicBezTo>
                  <a:cubicBezTo>
                    <a:pt x="4676" y="1646"/>
                    <a:pt x="4621" y="1931"/>
                    <a:pt x="4536" y="2129"/>
                  </a:cubicBezTo>
                  <a:cubicBezTo>
                    <a:pt x="4339" y="2583"/>
                    <a:pt x="3789" y="2998"/>
                    <a:pt x="3380" y="2998"/>
                  </a:cubicBezTo>
                  <a:cubicBezTo>
                    <a:pt x="3267" y="2998"/>
                    <a:pt x="3171" y="2967"/>
                    <a:pt x="3095" y="2906"/>
                  </a:cubicBezTo>
                  <a:cubicBezTo>
                    <a:pt x="3053" y="2872"/>
                    <a:pt x="3015" y="2836"/>
                    <a:pt x="2980" y="2796"/>
                  </a:cubicBezTo>
                  <a:cubicBezTo>
                    <a:pt x="3152" y="2613"/>
                    <a:pt x="3208" y="2372"/>
                    <a:pt x="3134" y="2126"/>
                  </a:cubicBezTo>
                  <a:cubicBezTo>
                    <a:pt x="3077" y="1948"/>
                    <a:pt x="2984" y="1923"/>
                    <a:pt x="2933" y="1923"/>
                  </a:cubicBezTo>
                  <a:cubicBezTo>
                    <a:pt x="2856" y="1923"/>
                    <a:pt x="2783" y="1979"/>
                    <a:pt x="2733" y="2078"/>
                  </a:cubicBezTo>
                  <a:cubicBezTo>
                    <a:pt x="2646" y="2248"/>
                    <a:pt x="2635" y="2525"/>
                    <a:pt x="2790" y="2776"/>
                  </a:cubicBezTo>
                  <a:cubicBezTo>
                    <a:pt x="2627" y="2900"/>
                    <a:pt x="2324" y="3031"/>
                    <a:pt x="1766" y="3031"/>
                  </a:cubicBezTo>
                  <a:lnTo>
                    <a:pt x="1705" y="3031"/>
                  </a:lnTo>
                  <a:cubicBezTo>
                    <a:pt x="1358" y="3025"/>
                    <a:pt x="1209" y="2844"/>
                    <a:pt x="1144" y="2665"/>
                  </a:cubicBezTo>
                  <a:cubicBezTo>
                    <a:pt x="1364" y="2653"/>
                    <a:pt x="1547" y="2547"/>
                    <a:pt x="1630" y="2376"/>
                  </a:cubicBezTo>
                  <a:cubicBezTo>
                    <a:pt x="1713" y="2206"/>
                    <a:pt x="1681" y="2009"/>
                    <a:pt x="1544" y="1832"/>
                  </a:cubicBezTo>
                  <a:cubicBezTo>
                    <a:pt x="1468" y="1736"/>
                    <a:pt x="1390" y="1714"/>
                    <a:pt x="1338" y="1714"/>
                  </a:cubicBezTo>
                  <a:cubicBezTo>
                    <a:pt x="1263" y="1714"/>
                    <a:pt x="1191" y="1755"/>
                    <a:pt x="1130" y="1832"/>
                  </a:cubicBezTo>
                  <a:cubicBezTo>
                    <a:pt x="1019" y="1970"/>
                    <a:pt x="935" y="2237"/>
                    <a:pt x="967" y="2513"/>
                  </a:cubicBezTo>
                  <a:cubicBezTo>
                    <a:pt x="813" y="2483"/>
                    <a:pt x="653" y="2407"/>
                    <a:pt x="495" y="2291"/>
                  </a:cubicBezTo>
                  <a:cubicBezTo>
                    <a:pt x="134" y="2021"/>
                    <a:pt x="210" y="1645"/>
                    <a:pt x="261" y="1495"/>
                  </a:cubicBezTo>
                  <a:cubicBezTo>
                    <a:pt x="369" y="1170"/>
                    <a:pt x="658" y="904"/>
                    <a:pt x="904" y="904"/>
                  </a:cubicBezTo>
                  <a:cubicBezTo>
                    <a:pt x="964" y="904"/>
                    <a:pt x="1023" y="920"/>
                    <a:pt x="1074" y="952"/>
                  </a:cubicBezTo>
                  <a:cubicBezTo>
                    <a:pt x="1085" y="960"/>
                    <a:pt x="1098" y="963"/>
                    <a:pt x="1110" y="963"/>
                  </a:cubicBezTo>
                  <a:cubicBezTo>
                    <a:pt x="1150" y="963"/>
                    <a:pt x="1187" y="928"/>
                    <a:pt x="1181" y="883"/>
                  </a:cubicBezTo>
                  <a:cubicBezTo>
                    <a:pt x="1181" y="879"/>
                    <a:pt x="1134" y="506"/>
                    <a:pt x="1310" y="304"/>
                  </a:cubicBezTo>
                  <a:cubicBezTo>
                    <a:pt x="1386" y="218"/>
                    <a:pt x="1493" y="176"/>
                    <a:pt x="1630" y="176"/>
                  </a:cubicBezTo>
                  <a:cubicBezTo>
                    <a:pt x="1728" y="176"/>
                    <a:pt x="1841" y="197"/>
                    <a:pt x="1969" y="240"/>
                  </a:cubicBezTo>
                  <a:cubicBezTo>
                    <a:pt x="2086" y="277"/>
                    <a:pt x="2194" y="331"/>
                    <a:pt x="2294" y="400"/>
                  </a:cubicBezTo>
                  <a:cubicBezTo>
                    <a:pt x="2100" y="668"/>
                    <a:pt x="2031" y="1026"/>
                    <a:pt x="2246" y="1210"/>
                  </a:cubicBezTo>
                  <a:cubicBezTo>
                    <a:pt x="2310" y="1265"/>
                    <a:pt x="2380" y="1290"/>
                    <a:pt x="2446" y="1290"/>
                  </a:cubicBezTo>
                  <a:cubicBezTo>
                    <a:pt x="2561" y="1290"/>
                    <a:pt x="2666" y="1215"/>
                    <a:pt x="2714" y="1082"/>
                  </a:cubicBezTo>
                  <a:cubicBezTo>
                    <a:pt x="2781" y="894"/>
                    <a:pt x="2737" y="610"/>
                    <a:pt x="2495" y="380"/>
                  </a:cubicBezTo>
                  <a:cubicBezTo>
                    <a:pt x="2644" y="226"/>
                    <a:pt x="2825" y="145"/>
                    <a:pt x="3010" y="145"/>
                  </a:cubicBezTo>
                  <a:close/>
                  <a:moveTo>
                    <a:pt x="3009" y="1"/>
                  </a:moveTo>
                  <a:cubicBezTo>
                    <a:pt x="2786" y="1"/>
                    <a:pt x="2561" y="105"/>
                    <a:pt x="2385" y="291"/>
                  </a:cubicBezTo>
                  <a:cubicBezTo>
                    <a:pt x="2271" y="211"/>
                    <a:pt x="2147" y="149"/>
                    <a:pt x="2015" y="106"/>
                  </a:cubicBezTo>
                  <a:cubicBezTo>
                    <a:pt x="1872" y="59"/>
                    <a:pt x="1744" y="35"/>
                    <a:pt x="1630" y="35"/>
                  </a:cubicBezTo>
                  <a:cubicBezTo>
                    <a:pt x="1449" y="35"/>
                    <a:pt x="1306" y="94"/>
                    <a:pt x="1203" y="211"/>
                  </a:cubicBezTo>
                  <a:cubicBezTo>
                    <a:pt x="1055" y="382"/>
                    <a:pt x="1031" y="633"/>
                    <a:pt x="1032" y="781"/>
                  </a:cubicBezTo>
                  <a:cubicBezTo>
                    <a:pt x="994" y="770"/>
                    <a:pt x="955" y="764"/>
                    <a:pt x="915" y="764"/>
                  </a:cubicBezTo>
                  <a:cubicBezTo>
                    <a:pt x="911" y="764"/>
                    <a:pt x="908" y="764"/>
                    <a:pt x="904" y="764"/>
                  </a:cubicBezTo>
                  <a:cubicBezTo>
                    <a:pt x="596" y="764"/>
                    <a:pt x="254" y="1066"/>
                    <a:pt x="126" y="1451"/>
                  </a:cubicBezTo>
                  <a:cubicBezTo>
                    <a:pt x="0" y="1828"/>
                    <a:pt x="104" y="2174"/>
                    <a:pt x="409" y="2404"/>
                  </a:cubicBezTo>
                  <a:cubicBezTo>
                    <a:pt x="603" y="2549"/>
                    <a:pt x="804" y="2637"/>
                    <a:pt x="995" y="2661"/>
                  </a:cubicBezTo>
                  <a:cubicBezTo>
                    <a:pt x="1084" y="2980"/>
                    <a:pt x="1340" y="3166"/>
                    <a:pt x="1703" y="3173"/>
                  </a:cubicBezTo>
                  <a:lnTo>
                    <a:pt x="1766" y="3173"/>
                  </a:lnTo>
                  <a:cubicBezTo>
                    <a:pt x="2250" y="3173"/>
                    <a:pt x="2630" y="3075"/>
                    <a:pt x="2874" y="2891"/>
                  </a:cubicBezTo>
                  <a:cubicBezTo>
                    <a:pt x="2914" y="2938"/>
                    <a:pt x="2958" y="2979"/>
                    <a:pt x="3007" y="3018"/>
                  </a:cubicBezTo>
                  <a:cubicBezTo>
                    <a:pt x="3108" y="3099"/>
                    <a:pt x="3234" y="3141"/>
                    <a:pt x="3380" y="3141"/>
                  </a:cubicBezTo>
                  <a:cubicBezTo>
                    <a:pt x="3845" y="3141"/>
                    <a:pt x="4446" y="2694"/>
                    <a:pt x="4667" y="2186"/>
                  </a:cubicBezTo>
                  <a:cubicBezTo>
                    <a:pt x="4811" y="1852"/>
                    <a:pt x="4771" y="1541"/>
                    <a:pt x="4553" y="1309"/>
                  </a:cubicBezTo>
                  <a:cubicBezTo>
                    <a:pt x="4393" y="1138"/>
                    <a:pt x="4211" y="1049"/>
                    <a:pt x="4013" y="1043"/>
                  </a:cubicBezTo>
                  <a:cubicBezTo>
                    <a:pt x="3996" y="689"/>
                    <a:pt x="3791" y="355"/>
                    <a:pt x="3453" y="138"/>
                  </a:cubicBezTo>
                  <a:cubicBezTo>
                    <a:pt x="3310" y="46"/>
                    <a:pt x="3162" y="1"/>
                    <a:pt x="300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2" name="Google Shape;3042;p57">
            <a:extLst>
              <a:ext uri="{FF2B5EF4-FFF2-40B4-BE49-F238E27FC236}">
                <a16:creationId xmlns:a16="http://schemas.microsoft.com/office/drawing/2014/main" id="{CFD65F0E-72BD-F96A-E523-176F4D58ACF7}"/>
              </a:ext>
            </a:extLst>
          </p:cNvPr>
          <p:cNvGrpSpPr/>
          <p:nvPr/>
        </p:nvGrpSpPr>
        <p:grpSpPr>
          <a:xfrm>
            <a:off x="7731935" y="1534787"/>
            <a:ext cx="534682" cy="318282"/>
            <a:chOff x="5797442" y="3387417"/>
            <a:chExt cx="458285" cy="272805"/>
          </a:xfrm>
        </p:grpSpPr>
        <p:sp>
          <p:nvSpPr>
            <p:cNvPr id="3043" name="Google Shape;3043;p57">
              <a:extLst>
                <a:ext uri="{FF2B5EF4-FFF2-40B4-BE49-F238E27FC236}">
                  <a16:creationId xmlns:a16="http://schemas.microsoft.com/office/drawing/2014/main" id="{B4A5CE08-16C2-DCB7-1E2D-443DB12D18F7}"/>
                </a:ext>
              </a:extLst>
            </p:cNvPr>
            <p:cNvSpPr/>
            <p:nvPr/>
          </p:nvSpPr>
          <p:spPr>
            <a:xfrm>
              <a:off x="5817813" y="3387417"/>
              <a:ext cx="413419" cy="272719"/>
            </a:xfrm>
            <a:custGeom>
              <a:avLst/>
              <a:gdLst/>
              <a:ahLst/>
              <a:cxnLst/>
              <a:rect l="l" t="t" r="r" b="b"/>
              <a:pathLst>
                <a:path w="4810" h="3173" extrusionOk="0">
                  <a:moveTo>
                    <a:pt x="3008" y="0"/>
                  </a:moveTo>
                  <a:cubicBezTo>
                    <a:pt x="2785" y="0"/>
                    <a:pt x="2560" y="105"/>
                    <a:pt x="2384" y="290"/>
                  </a:cubicBezTo>
                  <a:cubicBezTo>
                    <a:pt x="2270" y="212"/>
                    <a:pt x="2146" y="149"/>
                    <a:pt x="2013" y="107"/>
                  </a:cubicBezTo>
                  <a:cubicBezTo>
                    <a:pt x="1871" y="59"/>
                    <a:pt x="1742" y="35"/>
                    <a:pt x="1628" y="35"/>
                  </a:cubicBezTo>
                  <a:cubicBezTo>
                    <a:pt x="1448" y="35"/>
                    <a:pt x="1306" y="95"/>
                    <a:pt x="1203" y="212"/>
                  </a:cubicBezTo>
                  <a:cubicBezTo>
                    <a:pt x="1052" y="381"/>
                    <a:pt x="1031" y="634"/>
                    <a:pt x="1032" y="781"/>
                  </a:cubicBezTo>
                  <a:cubicBezTo>
                    <a:pt x="989" y="769"/>
                    <a:pt x="947" y="764"/>
                    <a:pt x="904" y="764"/>
                  </a:cubicBezTo>
                  <a:cubicBezTo>
                    <a:pt x="595" y="764"/>
                    <a:pt x="253" y="1066"/>
                    <a:pt x="124" y="1452"/>
                  </a:cubicBezTo>
                  <a:cubicBezTo>
                    <a:pt x="0" y="1828"/>
                    <a:pt x="103" y="2175"/>
                    <a:pt x="409" y="2404"/>
                  </a:cubicBezTo>
                  <a:cubicBezTo>
                    <a:pt x="603" y="2548"/>
                    <a:pt x="804" y="2636"/>
                    <a:pt x="995" y="2661"/>
                  </a:cubicBezTo>
                  <a:cubicBezTo>
                    <a:pt x="1084" y="2981"/>
                    <a:pt x="1340" y="3167"/>
                    <a:pt x="1702" y="3173"/>
                  </a:cubicBezTo>
                  <a:lnTo>
                    <a:pt x="1766" y="3173"/>
                  </a:lnTo>
                  <a:cubicBezTo>
                    <a:pt x="2249" y="3173"/>
                    <a:pt x="2630" y="3076"/>
                    <a:pt x="2874" y="2890"/>
                  </a:cubicBezTo>
                  <a:cubicBezTo>
                    <a:pt x="2914" y="2937"/>
                    <a:pt x="2958" y="2980"/>
                    <a:pt x="3005" y="3017"/>
                  </a:cubicBezTo>
                  <a:cubicBezTo>
                    <a:pt x="3108" y="3099"/>
                    <a:pt x="3234" y="3140"/>
                    <a:pt x="3378" y="3140"/>
                  </a:cubicBezTo>
                  <a:cubicBezTo>
                    <a:pt x="3843" y="3140"/>
                    <a:pt x="4445" y="2695"/>
                    <a:pt x="4666" y="2187"/>
                  </a:cubicBezTo>
                  <a:cubicBezTo>
                    <a:pt x="4810" y="1853"/>
                    <a:pt x="4770" y="1540"/>
                    <a:pt x="4553" y="1309"/>
                  </a:cubicBezTo>
                  <a:cubicBezTo>
                    <a:pt x="4392" y="1138"/>
                    <a:pt x="4211" y="1048"/>
                    <a:pt x="4012" y="1043"/>
                  </a:cubicBezTo>
                  <a:cubicBezTo>
                    <a:pt x="3996" y="689"/>
                    <a:pt x="3790" y="356"/>
                    <a:pt x="3452" y="138"/>
                  </a:cubicBezTo>
                  <a:cubicBezTo>
                    <a:pt x="3309" y="47"/>
                    <a:pt x="3160" y="0"/>
                    <a:pt x="300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57">
              <a:extLst>
                <a:ext uri="{FF2B5EF4-FFF2-40B4-BE49-F238E27FC236}">
                  <a16:creationId xmlns:a16="http://schemas.microsoft.com/office/drawing/2014/main" id="{EEA6F4C9-04AA-B139-8652-7F978FF4B61D}"/>
                </a:ext>
              </a:extLst>
            </p:cNvPr>
            <p:cNvSpPr/>
            <p:nvPr/>
          </p:nvSpPr>
          <p:spPr>
            <a:xfrm>
              <a:off x="5797442" y="3393519"/>
              <a:ext cx="458285" cy="260600"/>
            </a:xfrm>
            <a:custGeom>
              <a:avLst/>
              <a:gdLst/>
              <a:ahLst/>
              <a:cxnLst/>
              <a:rect l="l" t="t" r="r" b="b"/>
              <a:pathLst>
                <a:path w="5332" h="3032" extrusionOk="0">
                  <a:moveTo>
                    <a:pt x="3246" y="0"/>
                  </a:moveTo>
                  <a:cubicBezTo>
                    <a:pt x="3000" y="0"/>
                    <a:pt x="2781" y="136"/>
                    <a:pt x="2631" y="316"/>
                  </a:cubicBezTo>
                  <a:lnTo>
                    <a:pt x="2631" y="316"/>
                  </a:lnTo>
                  <a:cubicBezTo>
                    <a:pt x="2530" y="234"/>
                    <a:pt x="2398" y="160"/>
                    <a:pt x="2229" y="103"/>
                  </a:cubicBezTo>
                  <a:cubicBezTo>
                    <a:pt x="2087" y="55"/>
                    <a:pt x="1967" y="35"/>
                    <a:pt x="1866" y="35"/>
                  </a:cubicBezTo>
                  <a:cubicBezTo>
                    <a:pt x="1243" y="35"/>
                    <a:pt x="1347" y="821"/>
                    <a:pt x="1347" y="821"/>
                  </a:cubicBezTo>
                  <a:cubicBezTo>
                    <a:pt x="1282" y="781"/>
                    <a:pt x="1212" y="763"/>
                    <a:pt x="1140" y="763"/>
                  </a:cubicBezTo>
                  <a:cubicBezTo>
                    <a:pt x="611" y="763"/>
                    <a:pt x="1" y="1761"/>
                    <a:pt x="689" y="2275"/>
                  </a:cubicBezTo>
                  <a:cubicBezTo>
                    <a:pt x="906" y="2438"/>
                    <a:pt x="1112" y="2512"/>
                    <a:pt x="1289" y="2523"/>
                  </a:cubicBezTo>
                  <a:lnTo>
                    <a:pt x="1289" y="2523"/>
                  </a:lnTo>
                  <a:cubicBezTo>
                    <a:pt x="1347" y="2791"/>
                    <a:pt x="1536" y="3024"/>
                    <a:pt x="1942" y="3031"/>
                  </a:cubicBezTo>
                  <a:cubicBezTo>
                    <a:pt x="1962" y="3031"/>
                    <a:pt x="1983" y="3031"/>
                    <a:pt x="2003" y="3031"/>
                  </a:cubicBezTo>
                  <a:cubicBezTo>
                    <a:pt x="2548" y="3031"/>
                    <a:pt x="2915" y="2906"/>
                    <a:pt x="3122" y="2719"/>
                  </a:cubicBezTo>
                  <a:lnTo>
                    <a:pt x="3122" y="2719"/>
                  </a:lnTo>
                  <a:cubicBezTo>
                    <a:pt x="3166" y="2778"/>
                    <a:pt x="3220" y="2836"/>
                    <a:pt x="3288" y="2890"/>
                  </a:cubicBezTo>
                  <a:cubicBezTo>
                    <a:pt x="3381" y="2965"/>
                    <a:pt x="3494" y="2998"/>
                    <a:pt x="3617" y="2998"/>
                  </a:cubicBezTo>
                  <a:cubicBezTo>
                    <a:pt x="4317" y="2998"/>
                    <a:pt x="5332" y="1921"/>
                    <a:pt x="4738" y="1286"/>
                  </a:cubicBezTo>
                  <a:cubicBezTo>
                    <a:pt x="4572" y="1109"/>
                    <a:pt x="4395" y="1043"/>
                    <a:pt x="4230" y="1043"/>
                  </a:cubicBezTo>
                  <a:cubicBezTo>
                    <a:pt x="4213" y="1043"/>
                    <a:pt x="4196" y="1043"/>
                    <a:pt x="4179" y="1045"/>
                  </a:cubicBezTo>
                  <a:lnTo>
                    <a:pt x="4179" y="1045"/>
                  </a:lnTo>
                  <a:cubicBezTo>
                    <a:pt x="4188" y="733"/>
                    <a:pt x="4035" y="374"/>
                    <a:pt x="3651" y="127"/>
                  </a:cubicBezTo>
                  <a:cubicBezTo>
                    <a:pt x="3512" y="38"/>
                    <a:pt x="3375" y="0"/>
                    <a:pt x="32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57">
              <a:extLst>
                <a:ext uri="{FF2B5EF4-FFF2-40B4-BE49-F238E27FC236}">
                  <a16:creationId xmlns:a16="http://schemas.microsoft.com/office/drawing/2014/main" id="{2149AD57-4618-29C4-FA34-C14A2DE84E66}"/>
                </a:ext>
              </a:extLst>
            </p:cNvPr>
            <p:cNvSpPr/>
            <p:nvPr/>
          </p:nvSpPr>
          <p:spPr>
            <a:xfrm>
              <a:off x="5817813" y="3387503"/>
              <a:ext cx="413591" cy="272719"/>
            </a:xfrm>
            <a:custGeom>
              <a:avLst/>
              <a:gdLst/>
              <a:ahLst/>
              <a:cxnLst/>
              <a:rect l="l" t="t" r="r" b="b"/>
              <a:pathLst>
                <a:path w="4812" h="3173" extrusionOk="0">
                  <a:moveTo>
                    <a:pt x="2403" y="490"/>
                  </a:moveTo>
                  <a:cubicBezTo>
                    <a:pt x="2592" y="675"/>
                    <a:pt x="2631" y="891"/>
                    <a:pt x="2579" y="1034"/>
                  </a:cubicBezTo>
                  <a:cubicBezTo>
                    <a:pt x="2552" y="1109"/>
                    <a:pt x="2505" y="1149"/>
                    <a:pt x="2449" y="1149"/>
                  </a:cubicBezTo>
                  <a:cubicBezTo>
                    <a:pt x="2414" y="1149"/>
                    <a:pt x="2375" y="1134"/>
                    <a:pt x="2337" y="1101"/>
                  </a:cubicBezTo>
                  <a:cubicBezTo>
                    <a:pt x="2205" y="987"/>
                    <a:pt x="2236" y="724"/>
                    <a:pt x="2403" y="490"/>
                  </a:cubicBezTo>
                  <a:close/>
                  <a:moveTo>
                    <a:pt x="3865" y="1197"/>
                  </a:moveTo>
                  <a:lnTo>
                    <a:pt x="3865" y="1198"/>
                  </a:lnTo>
                  <a:cubicBezTo>
                    <a:pt x="3830" y="1458"/>
                    <a:pt x="3670" y="1649"/>
                    <a:pt x="3457" y="1676"/>
                  </a:cubicBezTo>
                  <a:cubicBezTo>
                    <a:pt x="3445" y="1677"/>
                    <a:pt x="3433" y="1678"/>
                    <a:pt x="3422" y="1678"/>
                  </a:cubicBezTo>
                  <a:cubicBezTo>
                    <a:pt x="3365" y="1678"/>
                    <a:pt x="3364" y="1660"/>
                    <a:pt x="3364" y="1646"/>
                  </a:cubicBezTo>
                  <a:cubicBezTo>
                    <a:pt x="3360" y="1537"/>
                    <a:pt x="3568" y="1264"/>
                    <a:pt x="3865" y="1197"/>
                  </a:cubicBezTo>
                  <a:close/>
                  <a:moveTo>
                    <a:pt x="1338" y="1855"/>
                  </a:moveTo>
                  <a:lnTo>
                    <a:pt x="1338" y="1856"/>
                  </a:lnTo>
                  <a:cubicBezTo>
                    <a:pt x="1376" y="1856"/>
                    <a:pt x="1409" y="1891"/>
                    <a:pt x="1432" y="1918"/>
                  </a:cubicBezTo>
                  <a:cubicBezTo>
                    <a:pt x="1536" y="2050"/>
                    <a:pt x="1560" y="2194"/>
                    <a:pt x="1503" y="2313"/>
                  </a:cubicBezTo>
                  <a:cubicBezTo>
                    <a:pt x="1440" y="2440"/>
                    <a:pt x="1291" y="2522"/>
                    <a:pt x="1111" y="2525"/>
                  </a:cubicBezTo>
                  <a:cubicBezTo>
                    <a:pt x="1076" y="2288"/>
                    <a:pt x="1146" y="2037"/>
                    <a:pt x="1241" y="1920"/>
                  </a:cubicBezTo>
                  <a:cubicBezTo>
                    <a:pt x="1274" y="1878"/>
                    <a:pt x="1309" y="1855"/>
                    <a:pt x="1338" y="1855"/>
                  </a:cubicBezTo>
                  <a:close/>
                  <a:moveTo>
                    <a:pt x="2933" y="2063"/>
                  </a:moveTo>
                  <a:lnTo>
                    <a:pt x="2933" y="2065"/>
                  </a:lnTo>
                  <a:cubicBezTo>
                    <a:pt x="2945" y="2065"/>
                    <a:pt x="2973" y="2093"/>
                    <a:pt x="2997" y="2166"/>
                  </a:cubicBezTo>
                  <a:cubicBezTo>
                    <a:pt x="3055" y="2355"/>
                    <a:pt x="3019" y="2534"/>
                    <a:pt x="2897" y="2677"/>
                  </a:cubicBezTo>
                  <a:cubicBezTo>
                    <a:pt x="2786" y="2478"/>
                    <a:pt x="2797" y="2267"/>
                    <a:pt x="2860" y="2142"/>
                  </a:cubicBezTo>
                  <a:cubicBezTo>
                    <a:pt x="2889" y="2085"/>
                    <a:pt x="2920" y="2063"/>
                    <a:pt x="2933" y="2063"/>
                  </a:cubicBezTo>
                  <a:close/>
                  <a:moveTo>
                    <a:pt x="3010" y="145"/>
                  </a:moveTo>
                  <a:cubicBezTo>
                    <a:pt x="3133" y="145"/>
                    <a:pt x="3259" y="181"/>
                    <a:pt x="3377" y="257"/>
                  </a:cubicBezTo>
                  <a:cubicBezTo>
                    <a:pt x="3676" y="450"/>
                    <a:pt x="3858" y="744"/>
                    <a:pt x="3872" y="1053"/>
                  </a:cubicBezTo>
                  <a:cubicBezTo>
                    <a:pt x="3503" y="1117"/>
                    <a:pt x="3215" y="1452"/>
                    <a:pt x="3223" y="1653"/>
                  </a:cubicBezTo>
                  <a:cubicBezTo>
                    <a:pt x="3226" y="1733"/>
                    <a:pt x="3281" y="1820"/>
                    <a:pt x="3422" y="1820"/>
                  </a:cubicBezTo>
                  <a:cubicBezTo>
                    <a:pt x="3441" y="1819"/>
                    <a:pt x="3458" y="1819"/>
                    <a:pt x="3476" y="1816"/>
                  </a:cubicBezTo>
                  <a:cubicBezTo>
                    <a:pt x="3765" y="1779"/>
                    <a:pt x="3976" y="1522"/>
                    <a:pt x="4009" y="1184"/>
                  </a:cubicBezTo>
                  <a:cubicBezTo>
                    <a:pt x="4168" y="1188"/>
                    <a:pt x="4317" y="1263"/>
                    <a:pt x="4450" y="1404"/>
                  </a:cubicBezTo>
                  <a:cubicBezTo>
                    <a:pt x="4676" y="1646"/>
                    <a:pt x="4621" y="1931"/>
                    <a:pt x="4536" y="2129"/>
                  </a:cubicBezTo>
                  <a:cubicBezTo>
                    <a:pt x="4339" y="2583"/>
                    <a:pt x="3789" y="2998"/>
                    <a:pt x="3380" y="2998"/>
                  </a:cubicBezTo>
                  <a:cubicBezTo>
                    <a:pt x="3267" y="2998"/>
                    <a:pt x="3171" y="2967"/>
                    <a:pt x="3095" y="2906"/>
                  </a:cubicBezTo>
                  <a:cubicBezTo>
                    <a:pt x="3053" y="2872"/>
                    <a:pt x="3015" y="2836"/>
                    <a:pt x="2980" y="2796"/>
                  </a:cubicBezTo>
                  <a:cubicBezTo>
                    <a:pt x="3152" y="2613"/>
                    <a:pt x="3208" y="2372"/>
                    <a:pt x="3134" y="2126"/>
                  </a:cubicBezTo>
                  <a:cubicBezTo>
                    <a:pt x="3077" y="1948"/>
                    <a:pt x="2984" y="1923"/>
                    <a:pt x="2933" y="1923"/>
                  </a:cubicBezTo>
                  <a:cubicBezTo>
                    <a:pt x="2856" y="1923"/>
                    <a:pt x="2783" y="1979"/>
                    <a:pt x="2733" y="2078"/>
                  </a:cubicBezTo>
                  <a:cubicBezTo>
                    <a:pt x="2646" y="2248"/>
                    <a:pt x="2635" y="2525"/>
                    <a:pt x="2790" y="2776"/>
                  </a:cubicBezTo>
                  <a:cubicBezTo>
                    <a:pt x="2627" y="2900"/>
                    <a:pt x="2324" y="3031"/>
                    <a:pt x="1766" y="3031"/>
                  </a:cubicBezTo>
                  <a:lnTo>
                    <a:pt x="1705" y="3031"/>
                  </a:lnTo>
                  <a:cubicBezTo>
                    <a:pt x="1358" y="3025"/>
                    <a:pt x="1209" y="2844"/>
                    <a:pt x="1144" y="2665"/>
                  </a:cubicBezTo>
                  <a:cubicBezTo>
                    <a:pt x="1364" y="2653"/>
                    <a:pt x="1547" y="2547"/>
                    <a:pt x="1630" y="2376"/>
                  </a:cubicBezTo>
                  <a:cubicBezTo>
                    <a:pt x="1713" y="2206"/>
                    <a:pt x="1681" y="2009"/>
                    <a:pt x="1544" y="1832"/>
                  </a:cubicBezTo>
                  <a:cubicBezTo>
                    <a:pt x="1468" y="1736"/>
                    <a:pt x="1390" y="1714"/>
                    <a:pt x="1338" y="1714"/>
                  </a:cubicBezTo>
                  <a:cubicBezTo>
                    <a:pt x="1263" y="1714"/>
                    <a:pt x="1191" y="1755"/>
                    <a:pt x="1130" y="1832"/>
                  </a:cubicBezTo>
                  <a:cubicBezTo>
                    <a:pt x="1019" y="1970"/>
                    <a:pt x="935" y="2237"/>
                    <a:pt x="967" y="2513"/>
                  </a:cubicBezTo>
                  <a:cubicBezTo>
                    <a:pt x="813" y="2483"/>
                    <a:pt x="653" y="2407"/>
                    <a:pt x="495" y="2291"/>
                  </a:cubicBezTo>
                  <a:cubicBezTo>
                    <a:pt x="134" y="2021"/>
                    <a:pt x="210" y="1645"/>
                    <a:pt x="261" y="1495"/>
                  </a:cubicBezTo>
                  <a:cubicBezTo>
                    <a:pt x="369" y="1170"/>
                    <a:pt x="658" y="904"/>
                    <a:pt x="904" y="904"/>
                  </a:cubicBezTo>
                  <a:cubicBezTo>
                    <a:pt x="964" y="904"/>
                    <a:pt x="1023" y="920"/>
                    <a:pt x="1074" y="952"/>
                  </a:cubicBezTo>
                  <a:cubicBezTo>
                    <a:pt x="1085" y="960"/>
                    <a:pt x="1098" y="963"/>
                    <a:pt x="1110" y="963"/>
                  </a:cubicBezTo>
                  <a:cubicBezTo>
                    <a:pt x="1150" y="963"/>
                    <a:pt x="1187" y="928"/>
                    <a:pt x="1181" y="883"/>
                  </a:cubicBezTo>
                  <a:cubicBezTo>
                    <a:pt x="1181" y="879"/>
                    <a:pt x="1134" y="506"/>
                    <a:pt x="1310" y="304"/>
                  </a:cubicBezTo>
                  <a:cubicBezTo>
                    <a:pt x="1386" y="218"/>
                    <a:pt x="1493" y="176"/>
                    <a:pt x="1630" y="176"/>
                  </a:cubicBezTo>
                  <a:cubicBezTo>
                    <a:pt x="1728" y="176"/>
                    <a:pt x="1841" y="197"/>
                    <a:pt x="1969" y="240"/>
                  </a:cubicBezTo>
                  <a:cubicBezTo>
                    <a:pt x="2086" y="277"/>
                    <a:pt x="2194" y="331"/>
                    <a:pt x="2294" y="400"/>
                  </a:cubicBezTo>
                  <a:cubicBezTo>
                    <a:pt x="2100" y="668"/>
                    <a:pt x="2031" y="1026"/>
                    <a:pt x="2246" y="1210"/>
                  </a:cubicBezTo>
                  <a:cubicBezTo>
                    <a:pt x="2310" y="1265"/>
                    <a:pt x="2380" y="1290"/>
                    <a:pt x="2446" y="1290"/>
                  </a:cubicBezTo>
                  <a:cubicBezTo>
                    <a:pt x="2561" y="1290"/>
                    <a:pt x="2666" y="1215"/>
                    <a:pt x="2714" y="1082"/>
                  </a:cubicBezTo>
                  <a:cubicBezTo>
                    <a:pt x="2781" y="894"/>
                    <a:pt x="2737" y="610"/>
                    <a:pt x="2495" y="380"/>
                  </a:cubicBezTo>
                  <a:cubicBezTo>
                    <a:pt x="2644" y="226"/>
                    <a:pt x="2825" y="145"/>
                    <a:pt x="3010" y="145"/>
                  </a:cubicBezTo>
                  <a:close/>
                  <a:moveTo>
                    <a:pt x="3009" y="1"/>
                  </a:moveTo>
                  <a:cubicBezTo>
                    <a:pt x="2786" y="1"/>
                    <a:pt x="2561" y="105"/>
                    <a:pt x="2385" y="291"/>
                  </a:cubicBezTo>
                  <a:cubicBezTo>
                    <a:pt x="2271" y="211"/>
                    <a:pt x="2147" y="149"/>
                    <a:pt x="2015" y="106"/>
                  </a:cubicBezTo>
                  <a:cubicBezTo>
                    <a:pt x="1872" y="59"/>
                    <a:pt x="1744" y="35"/>
                    <a:pt x="1630" y="35"/>
                  </a:cubicBezTo>
                  <a:cubicBezTo>
                    <a:pt x="1449" y="35"/>
                    <a:pt x="1306" y="94"/>
                    <a:pt x="1203" y="211"/>
                  </a:cubicBezTo>
                  <a:cubicBezTo>
                    <a:pt x="1055" y="382"/>
                    <a:pt x="1031" y="633"/>
                    <a:pt x="1032" y="781"/>
                  </a:cubicBezTo>
                  <a:cubicBezTo>
                    <a:pt x="994" y="770"/>
                    <a:pt x="955" y="764"/>
                    <a:pt x="915" y="764"/>
                  </a:cubicBezTo>
                  <a:cubicBezTo>
                    <a:pt x="911" y="764"/>
                    <a:pt x="908" y="764"/>
                    <a:pt x="904" y="764"/>
                  </a:cubicBezTo>
                  <a:cubicBezTo>
                    <a:pt x="596" y="764"/>
                    <a:pt x="254" y="1066"/>
                    <a:pt x="126" y="1451"/>
                  </a:cubicBezTo>
                  <a:cubicBezTo>
                    <a:pt x="0" y="1828"/>
                    <a:pt x="104" y="2174"/>
                    <a:pt x="409" y="2404"/>
                  </a:cubicBezTo>
                  <a:cubicBezTo>
                    <a:pt x="603" y="2549"/>
                    <a:pt x="804" y="2637"/>
                    <a:pt x="995" y="2661"/>
                  </a:cubicBezTo>
                  <a:cubicBezTo>
                    <a:pt x="1084" y="2980"/>
                    <a:pt x="1340" y="3166"/>
                    <a:pt x="1703" y="3173"/>
                  </a:cubicBezTo>
                  <a:lnTo>
                    <a:pt x="1766" y="3173"/>
                  </a:lnTo>
                  <a:cubicBezTo>
                    <a:pt x="2250" y="3173"/>
                    <a:pt x="2630" y="3075"/>
                    <a:pt x="2874" y="2891"/>
                  </a:cubicBezTo>
                  <a:cubicBezTo>
                    <a:pt x="2914" y="2938"/>
                    <a:pt x="2958" y="2979"/>
                    <a:pt x="3007" y="3018"/>
                  </a:cubicBezTo>
                  <a:cubicBezTo>
                    <a:pt x="3108" y="3099"/>
                    <a:pt x="3234" y="3141"/>
                    <a:pt x="3380" y="3141"/>
                  </a:cubicBezTo>
                  <a:cubicBezTo>
                    <a:pt x="3845" y="3141"/>
                    <a:pt x="4446" y="2694"/>
                    <a:pt x="4667" y="2186"/>
                  </a:cubicBezTo>
                  <a:cubicBezTo>
                    <a:pt x="4811" y="1852"/>
                    <a:pt x="4771" y="1541"/>
                    <a:pt x="4553" y="1309"/>
                  </a:cubicBezTo>
                  <a:cubicBezTo>
                    <a:pt x="4393" y="1138"/>
                    <a:pt x="4211" y="1049"/>
                    <a:pt x="4013" y="1043"/>
                  </a:cubicBezTo>
                  <a:cubicBezTo>
                    <a:pt x="3996" y="689"/>
                    <a:pt x="3791" y="355"/>
                    <a:pt x="3453" y="138"/>
                  </a:cubicBezTo>
                  <a:cubicBezTo>
                    <a:pt x="3310" y="46"/>
                    <a:pt x="3162" y="1"/>
                    <a:pt x="300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6" name="Google Shape;3046;p57">
            <a:extLst>
              <a:ext uri="{FF2B5EF4-FFF2-40B4-BE49-F238E27FC236}">
                <a16:creationId xmlns:a16="http://schemas.microsoft.com/office/drawing/2014/main" id="{1BA935F9-3E09-1994-CCAD-ADA2DE9B30D7}"/>
              </a:ext>
            </a:extLst>
          </p:cNvPr>
          <p:cNvGrpSpPr/>
          <p:nvPr/>
        </p:nvGrpSpPr>
        <p:grpSpPr>
          <a:xfrm>
            <a:off x="8006723" y="433069"/>
            <a:ext cx="224828" cy="208081"/>
            <a:chOff x="8121411" y="3511069"/>
            <a:chExt cx="224828" cy="208081"/>
          </a:xfrm>
        </p:grpSpPr>
        <p:sp>
          <p:nvSpPr>
            <p:cNvPr id="3047" name="Google Shape;3047;p57">
              <a:extLst>
                <a:ext uri="{FF2B5EF4-FFF2-40B4-BE49-F238E27FC236}">
                  <a16:creationId xmlns:a16="http://schemas.microsoft.com/office/drawing/2014/main" id="{257BC33D-D22B-6833-AB2C-17C6597C77D3}"/>
                </a:ext>
              </a:extLst>
            </p:cNvPr>
            <p:cNvSpPr/>
            <p:nvPr/>
          </p:nvSpPr>
          <p:spPr>
            <a:xfrm>
              <a:off x="8121411" y="3511069"/>
              <a:ext cx="224828" cy="208081"/>
            </a:xfrm>
            <a:custGeom>
              <a:avLst/>
              <a:gdLst/>
              <a:ahLst/>
              <a:cxnLst/>
              <a:rect l="l" t="t" r="r" b="b"/>
              <a:pathLst>
                <a:path w="2242" h="2075" extrusionOk="0">
                  <a:moveTo>
                    <a:pt x="1550" y="156"/>
                  </a:moveTo>
                  <a:lnTo>
                    <a:pt x="1550" y="156"/>
                  </a:lnTo>
                  <a:cubicBezTo>
                    <a:pt x="1553" y="228"/>
                    <a:pt x="1545" y="384"/>
                    <a:pt x="1510" y="640"/>
                  </a:cubicBezTo>
                  <a:cubicBezTo>
                    <a:pt x="1395" y="577"/>
                    <a:pt x="1275" y="513"/>
                    <a:pt x="1157" y="451"/>
                  </a:cubicBezTo>
                  <a:cubicBezTo>
                    <a:pt x="1391" y="251"/>
                    <a:pt x="1502" y="180"/>
                    <a:pt x="1550" y="156"/>
                  </a:cubicBezTo>
                  <a:close/>
                  <a:moveTo>
                    <a:pt x="422" y="244"/>
                  </a:moveTo>
                  <a:lnTo>
                    <a:pt x="422" y="244"/>
                  </a:lnTo>
                  <a:cubicBezTo>
                    <a:pt x="519" y="289"/>
                    <a:pt x="684" y="368"/>
                    <a:pt x="907" y="482"/>
                  </a:cubicBezTo>
                  <a:cubicBezTo>
                    <a:pt x="820" y="559"/>
                    <a:pt x="728" y="645"/>
                    <a:pt x="628" y="739"/>
                  </a:cubicBezTo>
                  <a:cubicBezTo>
                    <a:pt x="514" y="489"/>
                    <a:pt x="453" y="334"/>
                    <a:pt x="422" y="244"/>
                  </a:cubicBezTo>
                  <a:close/>
                  <a:moveTo>
                    <a:pt x="1620" y="863"/>
                  </a:moveTo>
                  <a:cubicBezTo>
                    <a:pt x="1838" y="985"/>
                    <a:pt x="1955" y="1059"/>
                    <a:pt x="2019" y="1105"/>
                  </a:cubicBezTo>
                  <a:cubicBezTo>
                    <a:pt x="1918" y="1126"/>
                    <a:pt x="1753" y="1160"/>
                    <a:pt x="1561" y="1196"/>
                  </a:cubicBezTo>
                  <a:cubicBezTo>
                    <a:pt x="1581" y="1086"/>
                    <a:pt x="1602" y="974"/>
                    <a:pt x="1620" y="863"/>
                  </a:cubicBezTo>
                  <a:close/>
                  <a:moveTo>
                    <a:pt x="1042" y="551"/>
                  </a:moveTo>
                  <a:cubicBezTo>
                    <a:pt x="1191" y="629"/>
                    <a:pt x="1344" y="711"/>
                    <a:pt x="1487" y="789"/>
                  </a:cubicBezTo>
                  <a:cubicBezTo>
                    <a:pt x="1466" y="934"/>
                    <a:pt x="1439" y="1082"/>
                    <a:pt x="1411" y="1224"/>
                  </a:cubicBezTo>
                  <a:cubicBezTo>
                    <a:pt x="1224" y="1257"/>
                    <a:pt x="1053" y="1285"/>
                    <a:pt x="900" y="1307"/>
                  </a:cubicBezTo>
                  <a:cubicBezTo>
                    <a:pt x="830" y="1165"/>
                    <a:pt x="757" y="1017"/>
                    <a:pt x="691" y="872"/>
                  </a:cubicBezTo>
                  <a:cubicBezTo>
                    <a:pt x="819" y="753"/>
                    <a:pt x="937" y="645"/>
                    <a:pt x="1042" y="551"/>
                  </a:cubicBezTo>
                  <a:close/>
                  <a:moveTo>
                    <a:pt x="582" y="977"/>
                  </a:moveTo>
                  <a:cubicBezTo>
                    <a:pt x="637" y="1094"/>
                    <a:pt x="695" y="1212"/>
                    <a:pt x="752" y="1328"/>
                  </a:cubicBezTo>
                  <a:cubicBezTo>
                    <a:pt x="556" y="1353"/>
                    <a:pt x="397" y="1362"/>
                    <a:pt x="292" y="1362"/>
                  </a:cubicBezTo>
                  <a:cubicBezTo>
                    <a:pt x="247" y="1362"/>
                    <a:pt x="213" y="1361"/>
                    <a:pt x="189" y="1358"/>
                  </a:cubicBezTo>
                  <a:cubicBezTo>
                    <a:pt x="269" y="1279"/>
                    <a:pt x="414" y="1137"/>
                    <a:pt x="582" y="977"/>
                  </a:cubicBezTo>
                  <a:close/>
                  <a:moveTo>
                    <a:pt x="1380" y="1374"/>
                  </a:moveTo>
                  <a:cubicBezTo>
                    <a:pt x="1313" y="1678"/>
                    <a:pt x="1257" y="1836"/>
                    <a:pt x="1225" y="1902"/>
                  </a:cubicBezTo>
                  <a:cubicBezTo>
                    <a:pt x="1178" y="1833"/>
                    <a:pt x="1094" y="1688"/>
                    <a:pt x="967" y="1440"/>
                  </a:cubicBezTo>
                  <a:cubicBezTo>
                    <a:pt x="1094" y="1422"/>
                    <a:pt x="1232" y="1399"/>
                    <a:pt x="1380" y="1374"/>
                  </a:cubicBezTo>
                  <a:close/>
                  <a:moveTo>
                    <a:pt x="1585" y="1"/>
                  </a:moveTo>
                  <a:cubicBezTo>
                    <a:pt x="1584" y="1"/>
                    <a:pt x="1583" y="1"/>
                    <a:pt x="1582" y="1"/>
                  </a:cubicBezTo>
                  <a:cubicBezTo>
                    <a:pt x="1521" y="1"/>
                    <a:pt x="1404" y="47"/>
                    <a:pt x="1019" y="382"/>
                  </a:cubicBezTo>
                  <a:cubicBezTo>
                    <a:pt x="784" y="261"/>
                    <a:pt x="418" y="78"/>
                    <a:pt x="351" y="63"/>
                  </a:cubicBezTo>
                  <a:cubicBezTo>
                    <a:pt x="347" y="63"/>
                    <a:pt x="343" y="63"/>
                    <a:pt x="340" y="63"/>
                  </a:cubicBezTo>
                  <a:cubicBezTo>
                    <a:pt x="312" y="63"/>
                    <a:pt x="285" y="76"/>
                    <a:pt x="268" y="98"/>
                  </a:cubicBezTo>
                  <a:cubicBezTo>
                    <a:pt x="244" y="136"/>
                    <a:pt x="215" y="182"/>
                    <a:pt x="517" y="842"/>
                  </a:cubicBezTo>
                  <a:cubicBezTo>
                    <a:pt x="247" y="1098"/>
                    <a:pt x="26" y="1320"/>
                    <a:pt x="23" y="1323"/>
                  </a:cubicBezTo>
                  <a:cubicBezTo>
                    <a:pt x="7" y="1339"/>
                    <a:pt x="1" y="1362"/>
                    <a:pt x="3" y="1384"/>
                  </a:cubicBezTo>
                  <a:cubicBezTo>
                    <a:pt x="21" y="1491"/>
                    <a:pt x="165" y="1506"/>
                    <a:pt x="303" y="1506"/>
                  </a:cubicBezTo>
                  <a:cubicBezTo>
                    <a:pt x="427" y="1506"/>
                    <a:pt x="601" y="1491"/>
                    <a:pt x="819" y="1462"/>
                  </a:cubicBezTo>
                  <a:cubicBezTo>
                    <a:pt x="923" y="1665"/>
                    <a:pt x="1084" y="1970"/>
                    <a:pt x="1154" y="2042"/>
                  </a:cubicBezTo>
                  <a:cubicBezTo>
                    <a:pt x="1173" y="2062"/>
                    <a:pt x="1199" y="2073"/>
                    <a:pt x="1225" y="2074"/>
                  </a:cubicBezTo>
                  <a:cubicBezTo>
                    <a:pt x="1283" y="2074"/>
                    <a:pt x="1378" y="2074"/>
                    <a:pt x="1530" y="1345"/>
                  </a:cubicBezTo>
                  <a:cubicBezTo>
                    <a:pt x="1883" y="1280"/>
                    <a:pt x="2156" y="1220"/>
                    <a:pt x="2158" y="1220"/>
                  </a:cubicBezTo>
                  <a:cubicBezTo>
                    <a:pt x="2193" y="1213"/>
                    <a:pt x="2220" y="1185"/>
                    <a:pt x="2225" y="1150"/>
                  </a:cubicBezTo>
                  <a:cubicBezTo>
                    <a:pt x="2235" y="1094"/>
                    <a:pt x="2241" y="1046"/>
                    <a:pt x="1641" y="713"/>
                  </a:cubicBezTo>
                  <a:cubicBezTo>
                    <a:pt x="1677" y="457"/>
                    <a:pt x="1711" y="154"/>
                    <a:pt x="1677" y="63"/>
                  </a:cubicBezTo>
                  <a:cubicBezTo>
                    <a:pt x="1663" y="26"/>
                    <a:pt x="1627" y="1"/>
                    <a:pt x="158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57">
              <a:extLst>
                <a:ext uri="{FF2B5EF4-FFF2-40B4-BE49-F238E27FC236}">
                  <a16:creationId xmlns:a16="http://schemas.microsoft.com/office/drawing/2014/main" id="{075A59AF-D5E9-A708-549E-34BBEE2FB67F}"/>
                </a:ext>
              </a:extLst>
            </p:cNvPr>
            <p:cNvSpPr/>
            <p:nvPr/>
          </p:nvSpPr>
          <p:spPr>
            <a:xfrm>
              <a:off x="8121411" y="3511069"/>
              <a:ext cx="224828" cy="208081"/>
            </a:xfrm>
            <a:custGeom>
              <a:avLst/>
              <a:gdLst/>
              <a:ahLst/>
              <a:cxnLst/>
              <a:rect l="l" t="t" r="r" b="b"/>
              <a:pathLst>
                <a:path w="2242" h="2075" extrusionOk="0">
                  <a:moveTo>
                    <a:pt x="1551" y="154"/>
                  </a:moveTo>
                  <a:lnTo>
                    <a:pt x="1551" y="154"/>
                  </a:lnTo>
                  <a:cubicBezTo>
                    <a:pt x="1554" y="227"/>
                    <a:pt x="1545" y="383"/>
                    <a:pt x="1510" y="638"/>
                  </a:cubicBezTo>
                  <a:cubicBezTo>
                    <a:pt x="1395" y="575"/>
                    <a:pt x="1275" y="511"/>
                    <a:pt x="1157" y="451"/>
                  </a:cubicBezTo>
                  <a:cubicBezTo>
                    <a:pt x="1391" y="251"/>
                    <a:pt x="1502" y="180"/>
                    <a:pt x="1551" y="154"/>
                  </a:cubicBezTo>
                  <a:close/>
                  <a:moveTo>
                    <a:pt x="422" y="244"/>
                  </a:moveTo>
                  <a:lnTo>
                    <a:pt x="422" y="244"/>
                  </a:lnTo>
                  <a:cubicBezTo>
                    <a:pt x="520" y="288"/>
                    <a:pt x="684" y="368"/>
                    <a:pt x="907" y="481"/>
                  </a:cubicBezTo>
                  <a:cubicBezTo>
                    <a:pt x="822" y="558"/>
                    <a:pt x="728" y="644"/>
                    <a:pt x="628" y="737"/>
                  </a:cubicBezTo>
                  <a:cubicBezTo>
                    <a:pt x="515" y="489"/>
                    <a:pt x="453" y="334"/>
                    <a:pt x="422" y="244"/>
                  </a:cubicBezTo>
                  <a:close/>
                  <a:moveTo>
                    <a:pt x="1620" y="862"/>
                  </a:moveTo>
                  <a:lnTo>
                    <a:pt x="1620" y="863"/>
                  </a:lnTo>
                  <a:cubicBezTo>
                    <a:pt x="1838" y="985"/>
                    <a:pt x="1955" y="1059"/>
                    <a:pt x="2019" y="1104"/>
                  </a:cubicBezTo>
                  <a:cubicBezTo>
                    <a:pt x="1918" y="1126"/>
                    <a:pt x="1753" y="1160"/>
                    <a:pt x="1561" y="1196"/>
                  </a:cubicBezTo>
                  <a:cubicBezTo>
                    <a:pt x="1582" y="1085"/>
                    <a:pt x="1602" y="973"/>
                    <a:pt x="1620" y="862"/>
                  </a:cubicBezTo>
                  <a:close/>
                  <a:moveTo>
                    <a:pt x="1042" y="551"/>
                  </a:moveTo>
                  <a:cubicBezTo>
                    <a:pt x="1191" y="629"/>
                    <a:pt x="1344" y="711"/>
                    <a:pt x="1489" y="789"/>
                  </a:cubicBezTo>
                  <a:cubicBezTo>
                    <a:pt x="1466" y="934"/>
                    <a:pt x="1439" y="1082"/>
                    <a:pt x="1411" y="1224"/>
                  </a:cubicBezTo>
                  <a:cubicBezTo>
                    <a:pt x="1224" y="1257"/>
                    <a:pt x="1053" y="1285"/>
                    <a:pt x="900" y="1307"/>
                  </a:cubicBezTo>
                  <a:cubicBezTo>
                    <a:pt x="830" y="1165"/>
                    <a:pt x="758" y="1017"/>
                    <a:pt x="691" y="873"/>
                  </a:cubicBezTo>
                  <a:lnTo>
                    <a:pt x="691" y="873"/>
                  </a:lnTo>
                  <a:cubicBezTo>
                    <a:pt x="819" y="753"/>
                    <a:pt x="937" y="645"/>
                    <a:pt x="1042" y="551"/>
                  </a:cubicBezTo>
                  <a:close/>
                  <a:moveTo>
                    <a:pt x="582" y="977"/>
                  </a:moveTo>
                  <a:cubicBezTo>
                    <a:pt x="637" y="1093"/>
                    <a:pt x="695" y="1212"/>
                    <a:pt x="752" y="1327"/>
                  </a:cubicBezTo>
                  <a:cubicBezTo>
                    <a:pt x="556" y="1352"/>
                    <a:pt x="395" y="1362"/>
                    <a:pt x="290" y="1362"/>
                  </a:cubicBezTo>
                  <a:cubicBezTo>
                    <a:pt x="247" y="1362"/>
                    <a:pt x="212" y="1361"/>
                    <a:pt x="189" y="1358"/>
                  </a:cubicBezTo>
                  <a:cubicBezTo>
                    <a:pt x="269" y="1279"/>
                    <a:pt x="414" y="1137"/>
                    <a:pt x="582" y="977"/>
                  </a:cubicBezTo>
                  <a:close/>
                  <a:moveTo>
                    <a:pt x="1380" y="1374"/>
                  </a:moveTo>
                  <a:cubicBezTo>
                    <a:pt x="1313" y="1678"/>
                    <a:pt x="1259" y="1835"/>
                    <a:pt x="1225" y="1902"/>
                  </a:cubicBezTo>
                  <a:cubicBezTo>
                    <a:pt x="1178" y="1833"/>
                    <a:pt x="1094" y="1688"/>
                    <a:pt x="967" y="1440"/>
                  </a:cubicBezTo>
                  <a:cubicBezTo>
                    <a:pt x="1093" y="1422"/>
                    <a:pt x="1232" y="1399"/>
                    <a:pt x="1380" y="1374"/>
                  </a:cubicBezTo>
                  <a:close/>
                  <a:moveTo>
                    <a:pt x="1588" y="1"/>
                  </a:moveTo>
                  <a:cubicBezTo>
                    <a:pt x="1587" y="1"/>
                    <a:pt x="1586" y="1"/>
                    <a:pt x="1585" y="1"/>
                  </a:cubicBezTo>
                  <a:cubicBezTo>
                    <a:pt x="1522" y="1"/>
                    <a:pt x="1406" y="47"/>
                    <a:pt x="1021" y="382"/>
                  </a:cubicBezTo>
                  <a:cubicBezTo>
                    <a:pt x="785" y="261"/>
                    <a:pt x="419" y="78"/>
                    <a:pt x="352" y="63"/>
                  </a:cubicBezTo>
                  <a:cubicBezTo>
                    <a:pt x="349" y="63"/>
                    <a:pt x="345" y="63"/>
                    <a:pt x="341" y="63"/>
                  </a:cubicBezTo>
                  <a:cubicBezTo>
                    <a:pt x="313" y="63"/>
                    <a:pt x="286" y="76"/>
                    <a:pt x="269" y="98"/>
                  </a:cubicBezTo>
                  <a:cubicBezTo>
                    <a:pt x="245" y="136"/>
                    <a:pt x="216" y="182"/>
                    <a:pt x="519" y="840"/>
                  </a:cubicBezTo>
                  <a:cubicBezTo>
                    <a:pt x="247" y="1098"/>
                    <a:pt x="26" y="1320"/>
                    <a:pt x="23" y="1323"/>
                  </a:cubicBezTo>
                  <a:cubicBezTo>
                    <a:pt x="7" y="1339"/>
                    <a:pt x="1" y="1362"/>
                    <a:pt x="3" y="1384"/>
                  </a:cubicBezTo>
                  <a:cubicBezTo>
                    <a:pt x="21" y="1491"/>
                    <a:pt x="165" y="1506"/>
                    <a:pt x="303" y="1506"/>
                  </a:cubicBezTo>
                  <a:cubicBezTo>
                    <a:pt x="429" y="1506"/>
                    <a:pt x="602" y="1491"/>
                    <a:pt x="819" y="1462"/>
                  </a:cubicBezTo>
                  <a:cubicBezTo>
                    <a:pt x="923" y="1665"/>
                    <a:pt x="1084" y="1970"/>
                    <a:pt x="1154" y="2042"/>
                  </a:cubicBezTo>
                  <a:cubicBezTo>
                    <a:pt x="1173" y="2062"/>
                    <a:pt x="1199" y="2073"/>
                    <a:pt x="1225" y="2074"/>
                  </a:cubicBezTo>
                  <a:lnTo>
                    <a:pt x="1227" y="2074"/>
                  </a:lnTo>
                  <a:cubicBezTo>
                    <a:pt x="1284" y="2073"/>
                    <a:pt x="1379" y="2073"/>
                    <a:pt x="1533" y="1345"/>
                  </a:cubicBezTo>
                  <a:cubicBezTo>
                    <a:pt x="1884" y="1280"/>
                    <a:pt x="2158" y="1220"/>
                    <a:pt x="2161" y="1220"/>
                  </a:cubicBezTo>
                  <a:cubicBezTo>
                    <a:pt x="2194" y="1213"/>
                    <a:pt x="2221" y="1185"/>
                    <a:pt x="2228" y="1150"/>
                  </a:cubicBezTo>
                  <a:cubicBezTo>
                    <a:pt x="2235" y="1094"/>
                    <a:pt x="2241" y="1046"/>
                    <a:pt x="1642" y="712"/>
                  </a:cubicBezTo>
                  <a:cubicBezTo>
                    <a:pt x="1680" y="457"/>
                    <a:pt x="1712" y="154"/>
                    <a:pt x="1678" y="63"/>
                  </a:cubicBezTo>
                  <a:cubicBezTo>
                    <a:pt x="1664" y="26"/>
                    <a:pt x="1628" y="1"/>
                    <a:pt x="158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9" name="Google Shape;3049;p57">
            <a:extLst>
              <a:ext uri="{FF2B5EF4-FFF2-40B4-BE49-F238E27FC236}">
                <a16:creationId xmlns:a16="http://schemas.microsoft.com/office/drawing/2014/main" id="{D64D36E7-95B7-8B44-ED67-B579F3B26B77}"/>
              </a:ext>
            </a:extLst>
          </p:cNvPr>
          <p:cNvGrpSpPr/>
          <p:nvPr/>
        </p:nvGrpSpPr>
        <p:grpSpPr>
          <a:xfrm>
            <a:off x="2625340" y="4539467"/>
            <a:ext cx="134275" cy="133874"/>
            <a:chOff x="7616903" y="1949217"/>
            <a:chExt cx="134275" cy="133874"/>
          </a:xfrm>
        </p:grpSpPr>
        <p:sp>
          <p:nvSpPr>
            <p:cNvPr id="3050" name="Google Shape;3050;p57">
              <a:extLst>
                <a:ext uri="{FF2B5EF4-FFF2-40B4-BE49-F238E27FC236}">
                  <a16:creationId xmlns:a16="http://schemas.microsoft.com/office/drawing/2014/main" id="{35CB7596-0657-B73A-0526-09F5A7C04A8D}"/>
                </a:ext>
              </a:extLst>
            </p:cNvPr>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57">
              <a:extLst>
                <a:ext uri="{FF2B5EF4-FFF2-40B4-BE49-F238E27FC236}">
                  <a16:creationId xmlns:a16="http://schemas.microsoft.com/office/drawing/2014/main" id="{D0633490-5853-70D4-D4AF-9D6DB2DFD987}"/>
                </a:ext>
              </a:extLst>
            </p:cNvPr>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57">
              <a:extLst>
                <a:ext uri="{FF2B5EF4-FFF2-40B4-BE49-F238E27FC236}">
                  <a16:creationId xmlns:a16="http://schemas.microsoft.com/office/drawing/2014/main" id="{1A90C27E-84C0-88B5-3745-B27001CF0F3E}"/>
                </a:ext>
              </a:extLst>
            </p:cNvPr>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57">
              <a:extLst>
                <a:ext uri="{FF2B5EF4-FFF2-40B4-BE49-F238E27FC236}">
                  <a16:creationId xmlns:a16="http://schemas.microsoft.com/office/drawing/2014/main" id="{FF49390D-549F-5D8D-1004-BD862A8A59E5}"/>
                </a:ext>
              </a:extLst>
            </p:cNvPr>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57">
              <a:extLst>
                <a:ext uri="{FF2B5EF4-FFF2-40B4-BE49-F238E27FC236}">
                  <a16:creationId xmlns:a16="http://schemas.microsoft.com/office/drawing/2014/main" id="{572175F6-AEBA-C5F7-27A7-1A982CAF533D}"/>
                </a:ext>
              </a:extLst>
            </p:cNvPr>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5" name="Google Shape;3055;p57">
            <a:extLst>
              <a:ext uri="{FF2B5EF4-FFF2-40B4-BE49-F238E27FC236}">
                <a16:creationId xmlns:a16="http://schemas.microsoft.com/office/drawing/2014/main" id="{1486F300-1088-39C9-840C-D0E0A3F527E5}"/>
              </a:ext>
            </a:extLst>
          </p:cNvPr>
          <p:cNvGrpSpPr/>
          <p:nvPr/>
        </p:nvGrpSpPr>
        <p:grpSpPr>
          <a:xfrm>
            <a:off x="4935568" y="689007"/>
            <a:ext cx="159445" cy="160147"/>
            <a:chOff x="8424356" y="2349532"/>
            <a:chExt cx="159445" cy="160147"/>
          </a:xfrm>
        </p:grpSpPr>
        <p:sp>
          <p:nvSpPr>
            <p:cNvPr id="3056" name="Google Shape;3056;p57">
              <a:extLst>
                <a:ext uri="{FF2B5EF4-FFF2-40B4-BE49-F238E27FC236}">
                  <a16:creationId xmlns:a16="http://schemas.microsoft.com/office/drawing/2014/main" id="{09AC599A-BD44-26E1-3913-B50E39E3B3A7}"/>
                </a:ext>
              </a:extLst>
            </p:cNvPr>
            <p:cNvSpPr/>
            <p:nvPr/>
          </p:nvSpPr>
          <p:spPr>
            <a:xfrm>
              <a:off x="8424356" y="2349632"/>
              <a:ext cx="159445" cy="160047"/>
            </a:xfrm>
            <a:custGeom>
              <a:avLst/>
              <a:gdLst/>
              <a:ahLst/>
              <a:cxnLst/>
              <a:rect l="l" t="t" r="r" b="b"/>
              <a:pathLst>
                <a:path w="1590" h="1596" extrusionOk="0">
                  <a:moveTo>
                    <a:pt x="850" y="205"/>
                  </a:moveTo>
                  <a:cubicBezTo>
                    <a:pt x="870" y="273"/>
                    <a:pt x="893" y="364"/>
                    <a:pt x="907" y="424"/>
                  </a:cubicBezTo>
                  <a:cubicBezTo>
                    <a:pt x="946" y="582"/>
                    <a:pt x="957" y="621"/>
                    <a:pt x="974" y="645"/>
                  </a:cubicBezTo>
                  <a:cubicBezTo>
                    <a:pt x="994" y="672"/>
                    <a:pt x="1024" y="684"/>
                    <a:pt x="1180" y="740"/>
                  </a:cubicBezTo>
                  <a:cubicBezTo>
                    <a:pt x="1235" y="760"/>
                    <a:pt x="1320" y="791"/>
                    <a:pt x="1382" y="816"/>
                  </a:cubicBezTo>
                  <a:cubicBezTo>
                    <a:pt x="1294" y="855"/>
                    <a:pt x="1151" y="910"/>
                    <a:pt x="1024" y="955"/>
                  </a:cubicBezTo>
                  <a:cubicBezTo>
                    <a:pt x="1005" y="962"/>
                    <a:pt x="990" y="975"/>
                    <a:pt x="982" y="992"/>
                  </a:cubicBezTo>
                  <a:cubicBezTo>
                    <a:pt x="919" y="1138"/>
                    <a:pt x="840" y="1303"/>
                    <a:pt x="790" y="1396"/>
                  </a:cubicBezTo>
                  <a:cubicBezTo>
                    <a:pt x="754" y="1296"/>
                    <a:pt x="704" y="1121"/>
                    <a:pt x="667" y="967"/>
                  </a:cubicBezTo>
                  <a:cubicBezTo>
                    <a:pt x="659" y="940"/>
                    <a:pt x="637" y="920"/>
                    <a:pt x="611" y="915"/>
                  </a:cubicBezTo>
                  <a:cubicBezTo>
                    <a:pt x="462" y="887"/>
                    <a:pt x="292" y="848"/>
                    <a:pt x="199" y="823"/>
                  </a:cubicBezTo>
                  <a:cubicBezTo>
                    <a:pt x="298" y="768"/>
                    <a:pt x="484" y="684"/>
                    <a:pt x="649" y="618"/>
                  </a:cubicBezTo>
                  <a:lnTo>
                    <a:pt x="648" y="618"/>
                  </a:lnTo>
                  <a:cubicBezTo>
                    <a:pt x="667" y="611"/>
                    <a:pt x="681" y="595"/>
                    <a:pt x="688" y="578"/>
                  </a:cubicBezTo>
                  <a:cubicBezTo>
                    <a:pt x="736" y="451"/>
                    <a:pt x="790" y="327"/>
                    <a:pt x="850" y="205"/>
                  </a:cubicBezTo>
                  <a:close/>
                  <a:moveTo>
                    <a:pt x="866" y="1"/>
                  </a:moveTo>
                  <a:cubicBezTo>
                    <a:pt x="823" y="1"/>
                    <a:pt x="758" y="1"/>
                    <a:pt x="566" y="498"/>
                  </a:cubicBezTo>
                  <a:cubicBezTo>
                    <a:pt x="34" y="713"/>
                    <a:pt x="16" y="783"/>
                    <a:pt x="6" y="812"/>
                  </a:cubicBezTo>
                  <a:cubicBezTo>
                    <a:pt x="1" y="836"/>
                    <a:pt x="5" y="863"/>
                    <a:pt x="20" y="883"/>
                  </a:cubicBezTo>
                  <a:cubicBezTo>
                    <a:pt x="33" y="902"/>
                    <a:pt x="74" y="958"/>
                    <a:pt x="540" y="1046"/>
                  </a:cubicBezTo>
                  <a:cubicBezTo>
                    <a:pt x="677" y="1595"/>
                    <a:pt x="728" y="1595"/>
                    <a:pt x="780" y="1595"/>
                  </a:cubicBezTo>
                  <a:lnTo>
                    <a:pt x="784" y="1595"/>
                  </a:lnTo>
                  <a:cubicBezTo>
                    <a:pt x="827" y="1594"/>
                    <a:pt x="875" y="1591"/>
                    <a:pt x="1101" y="1078"/>
                  </a:cubicBezTo>
                  <a:cubicBezTo>
                    <a:pt x="1239" y="1027"/>
                    <a:pt x="1503" y="930"/>
                    <a:pt x="1560" y="880"/>
                  </a:cubicBezTo>
                  <a:cubicBezTo>
                    <a:pt x="1580" y="860"/>
                    <a:pt x="1589" y="832"/>
                    <a:pt x="1586" y="804"/>
                  </a:cubicBezTo>
                  <a:cubicBezTo>
                    <a:pt x="1573" y="738"/>
                    <a:pt x="1502" y="705"/>
                    <a:pt x="1228" y="606"/>
                  </a:cubicBezTo>
                  <a:cubicBezTo>
                    <a:pt x="1177" y="589"/>
                    <a:pt x="1116" y="566"/>
                    <a:pt x="1088" y="554"/>
                  </a:cubicBezTo>
                  <a:cubicBezTo>
                    <a:pt x="1077" y="522"/>
                    <a:pt x="1060" y="450"/>
                    <a:pt x="1045" y="390"/>
                  </a:cubicBezTo>
                  <a:cubicBezTo>
                    <a:pt x="998" y="198"/>
                    <a:pt x="967" y="79"/>
                    <a:pt x="933" y="34"/>
                  </a:cubicBezTo>
                  <a:cubicBezTo>
                    <a:pt x="915" y="14"/>
                    <a:pt x="891" y="2"/>
                    <a:pt x="86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57">
              <a:extLst>
                <a:ext uri="{FF2B5EF4-FFF2-40B4-BE49-F238E27FC236}">
                  <a16:creationId xmlns:a16="http://schemas.microsoft.com/office/drawing/2014/main" id="{0F556FCA-80C0-745D-D0A5-6505C74A07FE}"/>
                </a:ext>
              </a:extLst>
            </p:cNvPr>
            <p:cNvSpPr/>
            <p:nvPr/>
          </p:nvSpPr>
          <p:spPr>
            <a:xfrm>
              <a:off x="8424356" y="2349532"/>
              <a:ext cx="159445" cy="160147"/>
            </a:xfrm>
            <a:custGeom>
              <a:avLst/>
              <a:gdLst/>
              <a:ahLst/>
              <a:cxnLst/>
              <a:rect l="l" t="t" r="r" b="b"/>
              <a:pathLst>
                <a:path w="1590" h="1597" extrusionOk="0">
                  <a:moveTo>
                    <a:pt x="851" y="206"/>
                  </a:moveTo>
                  <a:cubicBezTo>
                    <a:pt x="871" y="274"/>
                    <a:pt x="893" y="365"/>
                    <a:pt x="907" y="425"/>
                  </a:cubicBezTo>
                  <a:cubicBezTo>
                    <a:pt x="946" y="583"/>
                    <a:pt x="958" y="622"/>
                    <a:pt x="974" y="646"/>
                  </a:cubicBezTo>
                  <a:cubicBezTo>
                    <a:pt x="996" y="673"/>
                    <a:pt x="1024" y="685"/>
                    <a:pt x="1180" y="741"/>
                  </a:cubicBezTo>
                  <a:cubicBezTo>
                    <a:pt x="1236" y="761"/>
                    <a:pt x="1320" y="792"/>
                    <a:pt x="1383" y="817"/>
                  </a:cubicBezTo>
                  <a:cubicBezTo>
                    <a:pt x="1294" y="857"/>
                    <a:pt x="1151" y="911"/>
                    <a:pt x="1025" y="956"/>
                  </a:cubicBezTo>
                  <a:cubicBezTo>
                    <a:pt x="1006" y="963"/>
                    <a:pt x="990" y="976"/>
                    <a:pt x="983" y="995"/>
                  </a:cubicBezTo>
                  <a:cubicBezTo>
                    <a:pt x="919" y="1139"/>
                    <a:pt x="842" y="1305"/>
                    <a:pt x="790" y="1397"/>
                  </a:cubicBezTo>
                  <a:cubicBezTo>
                    <a:pt x="754" y="1297"/>
                    <a:pt x="704" y="1123"/>
                    <a:pt x="667" y="969"/>
                  </a:cubicBezTo>
                  <a:cubicBezTo>
                    <a:pt x="660" y="941"/>
                    <a:pt x="639" y="921"/>
                    <a:pt x="611" y="916"/>
                  </a:cubicBezTo>
                  <a:cubicBezTo>
                    <a:pt x="462" y="889"/>
                    <a:pt x="292" y="850"/>
                    <a:pt x="200" y="824"/>
                  </a:cubicBezTo>
                  <a:cubicBezTo>
                    <a:pt x="298" y="769"/>
                    <a:pt x="484" y="685"/>
                    <a:pt x="649" y="619"/>
                  </a:cubicBezTo>
                  <a:cubicBezTo>
                    <a:pt x="668" y="612"/>
                    <a:pt x="681" y="596"/>
                    <a:pt x="689" y="579"/>
                  </a:cubicBezTo>
                  <a:cubicBezTo>
                    <a:pt x="736" y="452"/>
                    <a:pt x="791" y="328"/>
                    <a:pt x="851" y="206"/>
                  </a:cubicBezTo>
                  <a:close/>
                  <a:moveTo>
                    <a:pt x="866" y="0"/>
                  </a:moveTo>
                  <a:cubicBezTo>
                    <a:pt x="823" y="0"/>
                    <a:pt x="759" y="0"/>
                    <a:pt x="566" y="499"/>
                  </a:cubicBezTo>
                  <a:cubicBezTo>
                    <a:pt x="34" y="714"/>
                    <a:pt x="16" y="784"/>
                    <a:pt x="6" y="813"/>
                  </a:cubicBezTo>
                  <a:cubicBezTo>
                    <a:pt x="1" y="837"/>
                    <a:pt x="5" y="862"/>
                    <a:pt x="20" y="884"/>
                  </a:cubicBezTo>
                  <a:cubicBezTo>
                    <a:pt x="33" y="903"/>
                    <a:pt x="74" y="957"/>
                    <a:pt x="540" y="1047"/>
                  </a:cubicBezTo>
                  <a:cubicBezTo>
                    <a:pt x="677" y="1596"/>
                    <a:pt x="728" y="1596"/>
                    <a:pt x="780" y="1596"/>
                  </a:cubicBezTo>
                  <a:lnTo>
                    <a:pt x="784" y="1596"/>
                  </a:lnTo>
                  <a:cubicBezTo>
                    <a:pt x="827" y="1594"/>
                    <a:pt x="875" y="1591"/>
                    <a:pt x="1101" y="1079"/>
                  </a:cubicBezTo>
                  <a:cubicBezTo>
                    <a:pt x="1240" y="1030"/>
                    <a:pt x="1505" y="931"/>
                    <a:pt x="1560" y="881"/>
                  </a:cubicBezTo>
                  <a:cubicBezTo>
                    <a:pt x="1580" y="861"/>
                    <a:pt x="1589" y="833"/>
                    <a:pt x="1586" y="804"/>
                  </a:cubicBezTo>
                  <a:cubicBezTo>
                    <a:pt x="1573" y="738"/>
                    <a:pt x="1502" y="706"/>
                    <a:pt x="1229" y="607"/>
                  </a:cubicBezTo>
                  <a:cubicBezTo>
                    <a:pt x="1177" y="588"/>
                    <a:pt x="1116" y="567"/>
                    <a:pt x="1088" y="554"/>
                  </a:cubicBezTo>
                  <a:cubicBezTo>
                    <a:pt x="1077" y="523"/>
                    <a:pt x="1060" y="451"/>
                    <a:pt x="1045" y="391"/>
                  </a:cubicBezTo>
                  <a:cubicBezTo>
                    <a:pt x="998" y="199"/>
                    <a:pt x="967" y="80"/>
                    <a:pt x="933" y="34"/>
                  </a:cubicBezTo>
                  <a:cubicBezTo>
                    <a:pt x="917" y="15"/>
                    <a:pt x="893"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8" name="Google Shape;3058;p57">
            <a:extLst>
              <a:ext uri="{FF2B5EF4-FFF2-40B4-BE49-F238E27FC236}">
                <a16:creationId xmlns:a16="http://schemas.microsoft.com/office/drawing/2014/main" id="{E306CA84-3E2E-59B3-C377-28AC179D51AF}"/>
              </a:ext>
            </a:extLst>
          </p:cNvPr>
          <p:cNvGrpSpPr/>
          <p:nvPr/>
        </p:nvGrpSpPr>
        <p:grpSpPr>
          <a:xfrm>
            <a:off x="1046579" y="1836786"/>
            <a:ext cx="159345" cy="160247"/>
            <a:chOff x="6188217" y="2794873"/>
            <a:chExt cx="159345" cy="160247"/>
          </a:xfrm>
        </p:grpSpPr>
        <p:sp>
          <p:nvSpPr>
            <p:cNvPr id="3059" name="Google Shape;3059;p57">
              <a:extLst>
                <a:ext uri="{FF2B5EF4-FFF2-40B4-BE49-F238E27FC236}">
                  <a16:creationId xmlns:a16="http://schemas.microsoft.com/office/drawing/2014/main" id="{961F4219-D57A-D26E-0BD7-464708B479BD}"/>
                </a:ext>
              </a:extLst>
            </p:cNvPr>
            <p:cNvSpPr/>
            <p:nvPr/>
          </p:nvSpPr>
          <p:spPr>
            <a:xfrm>
              <a:off x="6188217" y="2794973"/>
              <a:ext cx="159345" cy="160147"/>
            </a:xfrm>
            <a:custGeom>
              <a:avLst/>
              <a:gdLst/>
              <a:ahLst/>
              <a:cxnLst/>
              <a:rect l="l" t="t" r="r" b="b"/>
              <a:pathLst>
                <a:path w="1589" h="1597" extrusionOk="0">
                  <a:moveTo>
                    <a:pt x="851" y="205"/>
                  </a:moveTo>
                  <a:cubicBezTo>
                    <a:pt x="871" y="273"/>
                    <a:pt x="892" y="364"/>
                    <a:pt x="907" y="424"/>
                  </a:cubicBezTo>
                  <a:cubicBezTo>
                    <a:pt x="946" y="582"/>
                    <a:pt x="958" y="621"/>
                    <a:pt x="974" y="645"/>
                  </a:cubicBezTo>
                  <a:cubicBezTo>
                    <a:pt x="994" y="672"/>
                    <a:pt x="1025" y="684"/>
                    <a:pt x="1180" y="740"/>
                  </a:cubicBezTo>
                  <a:cubicBezTo>
                    <a:pt x="1236" y="760"/>
                    <a:pt x="1320" y="790"/>
                    <a:pt x="1383" y="817"/>
                  </a:cubicBezTo>
                  <a:cubicBezTo>
                    <a:pt x="1293" y="856"/>
                    <a:pt x="1150" y="911"/>
                    <a:pt x="1023" y="955"/>
                  </a:cubicBezTo>
                  <a:cubicBezTo>
                    <a:pt x="1005" y="962"/>
                    <a:pt x="990" y="975"/>
                    <a:pt x="982" y="994"/>
                  </a:cubicBezTo>
                  <a:cubicBezTo>
                    <a:pt x="919" y="1138"/>
                    <a:pt x="840" y="1302"/>
                    <a:pt x="789" y="1396"/>
                  </a:cubicBezTo>
                  <a:cubicBezTo>
                    <a:pt x="753" y="1296"/>
                    <a:pt x="704" y="1122"/>
                    <a:pt x="666" y="968"/>
                  </a:cubicBezTo>
                  <a:cubicBezTo>
                    <a:pt x="660" y="940"/>
                    <a:pt x="637" y="920"/>
                    <a:pt x="610" y="915"/>
                  </a:cubicBezTo>
                  <a:cubicBezTo>
                    <a:pt x="462" y="888"/>
                    <a:pt x="293" y="848"/>
                    <a:pt x="199" y="823"/>
                  </a:cubicBezTo>
                  <a:cubicBezTo>
                    <a:pt x="296" y="768"/>
                    <a:pt x="483" y="684"/>
                    <a:pt x="648" y="618"/>
                  </a:cubicBezTo>
                  <a:lnTo>
                    <a:pt x="649" y="618"/>
                  </a:lnTo>
                  <a:cubicBezTo>
                    <a:pt x="666" y="611"/>
                    <a:pt x="681" y="597"/>
                    <a:pt x="689" y="578"/>
                  </a:cubicBezTo>
                  <a:cubicBezTo>
                    <a:pt x="736" y="451"/>
                    <a:pt x="789" y="327"/>
                    <a:pt x="851" y="205"/>
                  </a:cubicBezTo>
                  <a:close/>
                  <a:moveTo>
                    <a:pt x="866" y="0"/>
                  </a:moveTo>
                  <a:cubicBezTo>
                    <a:pt x="823" y="0"/>
                    <a:pt x="759" y="0"/>
                    <a:pt x="566" y="499"/>
                  </a:cubicBezTo>
                  <a:cubicBezTo>
                    <a:pt x="34" y="713"/>
                    <a:pt x="15" y="782"/>
                    <a:pt x="6" y="812"/>
                  </a:cubicBezTo>
                  <a:cubicBezTo>
                    <a:pt x="1" y="837"/>
                    <a:pt x="5" y="863"/>
                    <a:pt x="19" y="884"/>
                  </a:cubicBezTo>
                  <a:cubicBezTo>
                    <a:pt x="33" y="901"/>
                    <a:pt x="73" y="956"/>
                    <a:pt x="539" y="1046"/>
                  </a:cubicBezTo>
                  <a:cubicBezTo>
                    <a:pt x="678" y="1597"/>
                    <a:pt x="728" y="1597"/>
                    <a:pt x="780" y="1597"/>
                  </a:cubicBezTo>
                  <a:lnTo>
                    <a:pt x="784" y="1597"/>
                  </a:lnTo>
                  <a:cubicBezTo>
                    <a:pt x="827" y="1594"/>
                    <a:pt x="875" y="1591"/>
                    <a:pt x="1101" y="1078"/>
                  </a:cubicBezTo>
                  <a:cubicBezTo>
                    <a:pt x="1240" y="1028"/>
                    <a:pt x="1505" y="931"/>
                    <a:pt x="1559" y="880"/>
                  </a:cubicBezTo>
                  <a:cubicBezTo>
                    <a:pt x="1579" y="860"/>
                    <a:pt x="1589" y="832"/>
                    <a:pt x="1586" y="804"/>
                  </a:cubicBezTo>
                  <a:cubicBezTo>
                    <a:pt x="1573" y="738"/>
                    <a:pt x="1502" y="705"/>
                    <a:pt x="1229" y="606"/>
                  </a:cubicBezTo>
                  <a:cubicBezTo>
                    <a:pt x="1177" y="589"/>
                    <a:pt x="1116" y="566"/>
                    <a:pt x="1088" y="554"/>
                  </a:cubicBezTo>
                  <a:cubicBezTo>
                    <a:pt x="1077" y="522"/>
                    <a:pt x="1059" y="450"/>
                    <a:pt x="1045" y="389"/>
                  </a:cubicBezTo>
                  <a:cubicBezTo>
                    <a:pt x="998" y="198"/>
                    <a:pt x="967" y="79"/>
                    <a:pt x="932" y="34"/>
                  </a:cubicBezTo>
                  <a:cubicBezTo>
                    <a:pt x="916" y="14"/>
                    <a:pt x="892" y="2"/>
                    <a:pt x="866"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57">
              <a:extLst>
                <a:ext uri="{FF2B5EF4-FFF2-40B4-BE49-F238E27FC236}">
                  <a16:creationId xmlns:a16="http://schemas.microsoft.com/office/drawing/2014/main" id="{F2509D4E-B33D-93BB-F0DE-FAA81BC98D37}"/>
                </a:ext>
              </a:extLst>
            </p:cNvPr>
            <p:cNvSpPr/>
            <p:nvPr/>
          </p:nvSpPr>
          <p:spPr>
            <a:xfrm>
              <a:off x="6188217" y="2794873"/>
              <a:ext cx="159345" cy="160247"/>
            </a:xfrm>
            <a:custGeom>
              <a:avLst/>
              <a:gdLst/>
              <a:ahLst/>
              <a:cxnLst/>
              <a:rect l="l" t="t" r="r" b="b"/>
              <a:pathLst>
                <a:path w="1589" h="1598" extrusionOk="0">
                  <a:moveTo>
                    <a:pt x="850" y="206"/>
                  </a:moveTo>
                  <a:cubicBezTo>
                    <a:pt x="870" y="274"/>
                    <a:pt x="892" y="365"/>
                    <a:pt x="907" y="425"/>
                  </a:cubicBezTo>
                  <a:cubicBezTo>
                    <a:pt x="946" y="583"/>
                    <a:pt x="958" y="622"/>
                    <a:pt x="974" y="646"/>
                  </a:cubicBezTo>
                  <a:cubicBezTo>
                    <a:pt x="994" y="673"/>
                    <a:pt x="1023" y="685"/>
                    <a:pt x="1180" y="741"/>
                  </a:cubicBezTo>
                  <a:cubicBezTo>
                    <a:pt x="1235" y="761"/>
                    <a:pt x="1320" y="791"/>
                    <a:pt x="1382" y="817"/>
                  </a:cubicBezTo>
                  <a:cubicBezTo>
                    <a:pt x="1293" y="857"/>
                    <a:pt x="1150" y="912"/>
                    <a:pt x="1023" y="956"/>
                  </a:cubicBezTo>
                  <a:cubicBezTo>
                    <a:pt x="1005" y="963"/>
                    <a:pt x="990" y="976"/>
                    <a:pt x="982" y="995"/>
                  </a:cubicBezTo>
                  <a:cubicBezTo>
                    <a:pt x="919" y="1139"/>
                    <a:pt x="840" y="1303"/>
                    <a:pt x="789" y="1397"/>
                  </a:cubicBezTo>
                  <a:cubicBezTo>
                    <a:pt x="753" y="1297"/>
                    <a:pt x="704" y="1123"/>
                    <a:pt x="666" y="969"/>
                  </a:cubicBezTo>
                  <a:cubicBezTo>
                    <a:pt x="660" y="941"/>
                    <a:pt x="637" y="921"/>
                    <a:pt x="610" y="916"/>
                  </a:cubicBezTo>
                  <a:cubicBezTo>
                    <a:pt x="462" y="889"/>
                    <a:pt x="292" y="850"/>
                    <a:pt x="199" y="824"/>
                  </a:cubicBezTo>
                  <a:cubicBezTo>
                    <a:pt x="296" y="769"/>
                    <a:pt x="483" y="685"/>
                    <a:pt x="648" y="619"/>
                  </a:cubicBezTo>
                  <a:cubicBezTo>
                    <a:pt x="666" y="612"/>
                    <a:pt x="681" y="596"/>
                    <a:pt x="688" y="579"/>
                  </a:cubicBezTo>
                  <a:cubicBezTo>
                    <a:pt x="736" y="452"/>
                    <a:pt x="789" y="328"/>
                    <a:pt x="850" y="206"/>
                  </a:cubicBezTo>
                  <a:close/>
                  <a:moveTo>
                    <a:pt x="866" y="0"/>
                  </a:moveTo>
                  <a:cubicBezTo>
                    <a:pt x="823" y="0"/>
                    <a:pt x="757" y="0"/>
                    <a:pt x="566" y="499"/>
                  </a:cubicBezTo>
                  <a:cubicBezTo>
                    <a:pt x="34" y="714"/>
                    <a:pt x="14" y="783"/>
                    <a:pt x="6" y="813"/>
                  </a:cubicBezTo>
                  <a:cubicBezTo>
                    <a:pt x="1" y="837"/>
                    <a:pt x="5" y="864"/>
                    <a:pt x="18" y="884"/>
                  </a:cubicBezTo>
                  <a:cubicBezTo>
                    <a:pt x="33" y="902"/>
                    <a:pt x="73" y="957"/>
                    <a:pt x="539" y="1047"/>
                  </a:cubicBezTo>
                  <a:cubicBezTo>
                    <a:pt x="677" y="1598"/>
                    <a:pt x="727" y="1598"/>
                    <a:pt x="779" y="1598"/>
                  </a:cubicBezTo>
                  <a:lnTo>
                    <a:pt x="784" y="1596"/>
                  </a:lnTo>
                  <a:cubicBezTo>
                    <a:pt x="827" y="1594"/>
                    <a:pt x="875" y="1591"/>
                    <a:pt x="1100" y="1079"/>
                  </a:cubicBezTo>
                  <a:cubicBezTo>
                    <a:pt x="1239" y="1029"/>
                    <a:pt x="1503" y="931"/>
                    <a:pt x="1559" y="881"/>
                  </a:cubicBezTo>
                  <a:cubicBezTo>
                    <a:pt x="1579" y="861"/>
                    <a:pt x="1589" y="833"/>
                    <a:pt x="1585" y="804"/>
                  </a:cubicBezTo>
                  <a:cubicBezTo>
                    <a:pt x="1573" y="739"/>
                    <a:pt x="1502" y="706"/>
                    <a:pt x="1228" y="607"/>
                  </a:cubicBezTo>
                  <a:cubicBezTo>
                    <a:pt x="1177" y="588"/>
                    <a:pt x="1116" y="567"/>
                    <a:pt x="1088" y="555"/>
                  </a:cubicBezTo>
                  <a:cubicBezTo>
                    <a:pt x="1078" y="523"/>
                    <a:pt x="1059" y="451"/>
                    <a:pt x="1045" y="390"/>
                  </a:cubicBezTo>
                  <a:cubicBezTo>
                    <a:pt x="998" y="199"/>
                    <a:pt x="967" y="80"/>
                    <a:pt x="932" y="34"/>
                  </a:cubicBezTo>
                  <a:cubicBezTo>
                    <a:pt x="915" y="15"/>
                    <a:pt x="891"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1" name="Google Shape;3061;p57">
            <a:extLst>
              <a:ext uri="{FF2B5EF4-FFF2-40B4-BE49-F238E27FC236}">
                <a16:creationId xmlns:a16="http://schemas.microsoft.com/office/drawing/2014/main" id="{2DFDCD71-DD2A-484B-92FE-5E6879E79936}"/>
              </a:ext>
            </a:extLst>
          </p:cNvPr>
          <p:cNvGrpSpPr/>
          <p:nvPr/>
        </p:nvGrpSpPr>
        <p:grpSpPr>
          <a:xfrm>
            <a:off x="6423565" y="641142"/>
            <a:ext cx="134275" cy="133874"/>
            <a:chOff x="7616903" y="1949217"/>
            <a:chExt cx="134275" cy="133874"/>
          </a:xfrm>
        </p:grpSpPr>
        <p:sp>
          <p:nvSpPr>
            <p:cNvPr id="3062" name="Google Shape;3062;p57">
              <a:extLst>
                <a:ext uri="{FF2B5EF4-FFF2-40B4-BE49-F238E27FC236}">
                  <a16:creationId xmlns:a16="http://schemas.microsoft.com/office/drawing/2014/main" id="{A8178060-EFCD-496E-1CE9-1114BA54F822}"/>
                </a:ext>
              </a:extLst>
            </p:cNvPr>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57">
              <a:extLst>
                <a:ext uri="{FF2B5EF4-FFF2-40B4-BE49-F238E27FC236}">
                  <a16:creationId xmlns:a16="http://schemas.microsoft.com/office/drawing/2014/main" id="{C09E56AA-F70F-92BF-A3A3-CDA35ECDF4ED}"/>
                </a:ext>
              </a:extLst>
            </p:cNvPr>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57">
              <a:extLst>
                <a:ext uri="{FF2B5EF4-FFF2-40B4-BE49-F238E27FC236}">
                  <a16:creationId xmlns:a16="http://schemas.microsoft.com/office/drawing/2014/main" id="{D1E3C450-0709-5506-3AB6-EFAAA5A5D0A2}"/>
                </a:ext>
              </a:extLst>
            </p:cNvPr>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57">
              <a:extLst>
                <a:ext uri="{FF2B5EF4-FFF2-40B4-BE49-F238E27FC236}">
                  <a16:creationId xmlns:a16="http://schemas.microsoft.com/office/drawing/2014/main" id="{1D38DEF6-C411-2066-D9EE-FCB42DBFB86B}"/>
                </a:ext>
              </a:extLst>
            </p:cNvPr>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57">
              <a:extLst>
                <a:ext uri="{FF2B5EF4-FFF2-40B4-BE49-F238E27FC236}">
                  <a16:creationId xmlns:a16="http://schemas.microsoft.com/office/drawing/2014/main" id="{C1330683-6E59-0C44-41B1-7BCA4CF59AF6}"/>
                </a:ext>
              </a:extLst>
            </p:cNvPr>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7" name="Google Shape;3067;p57">
            <a:extLst>
              <a:ext uri="{FF2B5EF4-FFF2-40B4-BE49-F238E27FC236}">
                <a16:creationId xmlns:a16="http://schemas.microsoft.com/office/drawing/2014/main" id="{73752DCB-F40E-9A9C-353C-590B071BEE8A}"/>
              </a:ext>
            </a:extLst>
          </p:cNvPr>
          <p:cNvGrpSpPr/>
          <p:nvPr/>
        </p:nvGrpSpPr>
        <p:grpSpPr>
          <a:xfrm>
            <a:off x="3472718" y="641145"/>
            <a:ext cx="134272" cy="133870"/>
            <a:chOff x="843668" y="3390058"/>
            <a:chExt cx="134272" cy="133870"/>
          </a:xfrm>
        </p:grpSpPr>
        <p:sp>
          <p:nvSpPr>
            <p:cNvPr id="3068" name="Google Shape;3068;p57">
              <a:extLst>
                <a:ext uri="{FF2B5EF4-FFF2-40B4-BE49-F238E27FC236}">
                  <a16:creationId xmlns:a16="http://schemas.microsoft.com/office/drawing/2014/main" id="{DB388872-A980-FA18-EA9E-8035410062CF}"/>
                </a:ext>
              </a:extLst>
            </p:cNvPr>
            <p:cNvSpPr/>
            <p:nvPr/>
          </p:nvSpPr>
          <p:spPr>
            <a:xfrm>
              <a:off x="843869" y="3390058"/>
              <a:ext cx="132266" cy="133870"/>
            </a:xfrm>
            <a:custGeom>
              <a:avLst/>
              <a:gdLst/>
              <a:ahLst/>
              <a:cxnLst/>
              <a:rect l="l" t="t" r="r" b="b"/>
              <a:pathLst>
                <a:path w="1319" h="1335" extrusionOk="0">
                  <a:moveTo>
                    <a:pt x="718" y="0"/>
                  </a:moveTo>
                  <a:cubicBezTo>
                    <a:pt x="679" y="0"/>
                    <a:pt x="647" y="31"/>
                    <a:pt x="647" y="70"/>
                  </a:cubicBezTo>
                  <a:lnTo>
                    <a:pt x="644" y="475"/>
                  </a:lnTo>
                  <a:lnTo>
                    <a:pt x="402" y="217"/>
                  </a:lnTo>
                  <a:cubicBezTo>
                    <a:pt x="387" y="202"/>
                    <a:pt x="369" y="195"/>
                    <a:pt x="353" y="195"/>
                  </a:cubicBezTo>
                  <a:cubicBezTo>
                    <a:pt x="299" y="195"/>
                    <a:pt x="252" y="262"/>
                    <a:pt x="298" y="314"/>
                  </a:cubicBezTo>
                  <a:lnTo>
                    <a:pt x="549" y="579"/>
                  </a:lnTo>
                  <a:lnTo>
                    <a:pt x="95" y="583"/>
                  </a:lnTo>
                  <a:cubicBezTo>
                    <a:pt x="0" y="584"/>
                    <a:pt x="1" y="725"/>
                    <a:pt x="95" y="725"/>
                  </a:cubicBezTo>
                  <a:cubicBezTo>
                    <a:pt x="95" y="725"/>
                    <a:pt x="96" y="725"/>
                    <a:pt x="96" y="725"/>
                  </a:cubicBezTo>
                  <a:lnTo>
                    <a:pt x="509" y="721"/>
                  </a:lnTo>
                  <a:lnTo>
                    <a:pt x="509" y="721"/>
                  </a:lnTo>
                  <a:lnTo>
                    <a:pt x="190" y="945"/>
                  </a:lnTo>
                  <a:cubicBezTo>
                    <a:pt x="132" y="984"/>
                    <a:pt x="160" y="1074"/>
                    <a:pt x="230" y="1074"/>
                  </a:cubicBezTo>
                  <a:cubicBezTo>
                    <a:pt x="244" y="1074"/>
                    <a:pt x="258" y="1070"/>
                    <a:pt x="270" y="1062"/>
                  </a:cubicBezTo>
                  <a:lnTo>
                    <a:pt x="643" y="801"/>
                  </a:lnTo>
                  <a:lnTo>
                    <a:pt x="640" y="1264"/>
                  </a:lnTo>
                  <a:cubicBezTo>
                    <a:pt x="639" y="1302"/>
                    <a:pt x="671" y="1334"/>
                    <a:pt x="710" y="1334"/>
                  </a:cubicBezTo>
                  <a:cubicBezTo>
                    <a:pt x="750" y="1334"/>
                    <a:pt x="780" y="1302"/>
                    <a:pt x="780" y="1264"/>
                  </a:cubicBezTo>
                  <a:lnTo>
                    <a:pt x="783" y="828"/>
                  </a:lnTo>
                  <a:lnTo>
                    <a:pt x="1042" y="1102"/>
                  </a:lnTo>
                  <a:cubicBezTo>
                    <a:pt x="1058" y="1118"/>
                    <a:pt x="1076" y="1125"/>
                    <a:pt x="1093" y="1125"/>
                  </a:cubicBezTo>
                  <a:cubicBezTo>
                    <a:pt x="1148" y="1125"/>
                    <a:pt x="1195" y="1057"/>
                    <a:pt x="1145" y="1004"/>
                  </a:cubicBezTo>
                  <a:lnTo>
                    <a:pt x="874" y="718"/>
                  </a:lnTo>
                  <a:lnTo>
                    <a:pt x="1242" y="714"/>
                  </a:lnTo>
                  <a:cubicBezTo>
                    <a:pt x="1280" y="714"/>
                    <a:pt x="1312" y="682"/>
                    <a:pt x="1312" y="643"/>
                  </a:cubicBezTo>
                  <a:cubicBezTo>
                    <a:pt x="1312" y="605"/>
                    <a:pt x="1282" y="574"/>
                    <a:pt x="1244" y="574"/>
                  </a:cubicBezTo>
                  <a:cubicBezTo>
                    <a:pt x="1243" y="574"/>
                    <a:pt x="1242" y="574"/>
                    <a:pt x="1242" y="574"/>
                  </a:cubicBezTo>
                  <a:lnTo>
                    <a:pt x="968" y="576"/>
                  </a:lnTo>
                  <a:lnTo>
                    <a:pt x="968" y="576"/>
                  </a:lnTo>
                  <a:lnTo>
                    <a:pt x="1255" y="376"/>
                  </a:lnTo>
                  <a:cubicBezTo>
                    <a:pt x="1319" y="331"/>
                    <a:pt x="1275" y="245"/>
                    <a:pt x="1215" y="245"/>
                  </a:cubicBezTo>
                  <a:cubicBezTo>
                    <a:pt x="1201" y="245"/>
                    <a:pt x="1187" y="249"/>
                    <a:pt x="1173" y="258"/>
                  </a:cubicBezTo>
                  <a:lnTo>
                    <a:pt x="786" y="530"/>
                  </a:lnTo>
                  <a:lnTo>
                    <a:pt x="788" y="71"/>
                  </a:lnTo>
                  <a:cubicBezTo>
                    <a:pt x="788" y="32"/>
                    <a:pt x="756" y="0"/>
                    <a:pt x="7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57">
              <a:extLst>
                <a:ext uri="{FF2B5EF4-FFF2-40B4-BE49-F238E27FC236}">
                  <a16:creationId xmlns:a16="http://schemas.microsoft.com/office/drawing/2014/main" id="{DE7BE2D7-7FCF-E067-0680-2EDE05653B16}"/>
                </a:ext>
              </a:extLst>
            </p:cNvPr>
            <p:cNvSpPr/>
            <p:nvPr/>
          </p:nvSpPr>
          <p:spPr>
            <a:xfrm>
              <a:off x="907847" y="3390058"/>
              <a:ext cx="15042" cy="133870"/>
            </a:xfrm>
            <a:custGeom>
              <a:avLst/>
              <a:gdLst/>
              <a:ahLst/>
              <a:cxnLst/>
              <a:rect l="l" t="t" r="r" b="b"/>
              <a:pathLst>
                <a:path w="150" h="1335" extrusionOk="0">
                  <a:moveTo>
                    <a:pt x="80" y="0"/>
                  </a:moveTo>
                  <a:cubicBezTo>
                    <a:pt x="40" y="0"/>
                    <a:pt x="9" y="32"/>
                    <a:pt x="9" y="71"/>
                  </a:cubicBezTo>
                  <a:lnTo>
                    <a:pt x="1" y="1264"/>
                  </a:lnTo>
                  <a:cubicBezTo>
                    <a:pt x="1" y="1302"/>
                    <a:pt x="33" y="1334"/>
                    <a:pt x="72" y="1334"/>
                  </a:cubicBezTo>
                  <a:cubicBezTo>
                    <a:pt x="110" y="1334"/>
                    <a:pt x="142" y="1304"/>
                    <a:pt x="142" y="1265"/>
                  </a:cubicBezTo>
                  <a:lnTo>
                    <a:pt x="149" y="71"/>
                  </a:lnTo>
                  <a:cubicBezTo>
                    <a:pt x="149" y="32"/>
                    <a:pt x="118"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57">
              <a:extLst>
                <a:ext uri="{FF2B5EF4-FFF2-40B4-BE49-F238E27FC236}">
                  <a16:creationId xmlns:a16="http://schemas.microsoft.com/office/drawing/2014/main" id="{72FA346D-FD76-B318-90A1-37CDA868062F}"/>
                </a:ext>
              </a:extLst>
            </p:cNvPr>
            <p:cNvSpPr/>
            <p:nvPr/>
          </p:nvSpPr>
          <p:spPr>
            <a:xfrm>
              <a:off x="856905" y="3414526"/>
              <a:ext cx="119230" cy="83431"/>
            </a:xfrm>
            <a:custGeom>
              <a:avLst/>
              <a:gdLst/>
              <a:ahLst/>
              <a:cxnLst/>
              <a:rect l="l" t="t" r="r" b="b"/>
              <a:pathLst>
                <a:path w="1189" h="832" extrusionOk="0">
                  <a:moveTo>
                    <a:pt x="1085" y="1"/>
                  </a:moveTo>
                  <a:cubicBezTo>
                    <a:pt x="1071" y="1"/>
                    <a:pt x="1057" y="5"/>
                    <a:pt x="1043" y="14"/>
                  </a:cubicBezTo>
                  <a:lnTo>
                    <a:pt x="58" y="701"/>
                  </a:lnTo>
                  <a:cubicBezTo>
                    <a:pt x="1" y="741"/>
                    <a:pt x="29" y="831"/>
                    <a:pt x="98" y="831"/>
                  </a:cubicBezTo>
                  <a:cubicBezTo>
                    <a:pt x="113" y="831"/>
                    <a:pt x="126" y="826"/>
                    <a:pt x="138" y="819"/>
                  </a:cubicBezTo>
                  <a:lnTo>
                    <a:pt x="1125" y="132"/>
                  </a:lnTo>
                  <a:cubicBezTo>
                    <a:pt x="1189" y="87"/>
                    <a:pt x="1145" y="1"/>
                    <a:pt x="10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57">
              <a:extLst>
                <a:ext uri="{FF2B5EF4-FFF2-40B4-BE49-F238E27FC236}">
                  <a16:creationId xmlns:a16="http://schemas.microsoft.com/office/drawing/2014/main" id="{A6D1061F-364F-F307-6B9E-C5D0616DE3EF}"/>
                </a:ext>
              </a:extLst>
            </p:cNvPr>
            <p:cNvSpPr/>
            <p:nvPr/>
          </p:nvSpPr>
          <p:spPr>
            <a:xfrm>
              <a:off x="868738" y="3409512"/>
              <a:ext cx="94361" cy="93358"/>
            </a:xfrm>
            <a:custGeom>
              <a:avLst/>
              <a:gdLst/>
              <a:ahLst/>
              <a:cxnLst/>
              <a:rect l="l" t="t" r="r" b="b"/>
              <a:pathLst>
                <a:path w="941" h="931" extrusionOk="0">
                  <a:moveTo>
                    <a:pt x="102" y="1"/>
                  </a:moveTo>
                  <a:cubicBezTo>
                    <a:pt x="47" y="1"/>
                    <a:pt x="0" y="69"/>
                    <a:pt x="50" y="122"/>
                  </a:cubicBezTo>
                  <a:lnTo>
                    <a:pt x="794" y="908"/>
                  </a:lnTo>
                  <a:cubicBezTo>
                    <a:pt x="808" y="923"/>
                    <a:pt x="827" y="931"/>
                    <a:pt x="845" y="931"/>
                  </a:cubicBezTo>
                  <a:cubicBezTo>
                    <a:pt x="908" y="931"/>
                    <a:pt x="940" y="856"/>
                    <a:pt x="897" y="812"/>
                  </a:cubicBezTo>
                  <a:lnTo>
                    <a:pt x="153"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57">
              <a:extLst>
                <a:ext uri="{FF2B5EF4-FFF2-40B4-BE49-F238E27FC236}">
                  <a16:creationId xmlns:a16="http://schemas.microsoft.com/office/drawing/2014/main" id="{987F8277-3F71-86F7-C0BC-B115420DB7FA}"/>
                </a:ext>
              </a:extLst>
            </p:cNvPr>
            <p:cNvSpPr/>
            <p:nvPr/>
          </p:nvSpPr>
          <p:spPr>
            <a:xfrm>
              <a:off x="843668" y="3447517"/>
              <a:ext cx="134272" cy="15443"/>
            </a:xfrm>
            <a:custGeom>
              <a:avLst/>
              <a:gdLst/>
              <a:ahLst/>
              <a:cxnLst/>
              <a:rect l="l" t="t" r="r" b="b"/>
              <a:pathLst>
                <a:path w="1339" h="154" extrusionOk="0">
                  <a:moveTo>
                    <a:pt x="1244" y="1"/>
                  </a:moveTo>
                  <a:cubicBezTo>
                    <a:pt x="1243" y="1"/>
                    <a:pt x="1243" y="1"/>
                    <a:pt x="1242" y="1"/>
                  </a:cubicBezTo>
                  <a:lnTo>
                    <a:pt x="95" y="11"/>
                  </a:lnTo>
                  <a:cubicBezTo>
                    <a:pt x="0" y="11"/>
                    <a:pt x="2" y="153"/>
                    <a:pt x="97" y="153"/>
                  </a:cubicBezTo>
                  <a:lnTo>
                    <a:pt x="1244" y="142"/>
                  </a:lnTo>
                  <a:cubicBezTo>
                    <a:pt x="1338" y="141"/>
                    <a:pt x="1337" y="1"/>
                    <a:pt x="12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Grafik 2">
            <a:extLst>
              <a:ext uri="{FF2B5EF4-FFF2-40B4-BE49-F238E27FC236}">
                <a16:creationId xmlns:a16="http://schemas.microsoft.com/office/drawing/2014/main" id="{2766E96F-4F7D-C8F6-8536-2503E64965A9}"/>
              </a:ext>
            </a:extLst>
          </p:cNvPr>
          <p:cNvPicPr>
            <a:picLocks noChangeAspect="1"/>
          </p:cNvPicPr>
          <p:nvPr/>
        </p:nvPicPr>
        <p:blipFill>
          <a:blip r:embed="rId4"/>
          <a:stretch>
            <a:fillRect/>
          </a:stretch>
        </p:blipFill>
        <p:spPr>
          <a:xfrm>
            <a:off x="3064484" y="2358950"/>
            <a:ext cx="3456977" cy="2300461"/>
          </a:xfrm>
          <a:prstGeom prst="rect">
            <a:avLst/>
          </a:prstGeom>
        </p:spPr>
      </p:pic>
    </p:spTree>
    <p:extLst>
      <p:ext uri="{BB962C8B-B14F-4D97-AF65-F5344CB8AC3E}">
        <p14:creationId xmlns:p14="http://schemas.microsoft.com/office/powerpoint/2010/main" val="3488704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3"/>
        <p:cNvGrpSpPr/>
        <p:nvPr/>
      </p:nvGrpSpPr>
      <p:grpSpPr>
        <a:xfrm>
          <a:off x="0" y="0"/>
          <a:ext cx="0" cy="0"/>
          <a:chOff x="0" y="0"/>
          <a:chExt cx="0" cy="0"/>
        </a:xfrm>
      </p:grpSpPr>
      <p:pic>
        <p:nvPicPr>
          <p:cNvPr id="2344" name="Google Shape;2344;p50"/>
          <p:cNvPicPr preferRelativeResize="0"/>
          <p:nvPr/>
        </p:nvPicPr>
        <p:blipFill rotWithShape="1">
          <a:blip r:embed="rId3">
            <a:alphaModFix/>
          </a:blip>
          <a:srcRect l="6608" t="350" r="30097" b="-350"/>
          <a:stretch/>
        </p:blipFill>
        <p:spPr>
          <a:xfrm>
            <a:off x="909537" y="775500"/>
            <a:ext cx="3624048" cy="3592512"/>
          </a:xfrm>
          <a:prstGeom prst="cloud">
            <a:avLst/>
          </a:prstGeom>
          <a:noFill/>
          <a:ln w="19050" cap="flat" cmpd="sng">
            <a:solidFill>
              <a:schemeClr val="dk1"/>
            </a:solidFill>
            <a:prstDash val="solid"/>
            <a:round/>
            <a:headEnd type="none" w="sm" len="sm"/>
            <a:tailEnd type="none" w="sm" len="sm"/>
          </a:ln>
        </p:spPr>
      </p:pic>
      <p:sp>
        <p:nvSpPr>
          <p:cNvPr id="2345" name="Google Shape;2345;p50"/>
          <p:cNvSpPr txBox="1">
            <a:spLocks noGrp="1"/>
          </p:cNvSpPr>
          <p:nvPr>
            <p:ph type="ctrTitle"/>
          </p:nvPr>
        </p:nvSpPr>
        <p:spPr>
          <a:xfrm flipH="1">
            <a:off x="4801575" y="1244790"/>
            <a:ext cx="3432900" cy="83229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dirty="0"/>
              <a:t>Osterdecko</a:t>
            </a:r>
            <a:endParaRPr dirty="0"/>
          </a:p>
        </p:txBody>
      </p:sp>
      <p:sp>
        <p:nvSpPr>
          <p:cNvPr id="2346" name="Google Shape;2346;p50"/>
          <p:cNvSpPr txBox="1">
            <a:spLocks noGrp="1"/>
          </p:cNvSpPr>
          <p:nvPr>
            <p:ph type="subTitle" idx="1"/>
          </p:nvPr>
        </p:nvSpPr>
        <p:spPr>
          <a:xfrm flipH="1">
            <a:off x="4873299" y="2077081"/>
            <a:ext cx="3313912" cy="250779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DE" dirty="0"/>
              <a:t>Der bunte Osterstrauß</a:t>
            </a:r>
            <a:endParaRPr dirty="0"/>
          </a:p>
        </p:txBody>
      </p:sp>
      <p:grpSp>
        <p:nvGrpSpPr>
          <p:cNvPr id="2347" name="Google Shape;2347;p50"/>
          <p:cNvGrpSpPr/>
          <p:nvPr/>
        </p:nvGrpSpPr>
        <p:grpSpPr>
          <a:xfrm flipH="1">
            <a:off x="6530270" y="278324"/>
            <a:ext cx="1325186" cy="899293"/>
            <a:chOff x="4320095" y="3723374"/>
            <a:chExt cx="1325186" cy="899293"/>
          </a:xfrm>
        </p:grpSpPr>
        <p:sp>
          <p:nvSpPr>
            <p:cNvPr id="2348" name="Google Shape;2348;p50"/>
            <p:cNvSpPr/>
            <p:nvPr/>
          </p:nvSpPr>
          <p:spPr>
            <a:xfrm rot="-6974892" flipH="1">
              <a:off x="4339220" y="3850516"/>
              <a:ext cx="332828" cy="249621"/>
            </a:xfrm>
            <a:custGeom>
              <a:avLst/>
              <a:gdLst/>
              <a:ahLst/>
              <a:cxnLst/>
              <a:rect l="l" t="t" r="r" b="b"/>
              <a:pathLst>
                <a:path w="3228" h="2421" extrusionOk="0">
                  <a:moveTo>
                    <a:pt x="2486" y="130"/>
                  </a:moveTo>
                  <a:cubicBezTo>
                    <a:pt x="2908" y="130"/>
                    <a:pt x="3047" y="157"/>
                    <a:pt x="3092" y="171"/>
                  </a:cubicBezTo>
                  <a:cubicBezTo>
                    <a:pt x="3052" y="288"/>
                    <a:pt x="2799" y="510"/>
                    <a:pt x="2605" y="650"/>
                  </a:cubicBezTo>
                  <a:cubicBezTo>
                    <a:pt x="2397" y="606"/>
                    <a:pt x="1182" y="352"/>
                    <a:pt x="515" y="241"/>
                  </a:cubicBezTo>
                  <a:cubicBezTo>
                    <a:pt x="1011" y="185"/>
                    <a:pt x="1866" y="130"/>
                    <a:pt x="2486" y="130"/>
                  </a:cubicBezTo>
                  <a:close/>
                  <a:moveTo>
                    <a:pt x="372" y="350"/>
                  </a:moveTo>
                  <a:cubicBezTo>
                    <a:pt x="882" y="429"/>
                    <a:pt x="1942" y="642"/>
                    <a:pt x="2564" y="773"/>
                  </a:cubicBezTo>
                  <a:cubicBezTo>
                    <a:pt x="2664" y="1158"/>
                    <a:pt x="2762" y="1605"/>
                    <a:pt x="2755" y="1701"/>
                  </a:cubicBezTo>
                  <a:cubicBezTo>
                    <a:pt x="2699" y="1698"/>
                    <a:pt x="2541" y="1632"/>
                    <a:pt x="2389" y="1543"/>
                  </a:cubicBezTo>
                  <a:cubicBezTo>
                    <a:pt x="2380" y="1439"/>
                    <a:pt x="2367" y="1323"/>
                    <a:pt x="2351" y="1192"/>
                  </a:cubicBezTo>
                  <a:cubicBezTo>
                    <a:pt x="2349" y="1168"/>
                    <a:pt x="2333" y="1148"/>
                    <a:pt x="2310" y="1140"/>
                  </a:cubicBezTo>
                  <a:cubicBezTo>
                    <a:pt x="1703" y="904"/>
                    <a:pt x="805" y="545"/>
                    <a:pt x="372" y="350"/>
                  </a:cubicBezTo>
                  <a:close/>
                  <a:moveTo>
                    <a:pt x="295" y="455"/>
                  </a:moveTo>
                  <a:cubicBezTo>
                    <a:pt x="573" y="586"/>
                    <a:pt x="1127" y="818"/>
                    <a:pt x="2227" y="1247"/>
                  </a:cubicBezTo>
                  <a:cubicBezTo>
                    <a:pt x="2239" y="1351"/>
                    <a:pt x="2251" y="1458"/>
                    <a:pt x="2259" y="1563"/>
                  </a:cubicBezTo>
                  <a:cubicBezTo>
                    <a:pt x="2257" y="1577"/>
                    <a:pt x="2258" y="1592"/>
                    <a:pt x="2263" y="1605"/>
                  </a:cubicBezTo>
                  <a:cubicBezTo>
                    <a:pt x="2287" y="1912"/>
                    <a:pt x="2294" y="2189"/>
                    <a:pt x="2267" y="2280"/>
                  </a:cubicBezTo>
                  <a:cubicBezTo>
                    <a:pt x="2020" y="2142"/>
                    <a:pt x="746" y="951"/>
                    <a:pt x="295" y="455"/>
                  </a:cubicBezTo>
                  <a:close/>
                  <a:moveTo>
                    <a:pt x="2486" y="1"/>
                  </a:moveTo>
                  <a:cubicBezTo>
                    <a:pt x="1782" y="1"/>
                    <a:pt x="283" y="90"/>
                    <a:pt x="57" y="199"/>
                  </a:cubicBezTo>
                  <a:lnTo>
                    <a:pt x="51" y="201"/>
                  </a:lnTo>
                  <a:cubicBezTo>
                    <a:pt x="47" y="204"/>
                    <a:pt x="44" y="205"/>
                    <a:pt x="40" y="208"/>
                  </a:cubicBezTo>
                  <a:lnTo>
                    <a:pt x="36" y="212"/>
                  </a:lnTo>
                  <a:cubicBezTo>
                    <a:pt x="33" y="215"/>
                    <a:pt x="31" y="217"/>
                    <a:pt x="29" y="220"/>
                  </a:cubicBezTo>
                  <a:lnTo>
                    <a:pt x="28" y="221"/>
                  </a:lnTo>
                  <a:cubicBezTo>
                    <a:pt x="28" y="221"/>
                    <a:pt x="27" y="223"/>
                    <a:pt x="27" y="223"/>
                  </a:cubicBezTo>
                  <a:lnTo>
                    <a:pt x="25" y="224"/>
                  </a:lnTo>
                  <a:cubicBezTo>
                    <a:pt x="23" y="229"/>
                    <a:pt x="19" y="235"/>
                    <a:pt x="17" y="241"/>
                  </a:cubicBezTo>
                  <a:cubicBezTo>
                    <a:pt x="0" y="281"/>
                    <a:pt x="25" y="323"/>
                    <a:pt x="51" y="358"/>
                  </a:cubicBezTo>
                  <a:cubicBezTo>
                    <a:pt x="255" y="656"/>
                    <a:pt x="2076" y="2420"/>
                    <a:pt x="2287" y="2420"/>
                  </a:cubicBezTo>
                  <a:cubicBezTo>
                    <a:pt x="2295" y="2420"/>
                    <a:pt x="2303" y="2419"/>
                    <a:pt x="2310" y="2416"/>
                  </a:cubicBezTo>
                  <a:cubicBezTo>
                    <a:pt x="2349" y="2406"/>
                    <a:pt x="2450" y="2374"/>
                    <a:pt x="2402" y="1698"/>
                  </a:cubicBezTo>
                  <a:lnTo>
                    <a:pt x="2402" y="1698"/>
                  </a:lnTo>
                  <a:cubicBezTo>
                    <a:pt x="2515" y="1759"/>
                    <a:pt x="2668" y="1829"/>
                    <a:pt x="2765" y="1829"/>
                  </a:cubicBezTo>
                  <a:cubicBezTo>
                    <a:pt x="2777" y="1829"/>
                    <a:pt x="2789" y="1828"/>
                    <a:pt x="2801" y="1825"/>
                  </a:cubicBezTo>
                  <a:cubicBezTo>
                    <a:pt x="2827" y="1820"/>
                    <a:pt x="2851" y="1803"/>
                    <a:pt x="2866" y="1779"/>
                  </a:cubicBezTo>
                  <a:cubicBezTo>
                    <a:pt x="2921" y="1684"/>
                    <a:pt x="2803" y="1172"/>
                    <a:pt x="2691" y="748"/>
                  </a:cubicBezTo>
                  <a:cubicBezTo>
                    <a:pt x="2831" y="646"/>
                    <a:pt x="3219" y="346"/>
                    <a:pt x="3226" y="150"/>
                  </a:cubicBezTo>
                  <a:cubicBezTo>
                    <a:pt x="3227" y="126"/>
                    <a:pt x="3218" y="104"/>
                    <a:pt x="3202" y="88"/>
                  </a:cubicBezTo>
                  <a:cubicBezTo>
                    <a:pt x="3172" y="57"/>
                    <a:pt x="3119" y="1"/>
                    <a:pt x="248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0"/>
            <p:cNvSpPr/>
            <p:nvPr/>
          </p:nvSpPr>
          <p:spPr>
            <a:xfrm rot="-6974892" flipH="1">
              <a:off x="5505972" y="4266674"/>
              <a:ext cx="18353" cy="39902"/>
            </a:xfrm>
            <a:custGeom>
              <a:avLst/>
              <a:gdLst/>
              <a:ahLst/>
              <a:cxnLst/>
              <a:rect l="l" t="t" r="r" b="b"/>
              <a:pathLst>
                <a:path w="178" h="387" extrusionOk="0">
                  <a:moveTo>
                    <a:pt x="111" y="1"/>
                  </a:moveTo>
                  <a:cubicBezTo>
                    <a:pt x="78" y="1"/>
                    <a:pt x="50" y="26"/>
                    <a:pt x="45" y="60"/>
                  </a:cubicBezTo>
                  <a:cubicBezTo>
                    <a:pt x="37" y="143"/>
                    <a:pt x="25" y="226"/>
                    <a:pt x="7" y="309"/>
                  </a:cubicBezTo>
                  <a:cubicBezTo>
                    <a:pt x="1" y="343"/>
                    <a:pt x="22" y="377"/>
                    <a:pt x="57" y="385"/>
                  </a:cubicBezTo>
                  <a:cubicBezTo>
                    <a:pt x="62" y="386"/>
                    <a:pt x="66" y="386"/>
                    <a:pt x="70" y="386"/>
                  </a:cubicBezTo>
                  <a:cubicBezTo>
                    <a:pt x="101" y="386"/>
                    <a:pt x="128" y="365"/>
                    <a:pt x="134" y="335"/>
                  </a:cubicBezTo>
                  <a:cubicBezTo>
                    <a:pt x="152" y="248"/>
                    <a:pt x="165" y="160"/>
                    <a:pt x="174" y="72"/>
                  </a:cubicBezTo>
                  <a:cubicBezTo>
                    <a:pt x="177" y="36"/>
                    <a:pt x="152" y="5"/>
                    <a:pt x="116" y="1"/>
                  </a:cubicBezTo>
                  <a:cubicBezTo>
                    <a:pt x="114" y="1"/>
                    <a:pt x="112" y="1"/>
                    <a:pt x="111"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0"/>
            <p:cNvSpPr/>
            <p:nvPr/>
          </p:nvSpPr>
          <p:spPr>
            <a:xfrm rot="-6974892" flipH="1">
              <a:off x="5564332" y="4190233"/>
              <a:ext cx="35366" cy="32685"/>
            </a:xfrm>
            <a:custGeom>
              <a:avLst/>
              <a:gdLst/>
              <a:ahLst/>
              <a:cxnLst/>
              <a:rect l="l" t="t" r="r" b="b"/>
              <a:pathLst>
                <a:path w="343" h="317" extrusionOk="0">
                  <a:moveTo>
                    <a:pt x="251" y="0"/>
                  </a:moveTo>
                  <a:cubicBezTo>
                    <a:pt x="233" y="0"/>
                    <a:pt x="216" y="8"/>
                    <a:pt x="201" y="26"/>
                  </a:cubicBezTo>
                  <a:cubicBezTo>
                    <a:pt x="152" y="90"/>
                    <a:pt x="94" y="149"/>
                    <a:pt x="31" y="201"/>
                  </a:cubicBezTo>
                  <a:cubicBezTo>
                    <a:pt x="5" y="224"/>
                    <a:pt x="1" y="266"/>
                    <a:pt x="23" y="292"/>
                  </a:cubicBezTo>
                  <a:cubicBezTo>
                    <a:pt x="36" y="308"/>
                    <a:pt x="54" y="316"/>
                    <a:pt x="73" y="316"/>
                  </a:cubicBezTo>
                  <a:cubicBezTo>
                    <a:pt x="88" y="316"/>
                    <a:pt x="102" y="311"/>
                    <a:pt x="114" y="300"/>
                  </a:cubicBezTo>
                  <a:cubicBezTo>
                    <a:pt x="184" y="243"/>
                    <a:pt x="248" y="177"/>
                    <a:pt x="304" y="105"/>
                  </a:cubicBezTo>
                  <a:cubicBezTo>
                    <a:pt x="342" y="56"/>
                    <a:pt x="298" y="0"/>
                    <a:pt x="251"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0"/>
            <p:cNvSpPr/>
            <p:nvPr/>
          </p:nvSpPr>
          <p:spPr>
            <a:xfrm rot="-6974892" flipH="1">
              <a:off x="5540845" y="4231824"/>
              <a:ext cx="27529" cy="38149"/>
            </a:xfrm>
            <a:custGeom>
              <a:avLst/>
              <a:gdLst/>
              <a:ahLst/>
              <a:cxnLst/>
              <a:rect l="l" t="t" r="r" b="b"/>
              <a:pathLst>
                <a:path w="267" h="370" extrusionOk="0">
                  <a:moveTo>
                    <a:pt x="186" y="0"/>
                  </a:moveTo>
                  <a:cubicBezTo>
                    <a:pt x="162" y="0"/>
                    <a:pt x="138" y="13"/>
                    <a:pt x="128" y="44"/>
                  </a:cubicBezTo>
                  <a:cubicBezTo>
                    <a:pt x="100" y="123"/>
                    <a:pt x="68" y="199"/>
                    <a:pt x="29" y="273"/>
                  </a:cubicBezTo>
                  <a:cubicBezTo>
                    <a:pt x="0" y="325"/>
                    <a:pt x="44" y="370"/>
                    <a:pt x="88" y="370"/>
                  </a:cubicBezTo>
                  <a:cubicBezTo>
                    <a:pt x="109" y="370"/>
                    <a:pt x="131" y="359"/>
                    <a:pt x="144" y="333"/>
                  </a:cubicBezTo>
                  <a:cubicBezTo>
                    <a:pt x="185" y="254"/>
                    <a:pt x="220" y="171"/>
                    <a:pt x="249" y="87"/>
                  </a:cubicBezTo>
                  <a:cubicBezTo>
                    <a:pt x="267" y="36"/>
                    <a:pt x="226" y="0"/>
                    <a:pt x="186"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0"/>
            <p:cNvSpPr/>
            <p:nvPr/>
          </p:nvSpPr>
          <p:spPr>
            <a:xfrm rot="-6974892" flipH="1">
              <a:off x="5296612" y="4318781"/>
              <a:ext cx="31241" cy="35675"/>
            </a:xfrm>
            <a:custGeom>
              <a:avLst/>
              <a:gdLst/>
              <a:ahLst/>
              <a:cxnLst/>
              <a:rect l="l" t="t" r="r" b="b"/>
              <a:pathLst>
                <a:path w="303" h="346" extrusionOk="0">
                  <a:moveTo>
                    <a:pt x="89" y="1"/>
                  </a:moveTo>
                  <a:cubicBezTo>
                    <a:pt x="43" y="1"/>
                    <a:pt x="0" y="53"/>
                    <a:pt x="33" y="103"/>
                  </a:cubicBezTo>
                  <a:cubicBezTo>
                    <a:pt x="84" y="170"/>
                    <a:pt x="130" y="241"/>
                    <a:pt x="172" y="313"/>
                  </a:cubicBezTo>
                  <a:cubicBezTo>
                    <a:pt x="183" y="333"/>
                    <a:pt x="204" y="345"/>
                    <a:pt x="229" y="345"/>
                  </a:cubicBezTo>
                  <a:cubicBezTo>
                    <a:pt x="239" y="345"/>
                    <a:pt x="250" y="343"/>
                    <a:pt x="261" y="337"/>
                  </a:cubicBezTo>
                  <a:cubicBezTo>
                    <a:pt x="291" y="318"/>
                    <a:pt x="302" y="278"/>
                    <a:pt x="283" y="248"/>
                  </a:cubicBezTo>
                  <a:cubicBezTo>
                    <a:pt x="239" y="171"/>
                    <a:pt x="191" y="98"/>
                    <a:pt x="138" y="26"/>
                  </a:cubicBezTo>
                  <a:cubicBezTo>
                    <a:pt x="123" y="8"/>
                    <a:pt x="106" y="1"/>
                    <a:pt x="89"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0"/>
            <p:cNvSpPr/>
            <p:nvPr/>
          </p:nvSpPr>
          <p:spPr>
            <a:xfrm rot="-6974892" flipH="1">
              <a:off x="4635990" y="4096194"/>
              <a:ext cx="39181" cy="29076"/>
            </a:xfrm>
            <a:custGeom>
              <a:avLst/>
              <a:gdLst/>
              <a:ahLst/>
              <a:cxnLst/>
              <a:rect l="l" t="t" r="r" b="b"/>
              <a:pathLst>
                <a:path w="380" h="282" extrusionOk="0">
                  <a:moveTo>
                    <a:pt x="285" y="0"/>
                  </a:moveTo>
                  <a:cubicBezTo>
                    <a:pt x="274" y="0"/>
                    <a:pt x="262" y="4"/>
                    <a:pt x="249" y="11"/>
                  </a:cubicBezTo>
                  <a:cubicBezTo>
                    <a:pt x="173" y="59"/>
                    <a:pt x="100" y="111"/>
                    <a:pt x="30" y="168"/>
                  </a:cubicBezTo>
                  <a:cubicBezTo>
                    <a:pt x="3" y="192"/>
                    <a:pt x="1" y="232"/>
                    <a:pt x="23" y="258"/>
                  </a:cubicBezTo>
                  <a:cubicBezTo>
                    <a:pt x="36" y="274"/>
                    <a:pt x="54" y="282"/>
                    <a:pt x="73" y="282"/>
                  </a:cubicBezTo>
                  <a:cubicBezTo>
                    <a:pt x="88" y="282"/>
                    <a:pt x="102" y="277"/>
                    <a:pt x="114" y="266"/>
                  </a:cubicBezTo>
                  <a:cubicBezTo>
                    <a:pt x="180" y="213"/>
                    <a:pt x="248" y="165"/>
                    <a:pt x="319" y="121"/>
                  </a:cubicBezTo>
                  <a:cubicBezTo>
                    <a:pt x="379" y="83"/>
                    <a:pt x="342" y="0"/>
                    <a:pt x="285"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0"/>
            <p:cNvSpPr/>
            <p:nvPr/>
          </p:nvSpPr>
          <p:spPr>
            <a:xfrm rot="-6974892" flipH="1">
              <a:off x="5137826" y="4205962"/>
              <a:ext cx="40315" cy="29695"/>
            </a:xfrm>
            <a:custGeom>
              <a:avLst/>
              <a:gdLst/>
              <a:ahLst/>
              <a:cxnLst/>
              <a:rect l="l" t="t" r="r" b="b"/>
              <a:pathLst>
                <a:path w="391" h="288" extrusionOk="0">
                  <a:moveTo>
                    <a:pt x="298" y="1"/>
                  </a:moveTo>
                  <a:cubicBezTo>
                    <a:pt x="290" y="1"/>
                    <a:pt x="281" y="2"/>
                    <a:pt x="272" y="6"/>
                  </a:cubicBezTo>
                  <a:cubicBezTo>
                    <a:pt x="181" y="42"/>
                    <a:pt x="101" y="104"/>
                    <a:pt x="41" y="183"/>
                  </a:cubicBezTo>
                  <a:cubicBezTo>
                    <a:pt x="1" y="232"/>
                    <a:pt x="46" y="288"/>
                    <a:pt x="93" y="288"/>
                  </a:cubicBezTo>
                  <a:cubicBezTo>
                    <a:pt x="111" y="288"/>
                    <a:pt x="130" y="280"/>
                    <a:pt x="144" y="260"/>
                  </a:cubicBezTo>
                  <a:cubicBezTo>
                    <a:pt x="189" y="200"/>
                    <a:pt x="250" y="153"/>
                    <a:pt x="320" y="127"/>
                  </a:cubicBezTo>
                  <a:cubicBezTo>
                    <a:pt x="391" y="98"/>
                    <a:pt x="361" y="1"/>
                    <a:pt x="29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0"/>
            <p:cNvSpPr/>
            <p:nvPr/>
          </p:nvSpPr>
          <p:spPr>
            <a:xfrm rot="-6974892" flipH="1">
              <a:off x="5191280" y="4288709"/>
              <a:ext cx="41140" cy="28354"/>
            </a:xfrm>
            <a:custGeom>
              <a:avLst/>
              <a:gdLst/>
              <a:ahLst/>
              <a:cxnLst/>
              <a:rect l="l" t="t" r="r" b="b"/>
              <a:pathLst>
                <a:path w="399" h="275" extrusionOk="0">
                  <a:moveTo>
                    <a:pt x="93" y="0"/>
                  </a:moveTo>
                  <a:cubicBezTo>
                    <a:pt x="36" y="0"/>
                    <a:pt x="0" y="85"/>
                    <a:pt x="62" y="122"/>
                  </a:cubicBezTo>
                  <a:cubicBezTo>
                    <a:pt x="134" y="164"/>
                    <a:pt x="204" y="211"/>
                    <a:pt x="271" y="262"/>
                  </a:cubicBezTo>
                  <a:cubicBezTo>
                    <a:pt x="281" y="270"/>
                    <a:pt x="296" y="275"/>
                    <a:pt x="309" y="275"/>
                  </a:cubicBezTo>
                  <a:cubicBezTo>
                    <a:pt x="310" y="275"/>
                    <a:pt x="310" y="275"/>
                    <a:pt x="311" y="275"/>
                  </a:cubicBezTo>
                  <a:cubicBezTo>
                    <a:pt x="373" y="275"/>
                    <a:pt x="399" y="196"/>
                    <a:pt x="350" y="159"/>
                  </a:cubicBezTo>
                  <a:cubicBezTo>
                    <a:pt x="279" y="104"/>
                    <a:pt x="204" y="54"/>
                    <a:pt x="128" y="10"/>
                  </a:cubicBezTo>
                  <a:cubicBezTo>
                    <a:pt x="116" y="3"/>
                    <a:pt x="104" y="0"/>
                    <a:pt x="93"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0"/>
            <p:cNvSpPr/>
            <p:nvPr/>
          </p:nvSpPr>
          <p:spPr>
            <a:xfrm rot="-6974892" flipH="1">
              <a:off x="5552615" y="4095988"/>
              <a:ext cx="40624" cy="14126"/>
            </a:xfrm>
            <a:custGeom>
              <a:avLst/>
              <a:gdLst/>
              <a:ahLst/>
              <a:cxnLst/>
              <a:rect l="l" t="t" r="r" b="b"/>
              <a:pathLst>
                <a:path w="394" h="137" extrusionOk="0">
                  <a:moveTo>
                    <a:pt x="67" y="0"/>
                  </a:moveTo>
                  <a:cubicBezTo>
                    <a:pt x="34" y="0"/>
                    <a:pt x="6" y="26"/>
                    <a:pt x="3" y="59"/>
                  </a:cubicBezTo>
                  <a:cubicBezTo>
                    <a:pt x="0" y="95"/>
                    <a:pt x="27" y="126"/>
                    <a:pt x="62" y="130"/>
                  </a:cubicBezTo>
                  <a:cubicBezTo>
                    <a:pt x="118" y="134"/>
                    <a:pt x="169" y="135"/>
                    <a:pt x="228" y="137"/>
                  </a:cubicBezTo>
                  <a:cubicBezTo>
                    <a:pt x="262" y="137"/>
                    <a:pt x="297" y="135"/>
                    <a:pt x="331" y="134"/>
                  </a:cubicBezTo>
                  <a:cubicBezTo>
                    <a:pt x="365" y="131"/>
                    <a:pt x="393" y="101"/>
                    <a:pt x="391" y="66"/>
                  </a:cubicBezTo>
                  <a:cubicBezTo>
                    <a:pt x="388" y="31"/>
                    <a:pt x="359" y="4"/>
                    <a:pt x="325" y="4"/>
                  </a:cubicBezTo>
                  <a:cubicBezTo>
                    <a:pt x="324" y="4"/>
                    <a:pt x="323" y="4"/>
                    <a:pt x="323" y="4"/>
                  </a:cubicBezTo>
                  <a:cubicBezTo>
                    <a:pt x="292" y="7"/>
                    <a:pt x="260" y="8"/>
                    <a:pt x="228" y="8"/>
                  </a:cubicBezTo>
                  <a:cubicBezTo>
                    <a:pt x="177" y="8"/>
                    <a:pt x="125" y="6"/>
                    <a:pt x="74" y="0"/>
                  </a:cubicBezTo>
                  <a:cubicBezTo>
                    <a:pt x="72" y="0"/>
                    <a:pt x="69" y="0"/>
                    <a:pt x="67"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0"/>
            <p:cNvSpPr/>
            <p:nvPr/>
          </p:nvSpPr>
          <p:spPr>
            <a:xfrm rot="-6974892" flipH="1">
              <a:off x="5461146" y="4292580"/>
              <a:ext cx="14847" cy="40005"/>
            </a:xfrm>
            <a:custGeom>
              <a:avLst/>
              <a:gdLst/>
              <a:ahLst/>
              <a:cxnLst/>
              <a:rect l="l" t="t" r="r" b="b"/>
              <a:pathLst>
                <a:path w="144" h="388" extrusionOk="0">
                  <a:moveTo>
                    <a:pt x="67" y="1"/>
                  </a:moveTo>
                  <a:cubicBezTo>
                    <a:pt x="65" y="1"/>
                    <a:pt x="63" y="1"/>
                    <a:pt x="62" y="1"/>
                  </a:cubicBezTo>
                  <a:cubicBezTo>
                    <a:pt x="26" y="3"/>
                    <a:pt x="0" y="35"/>
                    <a:pt x="3" y="72"/>
                  </a:cubicBezTo>
                  <a:cubicBezTo>
                    <a:pt x="10" y="154"/>
                    <a:pt x="14" y="239"/>
                    <a:pt x="14" y="324"/>
                  </a:cubicBezTo>
                  <a:cubicBezTo>
                    <a:pt x="14" y="358"/>
                    <a:pt x="42" y="387"/>
                    <a:pt x="77" y="387"/>
                  </a:cubicBezTo>
                  <a:cubicBezTo>
                    <a:pt x="78" y="387"/>
                    <a:pt x="78" y="387"/>
                    <a:pt x="79" y="387"/>
                  </a:cubicBezTo>
                  <a:cubicBezTo>
                    <a:pt x="115" y="387"/>
                    <a:pt x="143" y="358"/>
                    <a:pt x="143" y="322"/>
                  </a:cubicBezTo>
                  <a:cubicBezTo>
                    <a:pt x="143" y="235"/>
                    <a:pt x="139" y="146"/>
                    <a:pt x="133" y="60"/>
                  </a:cubicBezTo>
                  <a:cubicBezTo>
                    <a:pt x="129" y="26"/>
                    <a:pt x="101" y="1"/>
                    <a:pt x="67"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0"/>
            <p:cNvSpPr/>
            <p:nvPr/>
          </p:nvSpPr>
          <p:spPr>
            <a:xfrm rot="-6974892" flipH="1">
              <a:off x="5071913" y="4333316"/>
              <a:ext cx="15878" cy="40005"/>
            </a:xfrm>
            <a:custGeom>
              <a:avLst/>
              <a:gdLst/>
              <a:ahLst/>
              <a:cxnLst/>
              <a:rect l="l" t="t" r="r" b="b"/>
              <a:pathLst>
                <a:path w="154" h="388" extrusionOk="0">
                  <a:moveTo>
                    <a:pt x="70" y="0"/>
                  </a:moveTo>
                  <a:cubicBezTo>
                    <a:pt x="67" y="0"/>
                    <a:pt x="64" y="0"/>
                    <a:pt x="60" y="1"/>
                  </a:cubicBezTo>
                  <a:cubicBezTo>
                    <a:pt x="26" y="5"/>
                    <a:pt x="0" y="38"/>
                    <a:pt x="6" y="73"/>
                  </a:cubicBezTo>
                  <a:cubicBezTo>
                    <a:pt x="16" y="156"/>
                    <a:pt x="23" y="240"/>
                    <a:pt x="24" y="324"/>
                  </a:cubicBezTo>
                  <a:cubicBezTo>
                    <a:pt x="26" y="359"/>
                    <a:pt x="54" y="387"/>
                    <a:pt x="90" y="387"/>
                  </a:cubicBezTo>
                  <a:cubicBezTo>
                    <a:pt x="126" y="387"/>
                    <a:pt x="154" y="358"/>
                    <a:pt x="154" y="322"/>
                  </a:cubicBezTo>
                  <a:cubicBezTo>
                    <a:pt x="153" y="232"/>
                    <a:pt x="146" y="144"/>
                    <a:pt x="134" y="56"/>
                  </a:cubicBezTo>
                  <a:cubicBezTo>
                    <a:pt x="129" y="24"/>
                    <a:pt x="102" y="0"/>
                    <a:pt x="7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0"/>
            <p:cNvSpPr/>
            <p:nvPr/>
          </p:nvSpPr>
          <p:spPr>
            <a:xfrm rot="-6974892" flipH="1">
              <a:off x="5351390" y="4318736"/>
              <a:ext cx="27220" cy="38562"/>
            </a:xfrm>
            <a:custGeom>
              <a:avLst/>
              <a:gdLst/>
              <a:ahLst/>
              <a:cxnLst/>
              <a:rect l="l" t="t" r="r" b="b"/>
              <a:pathLst>
                <a:path w="264" h="374" extrusionOk="0">
                  <a:moveTo>
                    <a:pt x="90" y="1"/>
                  </a:moveTo>
                  <a:cubicBezTo>
                    <a:pt x="46" y="1"/>
                    <a:pt x="0" y="45"/>
                    <a:pt x="31" y="99"/>
                  </a:cubicBezTo>
                  <a:cubicBezTo>
                    <a:pt x="65" y="174"/>
                    <a:pt x="98" y="252"/>
                    <a:pt x="126" y="333"/>
                  </a:cubicBezTo>
                  <a:cubicBezTo>
                    <a:pt x="137" y="362"/>
                    <a:pt x="160" y="374"/>
                    <a:pt x="184" y="374"/>
                  </a:cubicBezTo>
                  <a:cubicBezTo>
                    <a:pt x="224" y="374"/>
                    <a:pt x="264" y="339"/>
                    <a:pt x="249" y="289"/>
                  </a:cubicBezTo>
                  <a:lnTo>
                    <a:pt x="249" y="289"/>
                  </a:lnTo>
                  <a:lnTo>
                    <a:pt x="247" y="290"/>
                  </a:lnTo>
                  <a:cubicBezTo>
                    <a:pt x="218" y="206"/>
                    <a:pt x="184" y="123"/>
                    <a:pt x="148" y="44"/>
                  </a:cubicBezTo>
                  <a:cubicBezTo>
                    <a:pt x="137" y="13"/>
                    <a:pt x="114" y="1"/>
                    <a:pt x="9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0"/>
            <p:cNvSpPr/>
            <p:nvPr/>
          </p:nvSpPr>
          <p:spPr>
            <a:xfrm rot="-6974892" flipH="1">
              <a:off x="4773624" y="4279305"/>
              <a:ext cx="31138" cy="36912"/>
            </a:xfrm>
            <a:custGeom>
              <a:avLst/>
              <a:gdLst/>
              <a:ahLst/>
              <a:cxnLst/>
              <a:rect l="l" t="t" r="r" b="b"/>
              <a:pathLst>
                <a:path w="302" h="358" extrusionOk="0">
                  <a:moveTo>
                    <a:pt x="93" y="0"/>
                  </a:moveTo>
                  <a:cubicBezTo>
                    <a:pt x="46" y="0"/>
                    <a:pt x="1" y="55"/>
                    <a:pt x="40" y="106"/>
                  </a:cubicBezTo>
                  <a:cubicBezTo>
                    <a:pt x="86" y="173"/>
                    <a:pt x="128" y="245"/>
                    <a:pt x="164" y="320"/>
                  </a:cubicBezTo>
                  <a:cubicBezTo>
                    <a:pt x="175" y="343"/>
                    <a:pt x="197" y="358"/>
                    <a:pt x="223" y="358"/>
                  </a:cubicBezTo>
                  <a:cubicBezTo>
                    <a:pt x="270" y="358"/>
                    <a:pt x="302" y="308"/>
                    <a:pt x="282" y="265"/>
                  </a:cubicBezTo>
                  <a:cubicBezTo>
                    <a:pt x="243" y="184"/>
                    <a:pt x="197" y="106"/>
                    <a:pt x="145" y="31"/>
                  </a:cubicBezTo>
                  <a:cubicBezTo>
                    <a:pt x="131" y="9"/>
                    <a:pt x="112" y="0"/>
                    <a:pt x="93"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0"/>
            <p:cNvSpPr/>
            <p:nvPr/>
          </p:nvSpPr>
          <p:spPr>
            <a:xfrm rot="-6974892" flipH="1">
              <a:off x="4820968" y="4264131"/>
              <a:ext cx="42583" cy="45161"/>
            </a:xfrm>
            <a:custGeom>
              <a:avLst/>
              <a:gdLst/>
              <a:ahLst/>
              <a:cxnLst/>
              <a:rect l="l" t="t" r="r" b="b"/>
              <a:pathLst>
                <a:path w="413" h="438" extrusionOk="0">
                  <a:moveTo>
                    <a:pt x="236" y="1"/>
                  </a:moveTo>
                  <a:cubicBezTo>
                    <a:pt x="198" y="1"/>
                    <a:pt x="160" y="32"/>
                    <a:pt x="172" y="82"/>
                  </a:cubicBezTo>
                  <a:cubicBezTo>
                    <a:pt x="187" y="141"/>
                    <a:pt x="199" y="203"/>
                    <a:pt x="204" y="264"/>
                  </a:cubicBezTo>
                  <a:cubicBezTo>
                    <a:pt x="159" y="278"/>
                    <a:pt x="113" y="294"/>
                    <a:pt x="69" y="312"/>
                  </a:cubicBezTo>
                  <a:cubicBezTo>
                    <a:pt x="0" y="344"/>
                    <a:pt x="31" y="438"/>
                    <a:pt x="93" y="438"/>
                  </a:cubicBezTo>
                  <a:cubicBezTo>
                    <a:pt x="102" y="438"/>
                    <a:pt x="111" y="436"/>
                    <a:pt x="121" y="431"/>
                  </a:cubicBezTo>
                  <a:cubicBezTo>
                    <a:pt x="166" y="411"/>
                    <a:pt x="211" y="395"/>
                    <a:pt x="258" y="384"/>
                  </a:cubicBezTo>
                  <a:cubicBezTo>
                    <a:pt x="264" y="386"/>
                    <a:pt x="271" y="386"/>
                    <a:pt x="276" y="386"/>
                  </a:cubicBezTo>
                  <a:cubicBezTo>
                    <a:pt x="290" y="386"/>
                    <a:pt x="303" y="380"/>
                    <a:pt x="313" y="372"/>
                  </a:cubicBezTo>
                  <a:cubicBezTo>
                    <a:pt x="326" y="371"/>
                    <a:pt x="339" y="368"/>
                    <a:pt x="351" y="367"/>
                  </a:cubicBezTo>
                  <a:cubicBezTo>
                    <a:pt x="387" y="363"/>
                    <a:pt x="413" y="331"/>
                    <a:pt x="409" y="296"/>
                  </a:cubicBezTo>
                  <a:cubicBezTo>
                    <a:pt x="405" y="263"/>
                    <a:pt x="377" y="238"/>
                    <a:pt x="344" y="238"/>
                  </a:cubicBezTo>
                  <a:cubicBezTo>
                    <a:pt x="342" y="238"/>
                    <a:pt x="339" y="238"/>
                    <a:pt x="337" y="239"/>
                  </a:cubicBezTo>
                  <a:lnTo>
                    <a:pt x="333" y="239"/>
                  </a:lnTo>
                  <a:cubicBezTo>
                    <a:pt x="325" y="176"/>
                    <a:pt x="314" y="112"/>
                    <a:pt x="298" y="50"/>
                  </a:cubicBezTo>
                  <a:cubicBezTo>
                    <a:pt x="289" y="16"/>
                    <a:pt x="262" y="1"/>
                    <a:pt x="23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0"/>
            <p:cNvSpPr/>
            <p:nvPr/>
          </p:nvSpPr>
          <p:spPr>
            <a:xfrm rot="-6974892" flipH="1">
              <a:off x="4876831" y="4246531"/>
              <a:ext cx="22065" cy="39181"/>
            </a:xfrm>
            <a:custGeom>
              <a:avLst/>
              <a:gdLst/>
              <a:ahLst/>
              <a:cxnLst/>
              <a:rect l="l" t="t" r="r" b="b"/>
              <a:pathLst>
                <a:path w="214" h="380" extrusionOk="0">
                  <a:moveTo>
                    <a:pt x="144" y="1"/>
                  </a:moveTo>
                  <a:cubicBezTo>
                    <a:pt x="113" y="1"/>
                    <a:pt x="85" y="23"/>
                    <a:pt x="80" y="55"/>
                  </a:cubicBezTo>
                  <a:cubicBezTo>
                    <a:pt x="67" y="135"/>
                    <a:pt x="46" y="214"/>
                    <a:pt x="15" y="289"/>
                  </a:cubicBezTo>
                  <a:cubicBezTo>
                    <a:pt x="0" y="322"/>
                    <a:pt x="16" y="361"/>
                    <a:pt x="50" y="374"/>
                  </a:cubicBezTo>
                  <a:cubicBezTo>
                    <a:pt x="58" y="377"/>
                    <a:pt x="66" y="380"/>
                    <a:pt x="75" y="380"/>
                  </a:cubicBezTo>
                  <a:cubicBezTo>
                    <a:pt x="100" y="380"/>
                    <a:pt x="124" y="364"/>
                    <a:pt x="134" y="340"/>
                  </a:cubicBezTo>
                  <a:cubicBezTo>
                    <a:pt x="169" y="254"/>
                    <a:pt x="194" y="166"/>
                    <a:pt x="207" y="76"/>
                  </a:cubicBezTo>
                  <a:cubicBezTo>
                    <a:pt x="214" y="42"/>
                    <a:pt x="190" y="8"/>
                    <a:pt x="154" y="1"/>
                  </a:cubicBezTo>
                  <a:cubicBezTo>
                    <a:pt x="151" y="1"/>
                    <a:pt x="147" y="1"/>
                    <a:pt x="144"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0"/>
            <p:cNvSpPr/>
            <p:nvPr/>
          </p:nvSpPr>
          <p:spPr>
            <a:xfrm rot="-6974892" flipH="1">
              <a:off x="5117686" y="4308270"/>
              <a:ext cx="17941" cy="39799"/>
            </a:xfrm>
            <a:custGeom>
              <a:avLst/>
              <a:gdLst/>
              <a:ahLst/>
              <a:cxnLst/>
              <a:rect l="l" t="t" r="r" b="b"/>
              <a:pathLst>
                <a:path w="174" h="386" extrusionOk="0">
                  <a:moveTo>
                    <a:pt x="109" y="1"/>
                  </a:moveTo>
                  <a:cubicBezTo>
                    <a:pt x="75" y="1"/>
                    <a:pt x="47" y="25"/>
                    <a:pt x="43" y="60"/>
                  </a:cubicBezTo>
                  <a:cubicBezTo>
                    <a:pt x="35" y="144"/>
                    <a:pt x="23" y="227"/>
                    <a:pt x="7" y="310"/>
                  </a:cubicBezTo>
                  <a:cubicBezTo>
                    <a:pt x="0" y="344"/>
                    <a:pt x="22" y="378"/>
                    <a:pt x="56" y="384"/>
                  </a:cubicBezTo>
                  <a:cubicBezTo>
                    <a:pt x="60" y="386"/>
                    <a:pt x="66" y="386"/>
                    <a:pt x="70" y="386"/>
                  </a:cubicBezTo>
                  <a:cubicBezTo>
                    <a:pt x="100" y="386"/>
                    <a:pt x="127" y="364"/>
                    <a:pt x="133" y="334"/>
                  </a:cubicBezTo>
                  <a:cubicBezTo>
                    <a:pt x="150" y="247"/>
                    <a:pt x="163" y="160"/>
                    <a:pt x="171" y="72"/>
                  </a:cubicBezTo>
                  <a:cubicBezTo>
                    <a:pt x="174" y="36"/>
                    <a:pt x="149" y="5"/>
                    <a:pt x="114" y="1"/>
                  </a:cubicBezTo>
                  <a:cubicBezTo>
                    <a:pt x="112" y="1"/>
                    <a:pt x="110" y="1"/>
                    <a:pt x="109"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0"/>
            <p:cNvSpPr/>
            <p:nvPr/>
          </p:nvSpPr>
          <p:spPr>
            <a:xfrm rot="-6974892" flipH="1">
              <a:off x="5565913" y="4142609"/>
              <a:ext cx="44542" cy="23096"/>
            </a:xfrm>
            <a:custGeom>
              <a:avLst/>
              <a:gdLst/>
              <a:ahLst/>
              <a:cxnLst/>
              <a:rect l="l" t="t" r="r" b="b"/>
              <a:pathLst>
                <a:path w="432" h="224" extrusionOk="0">
                  <a:moveTo>
                    <a:pt x="337" y="1"/>
                  </a:moveTo>
                  <a:cubicBezTo>
                    <a:pt x="326" y="1"/>
                    <a:pt x="315" y="4"/>
                    <a:pt x="304" y="10"/>
                  </a:cubicBezTo>
                  <a:cubicBezTo>
                    <a:pt x="230" y="48"/>
                    <a:pt x="154" y="76"/>
                    <a:pt x="75" y="96"/>
                  </a:cubicBezTo>
                  <a:cubicBezTo>
                    <a:pt x="0" y="116"/>
                    <a:pt x="15" y="223"/>
                    <a:pt x="90" y="224"/>
                  </a:cubicBezTo>
                  <a:lnTo>
                    <a:pt x="90" y="224"/>
                  </a:lnTo>
                  <a:cubicBezTo>
                    <a:pt x="95" y="224"/>
                    <a:pt x="102" y="223"/>
                    <a:pt x="107" y="221"/>
                  </a:cubicBezTo>
                  <a:cubicBezTo>
                    <a:pt x="195" y="199"/>
                    <a:pt x="281" y="167"/>
                    <a:pt x="361" y="126"/>
                  </a:cubicBezTo>
                  <a:cubicBezTo>
                    <a:pt x="432" y="95"/>
                    <a:pt x="397" y="1"/>
                    <a:pt x="337" y="1"/>
                  </a:cubicBezTo>
                  <a:close/>
                  <a:moveTo>
                    <a:pt x="90" y="224"/>
                  </a:moveTo>
                  <a:cubicBezTo>
                    <a:pt x="90" y="224"/>
                    <a:pt x="90" y="224"/>
                    <a:pt x="90" y="224"/>
                  </a:cubicBezTo>
                  <a:lnTo>
                    <a:pt x="91" y="224"/>
                  </a:lnTo>
                  <a:cubicBezTo>
                    <a:pt x="91" y="224"/>
                    <a:pt x="90" y="224"/>
                    <a:pt x="90" y="224"/>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0"/>
            <p:cNvSpPr/>
            <p:nvPr/>
          </p:nvSpPr>
          <p:spPr>
            <a:xfrm rot="-6974892" flipH="1">
              <a:off x="5241619" y="4308636"/>
              <a:ext cx="38253" cy="32479"/>
            </a:xfrm>
            <a:custGeom>
              <a:avLst/>
              <a:gdLst/>
              <a:ahLst/>
              <a:cxnLst/>
              <a:rect l="l" t="t" r="r" b="b"/>
              <a:pathLst>
                <a:path w="371" h="315" extrusionOk="0">
                  <a:moveTo>
                    <a:pt x="94" y="0"/>
                  </a:moveTo>
                  <a:cubicBezTo>
                    <a:pt x="42" y="0"/>
                    <a:pt x="1" y="68"/>
                    <a:pt x="49" y="114"/>
                  </a:cubicBezTo>
                  <a:cubicBezTo>
                    <a:pt x="110" y="168"/>
                    <a:pt x="170" y="229"/>
                    <a:pt x="230" y="293"/>
                  </a:cubicBezTo>
                  <a:cubicBezTo>
                    <a:pt x="244" y="308"/>
                    <a:pt x="261" y="315"/>
                    <a:pt x="277" y="315"/>
                  </a:cubicBezTo>
                  <a:cubicBezTo>
                    <a:pt x="326" y="315"/>
                    <a:pt x="370" y="252"/>
                    <a:pt x="324" y="205"/>
                  </a:cubicBezTo>
                  <a:cubicBezTo>
                    <a:pt x="262" y="138"/>
                    <a:pt x="199" y="76"/>
                    <a:pt x="138" y="19"/>
                  </a:cubicBezTo>
                  <a:cubicBezTo>
                    <a:pt x="123" y="6"/>
                    <a:pt x="108" y="0"/>
                    <a:pt x="94"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0"/>
            <p:cNvSpPr/>
            <p:nvPr/>
          </p:nvSpPr>
          <p:spPr>
            <a:xfrm rot="-6974892" flipH="1">
              <a:off x="5137177" y="4258735"/>
              <a:ext cx="52481" cy="43408"/>
            </a:xfrm>
            <a:custGeom>
              <a:avLst/>
              <a:gdLst/>
              <a:ahLst/>
              <a:cxnLst/>
              <a:rect l="l" t="t" r="r" b="b"/>
              <a:pathLst>
                <a:path w="509" h="421" extrusionOk="0">
                  <a:moveTo>
                    <a:pt x="430" y="1"/>
                  </a:moveTo>
                  <a:cubicBezTo>
                    <a:pt x="405" y="1"/>
                    <a:pt x="380" y="15"/>
                    <a:pt x="370" y="47"/>
                  </a:cubicBezTo>
                  <a:cubicBezTo>
                    <a:pt x="346" y="126"/>
                    <a:pt x="318" y="202"/>
                    <a:pt x="289" y="277"/>
                  </a:cubicBezTo>
                  <a:cubicBezTo>
                    <a:pt x="217" y="256"/>
                    <a:pt x="144" y="242"/>
                    <a:pt x="70" y="237"/>
                  </a:cubicBezTo>
                  <a:cubicBezTo>
                    <a:pt x="69" y="237"/>
                    <a:pt x="68" y="237"/>
                    <a:pt x="67" y="237"/>
                  </a:cubicBezTo>
                  <a:cubicBezTo>
                    <a:pt x="33" y="237"/>
                    <a:pt x="4" y="265"/>
                    <a:pt x="3" y="299"/>
                  </a:cubicBezTo>
                  <a:cubicBezTo>
                    <a:pt x="0" y="335"/>
                    <a:pt x="28" y="365"/>
                    <a:pt x="63" y="367"/>
                  </a:cubicBezTo>
                  <a:cubicBezTo>
                    <a:pt x="143" y="372"/>
                    <a:pt x="222" y="388"/>
                    <a:pt x="297" y="416"/>
                  </a:cubicBezTo>
                  <a:cubicBezTo>
                    <a:pt x="304" y="419"/>
                    <a:pt x="311" y="420"/>
                    <a:pt x="319" y="420"/>
                  </a:cubicBezTo>
                  <a:cubicBezTo>
                    <a:pt x="345" y="420"/>
                    <a:pt x="370" y="403"/>
                    <a:pt x="380" y="376"/>
                  </a:cubicBezTo>
                  <a:cubicBezTo>
                    <a:pt x="381" y="372"/>
                    <a:pt x="382" y="367"/>
                    <a:pt x="384" y="361"/>
                  </a:cubicBezTo>
                  <a:cubicBezTo>
                    <a:pt x="393" y="355"/>
                    <a:pt x="400" y="345"/>
                    <a:pt x="405" y="335"/>
                  </a:cubicBezTo>
                  <a:cubicBezTo>
                    <a:pt x="439" y="253"/>
                    <a:pt x="468" y="170"/>
                    <a:pt x="493" y="85"/>
                  </a:cubicBezTo>
                  <a:cubicBezTo>
                    <a:pt x="509" y="34"/>
                    <a:pt x="469" y="1"/>
                    <a:pt x="43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0"/>
            <p:cNvSpPr/>
            <p:nvPr/>
          </p:nvSpPr>
          <p:spPr>
            <a:xfrm rot="-6974892" flipH="1">
              <a:off x="5016168" y="4347363"/>
              <a:ext cx="24436" cy="38871"/>
            </a:xfrm>
            <a:custGeom>
              <a:avLst/>
              <a:gdLst/>
              <a:ahLst/>
              <a:cxnLst/>
              <a:rect l="l" t="t" r="r" b="b"/>
              <a:pathLst>
                <a:path w="237" h="377" extrusionOk="0">
                  <a:moveTo>
                    <a:pt x="84" y="1"/>
                  </a:moveTo>
                  <a:cubicBezTo>
                    <a:pt x="43" y="1"/>
                    <a:pt x="1" y="39"/>
                    <a:pt x="22" y="90"/>
                  </a:cubicBezTo>
                  <a:cubicBezTo>
                    <a:pt x="53" y="168"/>
                    <a:pt x="80" y="247"/>
                    <a:pt x="101" y="327"/>
                  </a:cubicBezTo>
                  <a:cubicBezTo>
                    <a:pt x="109" y="356"/>
                    <a:pt x="135" y="375"/>
                    <a:pt x="164" y="376"/>
                  </a:cubicBezTo>
                  <a:cubicBezTo>
                    <a:pt x="169" y="375"/>
                    <a:pt x="175" y="375"/>
                    <a:pt x="181" y="374"/>
                  </a:cubicBezTo>
                  <a:cubicBezTo>
                    <a:pt x="215" y="364"/>
                    <a:pt x="236" y="328"/>
                    <a:pt x="227" y="295"/>
                  </a:cubicBezTo>
                  <a:cubicBezTo>
                    <a:pt x="204" y="208"/>
                    <a:pt x="175" y="124"/>
                    <a:pt x="141" y="41"/>
                  </a:cubicBezTo>
                  <a:cubicBezTo>
                    <a:pt x="130" y="13"/>
                    <a:pt x="107" y="1"/>
                    <a:pt x="84"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0"/>
            <p:cNvSpPr/>
            <p:nvPr/>
          </p:nvSpPr>
          <p:spPr>
            <a:xfrm rot="-6974892" flipH="1">
              <a:off x="4959356" y="4349047"/>
              <a:ext cx="31448" cy="35881"/>
            </a:xfrm>
            <a:custGeom>
              <a:avLst/>
              <a:gdLst/>
              <a:ahLst/>
              <a:cxnLst/>
              <a:rect l="l" t="t" r="r" b="b"/>
              <a:pathLst>
                <a:path w="305" h="348" extrusionOk="0">
                  <a:moveTo>
                    <a:pt x="91" y="0"/>
                  </a:moveTo>
                  <a:cubicBezTo>
                    <a:pt x="45" y="0"/>
                    <a:pt x="1" y="55"/>
                    <a:pt x="37" y="105"/>
                  </a:cubicBezTo>
                  <a:cubicBezTo>
                    <a:pt x="53" y="126"/>
                    <a:pt x="69" y="149"/>
                    <a:pt x="85" y="171"/>
                  </a:cubicBezTo>
                  <a:cubicBezTo>
                    <a:pt x="118" y="220"/>
                    <a:pt x="147" y="268"/>
                    <a:pt x="174" y="314"/>
                  </a:cubicBezTo>
                  <a:cubicBezTo>
                    <a:pt x="186" y="336"/>
                    <a:pt x="207" y="348"/>
                    <a:pt x="230" y="348"/>
                  </a:cubicBezTo>
                  <a:cubicBezTo>
                    <a:pt x="242" y="348"/>
                    <a:pt x="253" y="345"/>
                    <a:pt x="262" y="340"/>
                  </a:cubicBezTo>
                  <a:cubicBezTo>
                    <a:pt x="293" y="323"/>
                    <a:pt x="305" y="282"/>
                    <a:pt x="286" y="252"/>
                  </a:cubicBezTo>
                  <a:cubicBezTo>
                    <a:pt x="258" y="200"/>
                    <a:pt x="226" y="150"/>
                    <a:pt x="191" y="99"/>
                  </a:cubicBezTo>
                  <a:cubicBezTo>
                    <a:pt x="175" y="75"/>
                    <a:pt x="158" y="51"/>
                    <a:pt x="142" y="28"/>
                  </a:cubicBezTo>
                  <a:cubicBezTo>
                    <a:pt x="127" y="9"/>
                    <a:pt x="109" y="0"/>
                    <a:pt x="91"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0"/>
            <p:cNvSpPr/>
            <p:nvPr/>
          </p:nvSpPr>
          <p:spPr>
            <a:xfrm rot="-6974892" flipH="1">
              <a:off x="5529509" y="4054944"/>
              <a:ext cx="33922" cy="17116"/>
            </a:xfrm>
            <a:custGeom>
              <a:avLst/>
              <a:gdLst/>
              <a:ahLst/>
              <a:cxnLst/>
              <a:rect l="l" t="t" r="r" b="b"/>
              <a:pathLst>
                <a:path w="329" h="166" extrusionOk="0">
                  <a:moveTo>
                    <a:pt x="91" y="1"/>
                  </a:moveTo>
                  <a:cubicBezTo>
                    <a:pt x="23" y="1"/>
                    <a:pt x="1" y="111"/>
                    <a:pt x="81" y="129"/>
                  </a:cubicBezTo>
                  <a:cubicBezTo>
                    <a:pt x="129" y="142"/>
                    <a:pt x="177" y="154"/>
                    <a:pt x="224" y="164"/>
                  </a:cubicBezTo>
                  <a:cubicBezTo>
                    <a:pt x="229" y="165"/>
                    <a:pt x="235" y="166"/>
                    <a:pt x="240" y="166"/>
                  </a:cubicBezTo>
                  <a:cubicBezTo>
                    <a:pt x="311" y="166"/>
                    <a:pt x="329" y="54"/>
                    <a:pt x="250" y="38"/>
                  </a:cubicBezTo>
                  <a:cubicBezTo>
                    <a:pt x="206" y="27"/>
                    <a:pt x="161" y="17"/>
                    <a:pt x="114" y="5"/>
                  </a:cubicBezTo>
                  <a:cubicBezTo>
                    <a:pt x="106" y="2"/>
                    <a:pt x="98" y="1"/>
                    <a:pt x="91"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0"/>
            <p:cNvSpPr/>
            <p:nvPr/>
          </p:nvSpPr>
          <p:spPr>
            <a:xfrm rot="-6974892" flipH="1">
              <a:off x="4641827" y="4206677"/>
              <a:ext cx="44851" cy="15569"/>
            </a:xfrm>
            <a:custGeom>
              <a:avLst/>
              <a:gdLst/>
              <a:ahLst/>
              <a:cxnLst/>
              <a:rect l="l" t="t" r="r" b="b"/>
              <a:pathLst>
                <a:path w="435" h="151" extrusionOk="0">
                  <a:moveTo>
                    <a:pt x="323" y="1"/>
                  </a:moveTo>
                  <a:cubicBezTo>
                    <a:pt x="241" y="1"/>
                    <a:pt x="160" y="8"/>
                    <a:pt x="78" y="22"/>
                  </a:cubicBezTo>
                  <a:cubicBezTo>
                    <a:pt x="0" y="34"/>
                    <a:pt x="10" y="151"/>
                    <a:pt x="89" y="151"/>
                  </a:cubicBezTo>
                  <a:lnTo>
                    <a:pt x="89" y="149"/>
                  </a:lnTo>
                  <a:lnTo>
                    <a:pt x="101" y="149"/>
                  </a:lnTo>
                  <a:cubicBezTo>
                    <a:pt x="173" y="137"/>
                    <a:pt x="248" y="131"/>
                    <a:pt x="323" y="131"/>
                  </a:cubicBezTo>
                  <a:lnTo>
                    <a:pt x="345" y="131"/>
                  </a:lnTo>
                  <a:cubicBezTo>
                    <a:pt x="346" y="131"/>
                    <a:pt x="346" y="131"/>
                    <a:pt x="347" y="131"/>
                  </a:cubicBezTo>
                  <a:cubicBezTo>
                    <a:pt x="431" y="131"/>
                    <a:pt x="434" y="2"/>
                    <a:pt x="34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0"/>
            <p:cNvSpPr/>
            <p:nvPr/>
          </p:nvSpPr>
          <p:spPr>
            <a:xfrm rot="-6974892" flipH="1">
              <a:off x="5185558" y="4234532"/>
              <a:ext cx="30313" cy="36294"/>
            </a:xfrm>
            <a:custGeom>
              <a:avLst/>
              <a:gdLst/>
              <a:ahLst/>
              <a:cxnLst/>
              <a:rect l="l" t="t" r="r" b="b"/>
              <a:pathLst>
                <a:path w="294" h="352" extrusionOk="0">
                  <a:moveTo>
                    <a:pt x="208" y="1"/>
                  </a:moveTo>
                  <a:cubicBezTo>
                    <a:pt x="187" y="1"/>
                    <a:pt x="165" y="11"/>
                    <a:pt x="152" y="36"/>
                  </a:cubicBezTo>
                  <a:cubicBezTo>
                    <a:pt x="113" y="109"/>
                    <a:pt x="69" y="180"/>
                    <a:pt x="21" y="250"/>
                  </a:cubicBezTo>
                  <a:cubicBezTo>
                    <a:pt x="1" y="279"/>
                    <a:pt x="7" y="319"/>
                    <a:pt x="37" y="339"/>
                  </a:cubicBezTo>
                  <a:cubicBezTo>
                    <a:pt x="48" y="347"/>
                    <a:pt x="61" y="351"/>
                    <a:pt x="74" y="351"/>
                  </a:cubicBezTo>
                  <a:cubicBezTo>
                    <a:pt x="94" y="351"/>
                    <a:pt x="115" y="341"/>
                    <a:pt x="128" y="323"/>
                  </a:cubicBezTo>
                  <a:cubicBezTo>
                    <a:pt x="177" y="251"/>
                    <a:pt x="224" y="175"/>
                    <a:pt x="267" y="96"/>
                  </a:cubicBezTo>
                  <a:cubicBezTo>
                    <a:pt x="294" y="45"/>
                    <a:pt x="251" y="1"/>
                    <a:pt x="20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0"/>
            <p:cNvSpPr/>
            <p:nvPr/>
          </p:nvSpPr>
          <p:spPr>
            <a:xfrm rot="-6974892" flipH="1">
              <a:off x="4905566" y="4339077"/>
              <a:ext cx="35778" cy="31551"/>
            </a:xfrm>
            <a:custGeom>
              <a:avLst/>
              <a:gdLst/>
              <a:ahLst/>
              <a:cxnLst/>
              <a:rect l="l" t="t" r="r" b="b"/>
              <a:pathLst>
                <a:path w="347" h="306" extrusionOk="0">
                  <a:moveTo>
                    <a:pt x="91" y="1"/>
                  </a:moveTo>
                  <a:cubicBezTo>
                    <a:pt x="39" y="1"/>
                    <a:pt x="0" y="68"/>
                    <a:pt x="46" y="113"/>
                  </a:cubicBezTo>
                  <a:cubicBezTo>
                    <a:pt x="111" y="165"/>
                    <a:pt x="171" y="223"/>
                    <a:pt x="228" y="284"/>
                  </a:cubicBezTo>
                  <a:cubicBezTo>
                    <a:pt x="240" y="298"/>
                    <a:pt x="257" y="305"/>
                    <a:pt x="275" y="305"/>
                  </a:cubicBezTo>
                  <a:cubicBezTo>
                    <a:pt x="290" y="305"/>
                    <a:pt x="306" y="300"/>
                    <a:pt x="318" y="288"/>
                  </a:cubicBezTo>
                  <a:cubicBezTo>
                    <a:pt x="345" y="264"/>
                    <a:pt x="347" y="224"/>
                    <a:pt x="322" y="197"/>
                  </a:cubicBezTo>
                  <a:cubicBezTo>
                    <a:pt x="262" y="130"/>
                    <a:pt x="197" y="69"/>
                    <a:pt x="127" y="13"/>
                  </a:cubicBezTo>
                  <a:cubicBezTo>
                    <a:pt x="115" y="4"/>
                    <a:pt x="103" y="1"/>
                    <a:pt x="91"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0"/>
            <p:cNvSpPr/>
            <p:nvPr/>
          </p:nvSpPr>
          <p:spPr>
            <a:xfrm rot="-6974892" flipH="1">
              <a:off x="5200755" y="4188341"/>
              <a:ext cx="38562" cy="28457"/>
            </a:xfrm>
            <a:custGeom>
              <a:avLst/>
              <a:gdLst/>
              <a:ahLst/>
              <a:cxnLst/>
              <a:rect l="l" t="t" r="r" b="b"/>
              <a:pathLst>
                <a:path w="374" h="276" extrusionOk="0">
                  <a:moveTo>
                    <a:pt x="302" y="1"/>
                  </a:moveTo>
                  <a:cubicBezTo>
                    <a:pt x="286" y="1"/>
                    <a:pt x="269" y="7"/>
                    <a:pt x="256" y="20"/>
                  </a:cubicBezTo>
                  <a:cubicBezTo>
                    <a:pt x="189" y="87"/>
                    <a:pt x="122" y="132"/>
                    <a:pt x="72" y="148"/>
                  </a:cubicBezTo>
                  <a:cubicBezTo>
                    <a:pt x="1" y="170"/>
                    <a:pt x="17" y="275"/>
                    <a:pt x="90" y="275"/>
                  </a:cubicBezTo>
                  <a:cubicBezTo>
                    <a:pt x="97" y="275"/>
                    <a:pt x="104" y="274"/>
                    <a:pt x="109" y="273"/>
                  </a:cubicBezTo>
                  <a:cubicBezTo>
                    <a:pt x="183" y="250"/>
                    <a:pt x="264" y="195"/>
                    <a:pt x="348" y="111"/>
                  </a:cubicBezTo>
                  <a:cubicBezTo>
                    <a:pt x="374" y="85"/>
                    <a:pt x="374" y="45"/>
                    <a:pt x="348" y="20"/>
                  </a:cubicBezTo>
                  <a:cubicBezTo>
                    <a:pt x="336" y="7"/>
                    <a:pt x="319" y="1"/>
                    <a:pt x="302"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0"/>
            <p:cNvSpPr/>
            <p:nvPr/>
          </p:nvSpPr>
          <p:spPr>
            <a:xfrm rot="-6974892" flipH="1">
              <a:off x="4630747" y="4151270"/>
              <a:ext cx="43923" cy="23611"/>
            </a:xfrm>
            <a:custGeom>
              <a:avLst/>
              <a:gdLst/>
              <a:ahLst/>
              <a:cxnLst/>
              <a:rect l="l" t="t" r="r" b="b"/>
              <a:pathLst>
                <a:path w="426" h="229" extrusionOk="0">
                  <a:moveTo>
                    <a:pt x="334" y="1"/>
                  </a:moveTo>
                  <a:cubicBezTo>
                    <a:pt x="327" y="1"/>
                    <a:pt x="318" y="2"/>
                    <a:pt x="309" y="6"/>
                  </a:cubicBezTo>
                  <a:cubicBezTo>
                    <a:pt x="225" y="34"/>
                    <a:pt x="142" y="67"/>
                    <a:pt x="62" y="106"/>
                  </a:cubicBezTo>
                  <a:cubicBezTo>
                    <a:pt x="1" y="135"/>
                    <a:pt x="22" y="229"/>
                    <a:pt x="90" y="229"/>
                  </a:cubicBezTo>
                  <a:lnTo>
                    <a:pt x="91" y="229"/>
                  </a:lnTo>
                  <a:cubicBezTo>
                    <a:pt x="101" y="229"/>
                    <a:pt x="110" y="226"/>
                    <a:pt x="118" y="222"/>
                  </a:cubicBezTo>
                  <a:cubicBezTo>
                    <a:pt x="194" y="186"/>
                    <a:pt x="272" y="154"/>
                    <a:pt x="351" y="127"/>
                  </a:cubicBezTo>
                  <a:cubicBezTo>
                    <a:pt x="426" y="104"/>
                    <a:pt x="400" y="1"/>
                    <a:pt x="334"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0"/>
            <p:cNvSpPr/>
            <p:nvPr/>
          </p:nvSpPr>
          <p:spPr>
            <a:xfrm rot="-6974892" flipH="1">
              <a:off x="5407829" y="4309753"/>
              <a:ext cx="20724" cy="39593"/>
            </a:xfrm>
            <a:custGeom>
              <a:avLst/>
              <a:gdLst/>
              <a:ahLst/>
              <a:cxnLst/>
              <a:rect l="l" t="t" r="r" b="b"/>
              <a:pathLst>
                <a:path w="201" h="384" extrusionOk="0">
                  <a:moveTo>
                    <a:pt x="78" y="1"/>
                  </a:moveTo>
                  <a:cubicBezTo>
                    <a:pt x="40" y="1"/>
                    <a:pt x="0" y="32"/>
                    <a:pt x="13" y="82"/>
                  </a:cubicBezTo>
                  <a:cubicBezTo>
                    <a:pt x="35" y="163"/>
                    <a:pt x="53" y="248"/>
                    <a:pt x="67" y="329"/>
                  </a:cubicBezTo>
                  <a:cubicBezTo>
                    <a:pt x="72" y="360"/>
                    <a:pt x="99" y="383"/>
                    <a:pt x="131" y="383"/>
                  </a:cubicBezTo>
                  <a:cubicBezTo>
                    <a:pt x="133" y="383"/>
                    <a:pt x="135" y="384"/>
                    <a:pt x="137" y="384"/>
                  </a:cubicBezTo>
                  <a:cubicBezTo>
                    <a:pt x="138" y="384"/>
                    <a:pt x="140" y="383"/>
                    <a:pt x="141" y="383"/>
                  </a:cubicBezTo>
                  <a:cubicBezTo>
                    <a:pt x="178" y="377"/>
                    <a:pt x="200" y="344"/>
                    <a:pt x="195" y="308"/>
                  </a:cubicBezTo>
                  <a:cubicBezTo>
                    <a:pt x="180" y="221"/>
                    <a:pt x="162" y="134"/>
                    <a:pt x="139" y="49"/>
                  </a:cubicBezTo>
                  <a:cubicBezTo>
                    <a:pt x="130" y="15"/>
                    <a:pt x="104" y="1"/>
                    <a:pt x="7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0"/>
            <p:cNvSpPr/>
            <p:nvPr/>
          </p:nvSpPr>
          <p:spPr>
            <a:xfrm rot="-6974892" flipH="1">
              <a:off x="5181750" y="4163416"/>
              <a:ext cx="17116" cy="39799"/>
            </a:xfrm>
            <a:custGeom>
              <a:avLst/>
              <a:gdLst/>
              <a:ahLst/>
              <a:cxnLst/>
              <a:rect l="l" t="t" r="r" b="b"/>
              <a:pathLst>
                <a:path w="166" h="386" extrusionOk="0">
                  <a:moveTo>
                    <a:pt x="70" y="0"/>
                  </a:moveTo>
                  <a:cubicBezTo>
                    <a:pt x="38" y="0"/>
                    <a:pt x="11" y="24"/>
                    <a:pt x="6" y="56"/>
                  </a:cubicBezTo>
                  <a:cubicBezTo>
                    <a:pt x="2" y="85"/>
                    <a:pt x="1" y="115"/>
                    <a:pt x="1" y="144"/>
                  </a:cubicBezTo>
                  <a:cubicBezTo>
                    <a:pt x="1" y="211"/>
                    <a:pt x="10" y="276"/>
                    <a:pt x="30" y="340"/>
                  </a:cubicBezTo>
                  <a:cubicBezTo>
                    <a:pt x="38" y="367"/>
                    <a:pt x="63" y="386"/>
                    <a:pt x="92" y="386"/>
                  </a:cubicBezTo>
                  <a:cubicBezTo>
                    <a:pt x="98" y="386"/>
                    <a:pt x="105" y="385"/>
                    <a:pt x="112" y="383"/>
                  </a:cubicBezTo>
                  <a:cubicBezTo>
                    <a:pt x="145" y="373"/>
                    <a:pt x="165" y="335"/>
                    <a:pt x="154" y="302"/>
                  </a:cubicBezTo>
                  <a:cubicBezTo>
                    <a:pt x="138" y="251"/>
                    <a:pt x="130" y="197"/>
                    <a:pt x="129" y="144"/>
                  </a:cubicBezTo>
                  <a:cubicBezTo>
                    <a:pt x="129" y="120"/>
                    <a:pt x="132" y="97"/>
                    <a:pt x="134" y="74"/>
                  </a:cubicBezTo>
                  <a:cubicBezTo>
                    <a:pt x="140" y="38"/>
                    <a:pt x="114" y="6"/>
                    <a:pt x="79" y="1"/>
                  </a:cubicBezTo>
                  <a:cubicBezTo>
                    <a:pt x="76" y="0"/>
                    <a:pt x="73" y="0"/>
                    <a:pt x="7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0"/>
            <p:cNvSpPr/>
            <p:nvPr/>
          </p:nvSpPr>
          <p:spPr>
            <a:xfrm rot="-6974892" flipH="1">
              <a:off x="4718354" y="4270699"/>
              <a:ext cx="38974" cy="31654"/>
            </a:xfrm>
            <a:custGeom>
              <a:avLst/>
              <a:gdLst/>
              <a:ahLst/>
              <a:cxnLst/>
              <a:rect l="l" t="t" r="r" b="b"/>
              <a:pathLst>
                <a:path w="378" h="307" extrusionOk="0">
                  <a:moveTo>
                    <a:pt x="94" y="1"/>
                  </a:moveTo>
                  <a:cubicBezTo>
                    <a:pt x="41" y="1"/>
                    <a:pt x="0" y="76"/>
                    <a:pt x="56" y="118"/>
                  </a:cubicBezTo>
                  <a:cubicBezTo>
                    <a:pt x="120" y="169"/>
                    <a:pt x="182" y="224"/>
                    <a:pt x="238" y="285"/>
                  </a:cubicBezTo>
                  <a:cubicBezTo>
                    <a:pt x="252" y="301"/>
                    <a:pt x="269" y="307"/>
                    <a:pt x="284" y="307"/>
                  </a:cubicBezTo>
                  <a:cubicBezTo>
                    <a:pt x="334" y="307"/>
                    <a:pt x="377" y="245"/>
                    <a:pt x="333" y="197"/>
                  </a:cubicBezTo>
                  <a:cubicBezTo>
                    <a:pt x="271" y="132"/>
                    <a:pt x="206" y="70"/>
                    <a:pt x="134" y="15"/>
                  </a:cubicBezTo>
                  <a:cubicBezTo>
                    <a:pt x="121" y="5"/>
                    <a:pt x="107" y="1"/>
                    <a:pt x="94"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0"/>
            <p:cNvSpPr/>
            <p:nvPr/>
          </p:nvSpPr>
          <p:spPr>
            <a:xfrm rot="-6974892" flipH="1">
              <a:off x="4881960" y="4174763"/>
              <a:ext cx="21962" cy="39181"/>
            </a:xfrm>
            <a:custGeom>
              <a:avLst/>
              <a:gdLst/>
              <a:ahLst/>
              <a:cxnLst/>
              <a:rect l="l" t="t" r="r" b="b"/>
              <a:pathLst>
                <a:path w="213" h="380" extrusionOk="0">
                  <a:moveTo>
                    <a:pt x="77" y="1"/>
                  </a:moveTo>
                  <a:cubicBezTo>
                    <a:pt x="50" y="1"/>
                    <a:pt x="24" y="16"/>
                    <a:pt x="15" y="52"/>
                  </a:cubicBezTo>
                  <a:cubicBezTo>
                    <a:pt x="7" y="87"/>
                    <a:pt x="3" y="123"/>
                    <a:pt x="2" y="160"/>
                  </a:cubicBezTo>
                  <a:cubicBezTo>
                    <a:pt x="1" y="230"/>
                    <a:pt x="23" y="299"/>
                    <a:pt x="69" y="354"/>
                  </a:cubicBezTo>
                  <a:cubicBezTo>
                    <a:pt x="70" y="355"/>
                    <a:pt x="71" y="357"/>
                    <a:pt x="73" y="358"/>
                  </a:cubicBezTo>
                  <a:cubicBezTo>
                    <a:pt x="87" y="373"/>
                    <a:pt x="103" y="380"/>
                    <a:pt x="119" y="380"/>
                  </a:cubicBezTo>
                  <a:cubicBezTo>
                    <a:pt x="168" y="380"/>
                    <a:pt x="212" y="319"/>
                    <a:pt x="168" y="271"/>
                  </a:cubicBezTo>
                  <a:lnTo>
                    <a:pt x="166" y="270"/>
                  </a:lnTo>
                  <a:cubicBezTo>
                    <a:pt x="142" y="238"/>
                    <a:pt x="130" y="199"/>
                    <a:pt x="132" y="160"/>
                  </a:cubicBezTo>
                  <a:cubicBezTo>
                    <a:pt x="132" y="133"/>
                    <a:pt x="136" y="107"/>
                    <a:pt x="142" y="81"/>
                  </a:cubicBezTo>
                  <a:cubicBezTo>
                    <a:pt x="154" y="32"/>
                    <a:pt x="115" y="1"/>
                    <a:pt x="77"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0"/>
            <p:cNvSpPr/>
            <p:nvPr/>
          </p:nvSpPr>
          <p:spPr>
            <a:xfrm rot="-6974892" flipH="1">
              <a:off x="4840710" y="4214621"/>
              <a:ext cx="36500" cy="33097"/>
            </a:xfrm>
            <a:custGeom>
              <a:avLst/>
              <a:gdLst/>
              <a:ahLst/>
              <a:cxnLst/>
              <a:rect l="l" t="t" r="r" b="b"/>
              <a:pathLst>
                <a:path w="354" h="321" extrusionOk="0">
                  <a:moveTo>
                    <a:pt x="259" y="0"/>
                  </a:moveTo>
                  <a:cubicBezTo>
                    <a:pt x="245" y="0"/>
                    <a:pt x="231" y="5"/>
                    <a:pt x="217" y="16"/>
                  </a:cubicBezTo>
                  <a:cubicBezTo>
                    <a:pt x="146" y="75"/>
                    <a:pt x="84" y="143"/>
                    <a:pt x="30" y="219"/>
                  </a:cubicBezTo>
                  <a:cubicBezTo>
                    <a:pt x="1" y="262"/>
                    <a:pt x="32" y="321"/>
                    <a:pt x="84" y="321"/>
                  </a:cubicBezTo>
                  <a:cubicBezTo>
                    <a:pt x="105" y="321"/>
                    <a:pt x="125" y="310"/>
                    <a:pt x="137" y="293"/>
                  </a:cubicBezTo>
                  <a:cubicBezTo>
                    <a:pt x="183" y="227"/>
                    <a:pt x="239" y="167"/>
                    <a:pt x="300" y="116"/>
                  </a:cubicBezTo>
                  <a:cubicBezTo>
                    <a:pt x="353" y="73"/>
                    <a:pt x="312" y="0"/>
                    <a:pt x="259"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0"/>
            <p:cNvSpPr/>
            <p:nvPr/>
          </p:nvSpPr>
          <p:spPr>
            <a:xfrm rot="-6974892" flipH="1">
              <a:off x="4896664" y="4207200"/>
              <a:ext cx="38768" cy="30726"/>
            </a:xfrm>
            <a:custGeom>
              <a:avLst/>
              <a:gdLst/>
              <a:ahLst/>
              <a:cxnLst/>
              <a:rect l="l" t="t" r="r" b="b"/>
              <a:pathLst>
                <a:path w="376" h="298" extrusionOk="0">
                  <a:moveTo>
                    <a:pt x="285" y="1"/>
                  </a:moveTo>
                  <a:cubicBezTo>
                    <a:pt x="267" y="1"/>
                    <a:pt x="249" y="9"/>
                    <a:pt x="235" y="27"/>
                  </a:cubicBezTo>
                  <a:cubicBezTo>
                    <a:pt x="181" y="97"/>
                    <a:pt x="121" y="149"/>
                    <a:pt x="65" y="174"/>
                  </a:cubicBezTo>
                  <a:cubicBezTo>
                    <a:pt x="1" y="202"/>
                    <a:pt x="21" y="297"/>
                    <a:pt x="92" y="297"/>
                  </a:cubicBezTo>
                  <a:cubicBezTo>
                    <a:pt x="100" y="297"/>
                    <a:pt x="109" y="296"/>
                    <a:pt x="117" y="292"/>
                  </a:cubicBezTo>
                  <a:cubicBezTo>
                    <a:pt x="195" y="257"/>
                    <a:pt x="271" y="193"/>
                    <a:pt x="338" y="106"/>
                  </a:cubicBezTo>
                  <a:cubicBezTo>
                    <a:pt x="376" y="56"/>
                    <a:pt x="332" y="1"/>
                    <a:pt x="28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0"/>
            <p:cNvSpPr/>
            <p:nvPr/>
          </p:nvSpPr>
          <p:spPr>
            <a:xfrm rot="-6974892" flipH="1">
              <a:off x="4858146" y="4318000"/>
              <a:ext cx="41861" cy="22168"/>
            </a:xfrm>
            <a:custGeom>
              <a:avLst/>
              <a:gdLst/>
              <a:ahLst/>
              <a:cxnLst/>
              <a:rect l="l" t="t" r="r" b="b"/>
              <a:pathLst>
                <a:path w="406" h="215" extrusionOk="0">
                  <a:moveTo>
                    <a:pt x="72" y="1"/>
                  </a:moveTo>
                  <a:cubicBezTo>
                    <a:pt x="42" y="1"/>
                    <a:pt x="14" y="21"/>
                    <a:pt x="8" y="52"/>
                  </a:cubicBezTo>
                  <a:cubicBezTo>
                    <a:pt x="0" y="86"/>
                    <a:pt x="23" y="121"/>
                    <a:pt x="58" y="128"/>
                  </a:cubicBezTo>
                  <a:cubicBezTo>
                    <a:pt x="137" y="145"/>
                    <a:pt x="213" y="172"/>
                    <a:pt x="284" y="208"/>
                  </a:cubicBezTo>
                  <a:cubicBezTo>
                    <a:pt x="294" y="213"/>
                    <a:pt x="304" y="215"/>
                    <a:pt x="313" y="215"/>
                  </a:cubicBezTo>
                  <a:cubicBezTo>
                    <a:pt x="372" y="215"/>
                    <a:pt x="405" y="129"/>
                    <a:pt x="344" y="93"/>
                  </a:cubicBezTo>
                  <a:lnTo>
                    <a:pt x="344" y="93"/>
                  </a:lnTo>
                  <a:lnTo>
                    <a:pt x="344" y="94"/>
                  </a:lnTo>
                  <a:cubicBezTo>
                    <a:pt x="262" y="52"/>
                    <a:pt x="174" y="21"/>
                    <a:pt x="85" y="2"/>
                  </a:cubicBezTo>
                  <a:cubicBezTo>
                    <a:pt x="80" y="1"/>
                    <a:pt x="76" y="1"/>
                    <a:pt x="72"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0"/>
            <p:cNvSpPr/>
            <p:nvPr/>
          </p:nvSpPr>
          <p:spPr>
            <a:xfrm rot="-6974892" flipH="1">
              <a:off x="4671083" y="4246953"/>
              <a:ext cx="44233" cy="22580"/>
            </a:xfrm>
            <a:custGeom>
              <a:avLst/>
              <a:gdLst/>
              <a:ahLst/>
              <a:cxnLst/>
              <a:rect l="l" t="t" r="r" b="b"/>
              <a:pathLst>
                <a:path w="429" h="219" extrusionOk="0">
                  <a:moveTo>
                    <a:pt x="90" y="0"/>
                  </a:moveTo>
                  <a:cubicBezTo>
                    <a:pt x="20" y="0"/>
                    <a:pt x="1" y="113"/>
                    <a:pt x="79" y="129"/>
                  </a:cubicBezTo>
                  <a:cubicBezTo>
                    <a:pt x="160" y="147"/>
                    <a:pt x="236" y="175"/>
                    <a:pt x="309" y="212"/>
                  </a:cubicBezTo>
                  <a:cubicBezTo>
                    <a:pt x="319" y="216"/>
                    <a:pt x="328" y="218"/>
                    <a:pt x="337" y="218"/>
                  </a:cubicBezTo>
                  <a:cubicBezTo>
                    <a:pt x="407" y="218"/>
                    <a:pt x="428" y="125"/>
                    <a:pt x="367" y="95"/>
                  </a:cubicBezTo>
                  <a:cubicBezTo>
                    <a:pt x="284" y="55"/>
                    <a:pt x="198" y="24"/>
                    <a:pt x="109" y="3"/>
                  </a:cubicBezTo>
                  <a:cubicBezTo>
                    <a:pt x="102" y="1"/>
                    <a:pt x="96" y="0"/>
                    <a:pt x="9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0"/>
            <p:cNvSpPr/>
            <p:nvPr/>
          </p:nvSpPr>
          <p:spPr>
            <a:xfrm rot="-6974892" flipH="1">
              <a:off x="4339248" y="3850636"/>
              <a:ext cx="332725" cy="249518"/>
            </a:xfrm>
            <a:custGeom>
              <a:avLst/>
              <a:gdLst/>
              <a:ahLst/>
              <a:cxnLst/>
              <a:rect l="l" t="t" r="r" b="b"/>
              <a:pathLst>
                <a:path w="3227" h="2420" extrusionOk="0">
                  <a:moveTo>
                    <a:pt x="2484" y="130"/>
                  </a:moveTo>
                  <a:cubicBezTo>
                    <a:pt x="2907" y="130"/>
                    <a:pt x="3046" y="156"/>
                    <a:pt x="3090" y="171"/>
                  </a:cubicBezTo>
                  <a:cubicBezTo>
                    <a:pt x="3051" y="288"/>
                    <a:pt x="2797" y="510"/>
                    <a:pt x="2604" y="650"/>
                  </a:cubicBezTo>
                  <a:cubicBezTo>
                    <a:pt x="2396" y="606"/>
                    <a:pt x="1181" y="352"/>
                    <a:pt x="512" y="241"/>
                  </a:cubicBezTo>
                  <a:lnTo>
                    <a:pt x="514" y="241"/>
                  </a:lnTo>
                  <a:cubicBezTo>
                    <a:pt x="1010" y="185"/>
                    <a:pt x="1865" y="130"/>
                    <a:pt x="2484" y="130"/>
                  </a:cubicBezTo>
                  <a:close/>
                  <a:moveTo>
                    <a:pt x="294" y="455"/>
                  </a:moveTo>
                  <a:cubicBezTo>
                    <a:pt x="572" y="586"/>
                    <a:pt x="1126" y="818"/>
                    <a:pt x="2226" y="1247"/>
                  </a:cubicBezTo>
                  <a:cubicBezTo>
                    <a:pt x="2277" y="1673"/>
                    <a:pt x="2304" y="2154"/>
                    <a:pt x="2266" y="2279"/>
                  </a:cubicBezTo>
                  <a:cubicBezTo>
                    <a:pt x="2019" y="2141"/>
                    <a:pt x="745" y="951"/>
                    <a:pt x="294" y="455"/>
                  </a:cubicBezTo>
                  <a:close/>
                  <a:moveTo>
                    <a:pt x="2484" y="1"/>
                  </a:moveTo>
                  <a:cubicBezTo>
                    <a:pt x="1781" y="1"/>
                    <a:pt x="282" y="90"/>
                    <a:pt x="56" y="197"/>
                  </a:cubicBezTo>
                  <a:lnTo>
                    <a:pt x="50" y="201"/>
                  </a:lnTo>
                  <a:cubicBezTo>
                    <a:pt x="46" y="203"/>
                    <a:pt x="42" y="205"/>
                    <a:pt x="39" y="208"/>
                  </a:cubicBezTo>
                  <a:lnTo>
                    <a:pt x="35" y="212"/>
                  </a:lnTo>
                  <a:cubicBezTo>
                    <a:pt x="32" y="213"/>
                    <a:pt x="30" y="216"/>
                    <a:pt x="28" y="219"/>
                  </a:cubicBezTo>
                  <a:lnTo>
                    <a:pt x="27" y="221"/>
                  </a:lnTo>
                  <a:cubicBezTo>
                    <a:pt x="26" y="221"/>
                    <a:pt x="26" y="221"/>
                    <a:pt x="26" y="223"/>
                  </a:cubicBezTo>
                  <a:lnTo>
                    <a:pt x="24" y="224"/>
                  </a:lnTo>
                  <a:cubicBezTo>
                    <a:pt x="20" y="229"/>
                    <a:pt x="18" y="235"/>
                    <a:pt x="15" y="240"/>
                  </a:cubicBezTo>
                  <a:cubicBezTo>
                    <a:pt x="0" y="281"/>
                    <a:pt x="24" y="322"/>
                    <a:pt x="48" y="358"/>
                  </a:cubicBezTo>
                  <a:cubicBezTo>
                    <a:pt x="254" y="654"/>
                    <a:pt x="2074" y="2419"/>
                    <a:pt x="2285" y="2419"/>
                  </a:cubicBezTo>
                  <a:cubicBezTo>
                    <a:pt x="2294" y="2419"/>
                    <a:pt x="2302" y="2418"/>
                    <a:pt x="2310" y="2416"/>
                  </a:cubicBezTo>
                  <a:cubicBezTo>
                    <a:pt x="2356" y="2402"/>
                    <a:pt x="2495" y="2359"/>
                    <a:pt x="2352" y="1192"/>
                  </a:cubicBezTo>
                  <a:cubicBezTo>
                    <a:pt x="2348" y="1168"/>
                    <a:pt x="2333" y="1148"/>
                    <a:pt x="2310" y="1140"/>
                  </a:cubicBezTo>
                  <a:cubicBezTo>
                    <a:pt x="1703" y="903"/>
                    <a:pt x="804" y="543"/>
                    <a:pt x="372" y="350"/>
                  </a:cubicBezTo>
                  <a:lnTo>
                    <a:pt x="372" y="350"/>
                  </a:lnTo>
                  <a:cubicBezTo>
                    <a:pt x="895" y="430"/>
                    <a:pt x="1992" y="653"/>
                    <a:pt x="2607" y="783"/>
                  </a:cubicBezTo>
                  <a:cubicBezTo>
                    <a:pt x="2612" y="784"/>
                    <a:pt x="2616" y="784"/>
                    <a:pt x="2620" y="784"/>
                  </a:cubicBezTo>
                  <a:cubicBezTo>
                    <a:pt x="2633" y="784"/>
                    <a:pt x="2646" y="780"/>
                    <a:pt x="2657" y="772"/>
                  </a:cubicBezTo>
                  <a:cubicBezTo>
                    <a:pt x="2749" y="705"/>
                    <a:pt x="3215" y="364"/>
                    <a:pt x="3225" y="150"/>
                  </a:cubicBezTo>
                  <a:cubicBezTo>
                    <a:pt x="3226" y="126"/>
                    <a:pt x="3217" y="104"/>
                    <a:pt x="3201" y="86"/>
                  </a:cubicBezTo>
                  <a:cubicBezTo>
                    <a:pt x="3171" y="57"/>
                    <a:pt x="3118" y="1"/>
                    <a:pt x="24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0"/>
            <p:cNvSpPr/>
            <p:nvPr/>
          </p:nvSpPr>
          <p:spPr>
            <a:xfrm rot="-6974892" flipH="1">
              <a:off x="4517536" y="4002655"/>
              <a:ext cx="71659" cy="118882"/>
            </a:xfrm>
            <a:custGeom>
              <a:avLst/>
              <a:gdLst/>
              <a:ahLst/>
              <a:cxnLst/>
              <a:rect l="l" t="t" r="r" b="b"/>
              <a:pathLst>
                <a:path w="695" h="1153" extrusionOk="0">
                  <a:moveTo>
                    <a:pt x="398" y="1"/>
                  </a:moveTo>
                  <a:cubicBezTo>
                    <a:pt x="360" y="1"/>
                    <a:pt x="320" y="33"/>
                    <a:pt x="334" y="83"/>
                  </a:cubicBezTo>
                  <a:cubicBezTo>
                    <a:pt x="437" y="469"/>
                    <a:pt x="536" y="925"/>
                    <a:pt x="529" y="1024"/>
                  </a:cubicBezTo>
                  <a:cubicBezTo>
                    <a:pt x="469" y="1021"/>
                    <a:pt x="291" y="943"/>
                    <a:pt x="129" y="845"/>
                  </a:cubicBezTo>
                  <a:cubicBezTo>
                    <a:pt x="118" y="838"/>
                    <a:pt x="106" y="835"/>
                    <a:pt x="95" y="835"/>
                  </a:cubicBezTo>
                  <a:cubicBezTo>
                    <a:pt x="38" y="835"/>
                    <a:pt x="1" y="919"/>
                    <a:pt x="63" y="956"/>
                  </a:cubicBezTo>
                  <a:cubicBezTo>
                    <a:pt x="144" y="1005"/>
                    <a:pt x="399" y="1152"/>
                    <a:pt x="539" y="1152"/>
                  </a:cubicBezTo>
                  <a:cubicBezTo>
                    <a:pt x="551" y="1152"/>
                    <a:pt x="563" y="1151"/>
                    <a:pt x="573" y="1148"/>
                  </a:cubicBezTo>
                  <a:cubicBezTo>
                    <a:pt x="601" y="1142"/>
                    <a:pt x="624" y="1124"/>
                    <a:pt x="639" y="1100"/>
                  </a:cubicBezTo>
                  <a:cubicBezTo>
                    <a:pt x="695" y="1004"/>
                    <a:pt x="572" y="476"/>
                    <a:pt x="460" y="50"/>
                  </a:cubicBezTo>
                  <a:cubicBezTo>
                    <a:pt x="450" y="16"/>
                    <a:pt x="424" y="1"/>
                    <a:pt x="39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0"/>
            <p:cNvSpPr/>
            <p:nvPr/>
          </p:nvSpPr>
          <p:spPr>
            <a:xfrm rot="-6974892" flipH="1">
              <a:off x="4840583" y="3733425"/>
              <a:ext cx="569149" cy="879191"/>
            </a:xfrm>
            <a:custGeom>
              <a:avLst/>
              <a:gdLst/>
              <a:ahLst/>
              <a:cxnLst/>
              <a:rect l="l" t="t" r="r" b="b"/>
              <a:pathLst>
                <a:path w="5520" h="8527" extrusionOk="0">
                  <a:moveTo>
                    <a:pt x="1249" y="1"/>
                  </a:moveTo>
                  <a:cubicBezTo>
                    <a:pt x="1167" y="1"/>
                    <a:pt x="1086" y="7"/>
                    <a:pt x="1005" y="21"/>
                  </a:cubicBezTo>
                  <a:cubicBezTo>
                    <a:pt x="927" y="34"/>
                    <a:pt x="936" y="149"/>
                    <a:pt x="1015" y="150"/>
                  </a:cubicBezTo>
                  <a:lnTo>
                    <a:pt x="1015" y="150"/>
                  </a:lnTo>
                  <a:cubicBezTo>
                    <a:pt x="1019" y="150"/>
                    <a:pt x="1023" y="149"/>
                    <a:pt x="1027" y="149"/>
                  </a:cubicBezTo>
                  <a:cubicBezTo>
                    <a:pt x="1100" y="136"/>
                    <a:pt x="1174" y="130"/>
                    <a:pt x="1249" y="129"/>
                  </a:cubicBezTo>
                  <a:lnTo>
                    <a:pt x="1271" y="129"/>
                  </a:lnTo>
                  <a:cubicBezTo>
                    <a:pt x="1272" y="129"/>
                    <a:pt x="1273" y="129"/>
                    <a:pt x="1274" y="129"/>
                  </a:cubicBezTo>
                  <a:cubicBezTo>
                    <a:pt x="1358" y="129"/>
                    <a:pt x="1360" y="2"/>
                    <a:pt x="1275" y="1"/>
                  </a:cubicBezTo>
                  <a:close/>
                  <a:moveTo>
                    <a:pt x="1015" y="150"/>
                  </a:moveTo>
                  <a:cubicBezTo>
                    <a:pt x="1015" y="150"/>
                    <a:pt x="1015" y="150"/>
                    <a:pt x="1015" y="150"/>
                  </a:cubicBezTo>
                  <a:lnTo>
                    <a:pt x="1016" y="150"/>
                  </a:lnTo>
                  <a:cubicBezTo>
                    <a:pt x="1016" y="150"/>
                    <a:pt x="1015" y="150"/>
                    <a:pt x="1015" y="150"/>
                  </a:cubicBezTo>
                  <a:close/>
                  <a:moveTo>
                    <a:pt x="1525" y="31"/>
                  </a:moveTo>
                  <a:cubicBezTo>
                    <a:pt x="1454" y="31"/>
                    <a:pt x="1435" y="144"/>
                    <a:pt x="1515" y="160"/>
                  </a:cubicBezTo>
                  <a:cubicBezTo>
                    <a:pt x="1594" y="178"/>
                    <a:pt x="1671" y="206"/>
                    <a:pt x="1745" y="243"/>
                  </a:cubicBezTo>
                  <a:cubicBezTo>
                    <a:pt x="1753" y="247"/>
                    <a:pt x="1763" y="249"/>
                    <a:pt x="1773" y="249"/>
                  </a:cubicBezTo>
                  <a:cubicBezTo>
                    <a:pt x="1841" y="249"/>
                    <a:pt x="1864" y="156"/>
                    <a:pt x="1801" y="126"/>
                  </a:cubicBezTo>
                  <a:cubicBezTo>
                    <a:pt x="1719" y="86"/>
                    <a:pt x="1634" y="55"/>
                    <a:pt x="1544" y="34"/>
                  </a:cubicBezTo>
                  <a:cubicBezTo>
                    <a:pt x="1537" y="32"/>
                    <a:pt x="1531" y="31"/>
                    <a:pt x="1525" y="31"/>
                  </a:cubicBezTo>
                  <a:close/>
                  <a:moveTo>
                    <a:pt x="769" y="83"/>
                  </a:moveTo>
                  <a:cubicBezTo>
                    <a:pt x="761" y="83"/>
                    <a:pt x="753" y="84"/>
                    <a:pt x="745" y="88"/>
                  </a:cubicBezTo>
                  <a:cubicBezTo>
                    <a:pt x="660" y="116"/>
                    <a:pt x="578" y="149"/>
                    <a:pt x="497" y="188"/>
                  </a:cubicBezTo>
                  <a:cubicBezTo>
                    <a:pt x="435" y="217"/>
                    <a:pt x="456" y="311"/>
                    <a:pt x="525" y="311"/>
                  </a:cubicBezTo>
                  <a:cubicBezTo>
                    <a:pt x="535" y="311"/>
                    <a:pt x="544" y="309"/>
                    <a:pt x="553" y="305"/>
                  </a:cubicBezTo>
                  <a:cubicBezTo>
                    <a:pt x="628" y="268"/>
                    <a:pt x="706" y="237"/>
                    <a:pt x="785" y="210"/>
                  </a:cubicBezTo>
                  <a:cubicBezTo>
                    <a:pt x="860" y="187"/>
                    <a:pt x="835" y="83"/>
                    <a:pt x="769" y="83"/>
                  </a:cubicBezTo>
                  <a:close/>
                  <a:moveTo>
                    <a:pt x="1993" y="255"/>
                  </a:moveTo>
                  <a:cubicBezTo>
                    <a:pt x="1939" y="255"/>
                    <a:pt x="1898" y="330"/>
                    <a:pt x="1953" y="372"/>
                  </a:cubicBezTo>
                  <a:cubicBezTo>
                    <a:pt x="2019" y="423"/>
                    <a:pt x="2080" y="478"/>
                    <a:pt x="2136" y="539"/>
                  </a:cubicBezTo>
                  <a:cubicBezTo>
                    <a:pt x="2148" y="553"/>
                    <a:pt x="2166" y="559"/>
                    <a:pt x="2183" y="559"/>
                  </a:cubicBezTo>
                  <a:cubicBezTo>
                    <a:pt x="2241" y="559"/>
                    <a:pt x="2270" y="493"/>
                    <a:pt x="2230" y="451"/>
                  </a:cubicBezTo>
                  <a:cubicBezTo>
                    <a:pt x="2170" y="384"/>
                    <a:pt x="2103" y="324"/>
                    <a:pt x="2032" y="269"/>
                  </a:cubicBezTo>
                  <a:cubicBezTo>
                    <a:pt x="2019" y="259"/>
                    <a:pt x="2005" y="255"/>
                    <a:pt x="1993" y="255"/>
                  </a:cubicBezTo>
                  <a:close/>
                  <a:moveTo>
                    <a:pt x="300" y="305"/>
                  </a:moveTo>
                  <a:cubicBezTo>
                    <a:pt x="289" y="305"/>
                    <a:pt x="277" y="309"/>
                    <a:pt x="265" y="316"/>
                  </a:cubicBezTo>
                  <a:cubicBezTo>
                    <a:pt x="187" y="364"/>
                    <a:pt x="115" y="416"/>
                    <a:pt x="46" y="473"/>
                  </a:cubicBezTo>
                  <a:cubicBezTo>
                    <a:pt x="0" y="511"/>
                    <a:pt x="27" y="586"/>
                    <a:pt x="87" y="586"/>
                  </a:cubicBezTo>
                  <a:cubicBezTo>
                    <a:pt x="103" y="586"/>
                    <a:pt x="118" y="581"/>
                    <a:pt x="130" y="571"/>
                  </a:cubicBezTo>
                  <a:cubicBezTo>
                    <a:pt x="194" y="518"/>
                    <a:pt x="262" y="470"/>
                    <a:pt x="333" y="426"/>
                  </a:cubicBezTo>
                  <a:cubicBezTo>
                    <a:pt x="394" y="388"/>
                    <a:pt x="356" y="305"/>
                    <a:pt x="300" y="305"/>
                  </a:cubicBezTo>
                  <a:close/>
                  <a:moveTo>
                    <a:pt x="2346" y="628"/>
                  </a:moveTo>
                  <a:cubicBezTo>
                    <a:pt x="2299" y="628"/>
                    <a:pt x="2254" y="682"/>
                    <a:pt x="2293" y="733"/>
                  </a:cubicBezTo>
                  <a:cubicBezTo>
                    <a:pt x="2341" y="800"/>
                    <a:pt x="2382" y="872"/>
                    <a:pt x="2417" y="947"/>
                  </a:cubicBezTo>
                  <a:cubicBezTo>
                    <a:pt x="2428" y="970"/>
                    <a:pt x="2450" y="985"/>
                    <a:pt x="2476" y="985"/>
                  </a:cubicBezTo>
                  <a:cubicBezTo>
                    <a:pt x="2524" y="985"/>
                    <a:pt x="2555" y="935"/>
                    <a:pt x="2535" y="892"/>
                  </a:cubicBezTo>
                  <a:cubicBezTo>
                    <a:pt x="2496" y="811"/>
                    <a:pt x="2450" y="733"/>
                    <a:pt x="2400" y="660"/>
                  </a:cubicBezTo>
                  <a:cubicBezTo>
                    <a:pt x="2386" y="637"/>
                    <a:pt x="2366" y="628"/>
                    <a:pt x="2346" y="628"/>
                  </a:cubicBezTo>
                  <a:close/>
                  <a:moveTo>
                    <a:pt x="2567" y="1097"/>
                  </a:moveTo>
                  <a:cubicBezTo>
                    <a:pt x="2529" y="1097"/>
                    <a:pt x="2490" y="1129"/>
                    <a:pt x="2503" y="1178"/>
                  </a:cubicBezTo>
                  <a:cubicBezTo>
                    <a:pt x="2517" y="1238"/>
                    <a:pt x="2528" y="1299"/>
                    <a:pt x="2535" y="1360"/>
                  </a:cubicBezTo>
                  <a:cubicBezTo>
                    <a:pt x="2488" y="1374"/>
                    <a:pt x="2444" y="1390"/>
                    <a:pt x="2400" y="1410"/>
                  </a:cubicBezTo>
                  <a:cubicBezTo>
                    <a:pt x="2336" y="1438"/>
                    <a:pt x="2355" y="1532"/>
                    <a:pt x="2426" y="1533"/>
                  </a:cubicBezTo>
                  <a:lnTo>
                    <a:pt x="2426" y="1533"/>
                  </a:lnTo>
                  <a:cubicBezTo>
                    <a:pt x="2435" y="1533"/>
                    <a:pt x="2444" y="1531"/>
                    <a:pt x="2452" y="1527"/>
                  </a:cubicBezTo>
                  <a:cubicBezTo>
                    <a:pt x="2496" y="1509"/>
                    <a:pt x="2541" y="1492"/>
                    <a:pt x="2588" y="1480"/>
                  </a:cubicBezTo>
                  <a:cubicBezTo>
                    <a:pt x="2595" y="1483"/>
                    <a:pt x="2601" y="1483"/>
                    <a:pt x="2607" y="1483"/>
                  </a:cubicBezTo>
                  <a:cubicBezTo>
                    <a:pt x="2620" y="1482"/>
                    <a:pt x="2634" y="1478"/>
                    <a:pt x="2643" y="1470"/>
                  </a:cubicBezTo>
                  <a:cubicBezTo>
                    <a:pt x="2656" y="1467"/>
                    <a:pt x="2670" y="1466"/>
                    <a:pt x="2682" y="1464"/>
                  </a:cubicBezTo>
                  <a:cubicBezTo>
                    <a:pt x="2768" y="1459"/>
                    <a:pt x="2758" y="1335"/>
                    <a:pt x="2680" y="1335"/>
                  </a:cubicBezTo>
                  <a:cubicBezTo>
                    <a:pt x="2676" y="1335"/>
                    <a:pt x="2672" y="1335"/>
                    <a:pt x="2667" y="1336"/>
                  </a:cubicBezTo>
                  <a:lnTo>
                    <a:pt x="2663" y="1336"/>
                  </a:lnTo>
                  <a:cubicBezTo>
                    <a:pt x="2655" y="1272"/>
                    <a:pt x="2644" y="1208"/>
                    <a:pt x="2628" y="1146"/>
                  </a:cubicBezTo>
                  <a:cubicBezTo>
                    <a:pt x="2619" y="1112"/>
                    <a:pt x="2593" y="1097"/>
                    <a:pt x="2567" y="1097"/>
                  </a:cubicBezTo>
                  <a:close/>
                  <a:moveTo>
                    <a:pt x="2426" y="1533"/>
                  </a:moveTo>
                  <a:lnTo>
                    <a:pt x="2426" y="1533"/>
                  </a:lnTo>
                  <a:cubicBezTo>
                    <a:pt x="2425" y="1533"/>
                    <a:pt x="2425" y="1533"/>
                    <a:pt x="2425" y="1533"/>
                  </a:cubicBezTo>
                  <a:lnTo>
                    <a:pt x="2426" y="1533"/>
                  </a:lnTo>
                  <a:cubicBezTo>
                    <a:pt x="2426" y="1533"/>
                    <a:pt x="2426" y="1533"/>
                    <a:pt x="2426" y="1533"/>
                  </a:cubicBezTo>
                  <a:close/>
                  <a:moveTo>
                    <a:pt x="2933" y="1347"/>
                  </a:moveTo>
                  <a:cubicBezTo>
                    <a:pt x="2903" y="1347"/>
                    <a:pt x="2876" y="1368"/>
                    <a:pt x="2869" y="1399"/>
                  </a:cubicBezTo>
                  <a:cubicBezTo>
                    <a:pt x="2861" y="1434"/>
                    <a:pt x="2884" y="1467"/>
                    <a:pt x="2918" y="1475"/>
                  </a:cubicBezTo>
                  <a:cubicBezTo>
                    <a:pt x="2997" y="1491"/>
                    <a:pt x="3073" y="1518"/>
                    <a:pt x="3146" y="1555"/>
                  </a:cubicBezTo>
                  <a:cubicBezTo>
                    <a:pt x="3154" y="1559"/>
                    <a:pt x="3164" y="1562"/>
                    <a:pt x="3175" y="1562"/>
                  </a:cubicBezTo>
                  <a:lnTo>
                    <a:pt x="3175" y="1563"/>
                  </a:lnTo>
                  <a:cubicBezTo>
                    <a:pt x="3243" y="1563"/>
                    <a:pt x="3266" y="1471"/>
                    <a:pt x="3204" y="1440"/>
                  </a:cubicBezTo>
                  <a:cubicBezTo>
                    <a:pt x="3123" y="1398"/>
                    <a:pt x="3035" y="1367"/>
                    <a:pt x="2945" y="1348"/>
                  </a:cubicBezTo>
                  <a:cubicBezTo>
                    <a:pt x="2941" y="1347"/>
                    <a:pt x="2937" y="1347"/>
                    <a:pt x="2933" y="1347"/>
                  </a:cubicBezTo>
                  <a:close/>
                  <a:moveTo>
                    <a:pt x="2207" y="1539"/>
                  </a:moveTo>
                  <a:cubicBezTo>
                    <a:pt x="2194" y="1539"/>
                    <a:pt x="2179" y="1544"/>
                    <a:pt x="2166" y="1555"/>
                  </a:cubicBezTo>
                  <a:cubicBezTo>
                    <a:pt x="2095" y="1614"/>
                    <a:pt x="2032" y="1682"/>
                    <a:pt x="1979" y="1759"/>
                  </a:cubicBezTo>
                  <a:cubicBezTo>
                    <a:pt x="1949" y="1801"/>
                    <a:pt x="1980" y="1860"/>
                    <a:pt x="2031" y="1860"/>
                  </a:cubicBezTo>
                  <a:lnTo>
                    <a:pt x="2031" y="1860"/>
                  </a:lnTo>
                  <a:cubicBezTo>
                    <a:pt x="2052" y="1860"/>
                    <a:pt x="2072" y="1851"/>
                    <a:pt x="2085" y="1833"/>
                  </a:cubicBezTo>
                  <a:cubicBezTo>
                    <a:pt x="2131" y="1767"/>
                    <a:pt x="2186" y="1708"/>
                    <a:pt x="2249" y="1656"/>
                  </a:cubicBezTo>
                  <a:cubicBezTo>
                    <a:pt x="2302" y="1612"/>
                    <a:pt x="2260" y="1539"/>
                    <a:pt x="2207" y="1539"/>
                  </a:cubicBezTo>
                  <a:close/>
                  <a:moveTo>
                    <a:pt x="2031" y="1860"/>
                  </a:moveTo>
                  <a:cubicBezTo>
                    <a:pt x="2031" y="1860"/>
                    <a:pt x="2031" y="1860"/>
                    <a:pt x="2031" y="1860"/>
                  </a:cubicBezTo>
                  <a:lnTo>
                    <a:pt x="2032" y="1860"/>
                  </a:lnTo>
                  <a:cubicBezTo>
                    <a:pt x="2032" y="1860"/>
                    <a:pt x="2032" y="1860"/>
                    <a:pt x="2031" y="1860"/>
                  </a:cubicBezTo>
                  <a:close/>
                  <a:moveTo>
                    <a:pt x="3395" y="1578"/>
                  </a:moveTo>
                  <a:cubicBezTo>
                    <a:pt x="3343" y="1578"/>
                    <a:pt x="3305" y="1645"/>
                    <a:pt x="3350" y="1690"/>
                  </a:cubicBezTo>
                  <a:cubicBezTo>
                    <a:pt x="3414" y="1742"/>
                    <a:pt x="3474" y="1799"/>
                    <a:pt x="3531" y="1861"/>
                  </a:cubicBezTo>
                  <a:cubicBezTo>
                    <a:pt x="3543" y="1875"/>
                    <a:pt x="3560" y="1881"/>
                    <a:pt x="3579" y="1881"/>
                  </a:cubicBezTo>
                  <a:cubicBezTo>
                    <a:pt x="3635" y="1881"/>
                    <a:pt x="3664" y="1815"/>
                    <a:pt x="3625" y="1773"/>
                  </a:cubicBezTo>
                  <a:cubicBezTo>
                    <a:pt x="3565" y="1708"/>
                    <a:pt x="3501" y="1646"/>
                    <a:pt x="3432" y="1590"/>
                  </a:cubicBezTo>
                  <a:cubicBezTo>
                    <a:pt x="3419" y="1582"/>
                    <a:pt x="3407" y="1578"/>
                    <a:pt x="3395" y="1578"/>
                  </a:cubicBezTo>
                  <a:close/>
                  <a:moveTo>
                    <a:pt x="2590" y="1612"/>
                  </a:moveTo>
                  <a:cubicBezTo>
                    <a:pt x="2559" y="1612"/>
                    <a:pt x="2531" y="1635"/>
                    <a:pt x="2527" y="1666"/>
                  </a:cubicBezTo>
                  <a:cubicBezTo>
                    <a:pt x="2513" y="1746"/>
                    <a:pt x="2491" y="1825"/>
                    <a:pt x="2461" y="1900"/>
                  </a:cubicBezTo>
                  <a:cubicBezTo>
                    <a:pt x="2446" y="1934"/>
                    <a:pt x="2462" y="1971"/>
                    <a:pt x="2496" y="1984"/>
                  </a:cubicBezTo>
                  <a:cubicBezTo>
                    <a:pt x="2504" y="1987"/>
                    <a:pt x="2512" y="1990"/>
                    <a:pt x="2519" y="1990"/>
                  </a:cubicBezTo>
                  <a:lnTo>
                    <a:pt x="2519" y="1990"/>
                  </a:lnTo>
                  <a:cubicBezTo>
                    <a:pt x="2546" y="1989"/>
                    <a:pt x="2569" y="1974"/>
                    <a:pt x="2580" y="1950"/>
                  </a:cubicBezTo>
                  <a:cubicBezTo>
                    <a:pt x="2615" y="1865"/>
                    <a:pt x="2639" y="1777"/>
                    <a:pt x="2654" y="1688"/>
                  </a:cubicBezTo>
                  <a:cubicBezTo>
                    <a:pt x="2659" y="1652"/>
                    <a:pt x="2636" y="1618"/>
                    <a:pt x="2600" y="1613"/>
                  </a:cubicBezTo>
                  <a:cubicBezTo>
                    <a:pt x="2597" y="1612"/>
                    <a:pt x="2594" y="1612"/>
                    <a:pt x="2590" y="1612"/>
                  </a:cubicBezTo>
                  <a:close/>
                  <a:moveTo>
                    <a:pt x="2519" y="1990"/>
                  </a:moveTo>
                  <a:lnTo>
                    <a:pt x="2519" y="1990"/>
                  </a:lnTo>
                  <a:cubicBezTo>
                    <a:pt x="2519" y="1990"/>
                    <a:pt x="2519" y="1990"/>
                    <a:pt x="2519" y="1990"/>
                  </a:cubicBezTo>
                  <a:lnTo>
                    <a:pt x="2520" y="1990"/>
                  </a:lnTo>
                  <a:cubicBezTo>
                    <a:pt x="2520" y="1990"/>
                    <a:pt x="2520" y="1990"/>
                    <a:pt x="2519" y="1990"/>
                  </a:cubicBezTo>
                  <a:close/>
                  <a:moveTo>
                    <a:pt x="3742" y="1952"/>
                  </a:moveTo>
                  <a:cubicBezTo>
                    <a:pt x="3696" y="1952"/>
                    <a:pt x="3652" y="2005"/>
                    <a:pt x="3688" y="2055"/>
                  </a:cubicBezTo>
                  <a:cubicBezTo>
                    <a:pt x="3704" y="2078"/>
                    <a:pt x="3720" y="2101"/>
                    <a:pt x="3736" y="2123"/>
                  </a:cubicBezTo>
                  <a:cubicBezTo>
                    <a:pt x="3769" y="2170"/>
                    <a:pt x="3798" y="2218"/>
                    <a:pt x="3826" y="2266"/>
                  </a:cubicBezTo>
                  <a:cubicBezTo>
                    <a:pt x="3837" y="2286"/>
                    <a:pt x="3858" y="2300"/>
                    <a:pt x="3881" y="2300"/>
                  </a:cubicBezTo>
                  <a:lnTo>
                    <a:pt x="3881" y="2300"/>
                  </a:lnTo>
                  <a:cubicBezTo>
                    <a:pt x="3893" y="2300"/>
                    <a:pt x="3904" y="2296"/>
                    <a:pt x="3913" y="2291"/>
                  </a:cubicBezTo>
                  <a:cubicBezTo>
                    <a:pt x="3945" y="2273"/>
                    <a:pt x="3956" y="2233"/>
                    <a:pt x="3938" y="2202"/>
                  </a:cubicBezTo>
                  <a:cubicBezTo>
                    <a:pt x="3909" y="2152"/>
                    <a:pt x="3877" y="2101"/>
                    <a:pt x="3843" y="2051"/>
                  </a:cubicBezTo>
                  <a:cubicBezTo>
                    <a:pt x="3826" y="2026"/>
                    <a:pt x="3810" y="2002"/>
                    <a:pt x="3793" y="1979"/>
                  </a:cubicBezTo>
                  <a:cubicBezTo>
                    <a:pt x="3778" y="1960"/>
                    <a:pt x="3760" y="1952"/>
                    <a:pt x="3742" y="1952"/>
                  </a:cubicBezTo>
                  <a:close/>
                  <a:moveTo>
                    <a:pt x="3881" y="2300"/>
                  </a:moveTo>
                  <a:cubicBezTo>
                    <a:pt x="3881" y="2300"/>
                    <a:pt x="3881" y="2300"/>
                    <a:pt x="3881" y="2300"/>
                  </a:cubicBezTo>
                  <a:lnTo>
                    <a:pt x="3882" y="2300"/>
                  </a:lnTo>
                  <a:cubicBezTo>
                    <a:pt x="3882" y="2300"/>
                    <a:pt x="3882" y="2300"/>
                    <a:pt x="3881" y="2300"/>
                  </a:cubicBezTo>
                  <a:close/>
                  <a:moveTo>
                    <a:pt x="1921" y="1963"/>
                  </a:moveTo>
                  <a:cubicBezTo>
                    <a:pt x="1894" y="1963"/>
                    <a:pt x="1868" y="1978"/>
                    <a:pt x="1860" y="2014"/>
                  </a:cubicBezTo>
                  <a:cubicBezTo>
                    <a:pt x="1852" y="2049"/>
                    <a:pt x="1846" y="2085"/>
                    <a:pt x="1846" y="2122"/>
                  </a:cubicBezTo>
                  <a:cubicBezTo>
                    <a:pt x="1845" y="2192"/>
                    <a:pt x="1868" y="2261"/>
                    <a:pt x="1913" y="2316"/>
                  </a:cubicBezTo>
                  <a:cubicBezTo>
                    <a:pt x="1913" y="2317"/>
                    <a:pt x="1916" y="2319"/>
                    <a:pt x="1917" y="2320"/>
                  </a:cubicBezTo>
                  <a:cubicBezTo>
                    <a:pt x="1929" y="2332"/>
                    <a:pt x="1945" y="2339"/>
                    <a:pt x="1962" y="2339"/>
                  </a:cubicBezTo>
                  <a:lnTo>
                    <a:pt x="1961" y="2339"/>
                  </a:lnTo>
                  <a:cubicBezTo>
                    <a:pt x="1962" y="2339"/>
                    <a:pt x="1962" y="2339"/>
                    <a:pt x="1963" y="2339"/>
                  </a:cubicBezTo>
                  <a:cubicBezTo>
                    <a:pt x="2018" y="2339"/>
                    <a:pt x="2048" y="2274"/>
                    <a:pt x="2012" y="2233"/>
                  </a:cubicBezTo>
                  <a:lnTo>
                    <a:pt x="2011" y="2232"/>
                  </a:lnTo>
                  <a:cubicBezTo>
                    <a:pt x="1987" y="2200"/>
                    <a:pt x="1973" y="2161"/>
                    <a:pt x="1976" y="2122"/>
                  </a:cubicBezTo>
                  <a:cubicBezTo>
                    <a:pt x="1976" y="2095"/>
                    <a:pt x="1980" y="2069"/>
                    <a:pt x="1985" y="2043"/>
                  </a:cubicBezTo>
                  <a:cubicBezTo>
                    <a:pt x="1998" y="1994"/>
                    <a:pt x="1959" y="1963"/>
                    <a:pt x="1921" y="1963"/>
                  </a:cubicBezTo>
                  <a:close/>
                  <a:moveTo>
                    <a:pt x="2392" y="2084"/>
                  </a:moveTo>
                  <a:cubicBezTo>
                    <a:pt x="2375" y="2084"/>
                    <a:pt x="2357" y="2092"/>
                    <a:pt x="2342" y="2110"/>
                  </a:cubicBezTo>
                  <a:cubicBezTo>
                    <a:pt x="2289" y="2180"/>
                    <a:pt x="2229" y="2232"/>
                    <a:pt x="2172" y="2257"/>
                  </a:cubicBezTo>
                  <a:cubicBezTo>
                    <a:pt x="2108" y="2285"/>
                    <a:pt x="2128" y="2380"/>
                    <a:pt x="2198" y="2380"/>
                  </a:cubicBezTo>
                  <a:lnTo>
                    <a:pt x="2198" y="2380"/>
                  </a:lnTo>
                  <a:cubicBezTo>
                    <a:pt x="2208" y="2380"/>
                    <a:pt x="2217" y="2379"/>
                    <a:pt x="2224" y="2375"/>
                  </a:cubicBezTo>
                  <a:cubicBezTo>
                    <a:pt x="2302" y="2340"/>
                    <a:pt x="2378" y="2276"/>
                    <a:pt x="2445" y="2189"/>
                  </a:cubicBezTo>
                  <a:cubicBezTo>
                    <a:pt x="2483" y="2139"/>
                    <a:pt x="2439" y="2084"/>
                    <a:pt x="2392" y="2084"/>
                  </a:cubicBezTo>
                  <a:close/>
                  <a:moveTo>
                    <a:pt x="2198" y="2380"/>
                  </a:moveTo>
                  <a:lnTo>
                    <a:pt x="2198" y="2380"/>
                  </a:lnTo>
                  <a:cubicBezTo>
                    <a:pt x="2198" y="2380"/>
                    <a:pt x="2198" y="2380"/>
                    <a:pt x="2198" y="2380"/>
                  </a:cubicBezTo>
                  <a:lnTo>
                    <a:pt x="2199" y="2380"/>
                  </a:lnTo>
                  <a:cubicBezTo>
                    <a:pt x="2199" y="2380"/>
                    <a:pt x="2199" y="2380"/>
                    <a:pt x="2198" y="2380"/>
                  </a:cubicBezTo>
                  <a:close/>
                  <a:moveTo>
                    <a:pt x="3997" y="2403"/>
                  </a:moveTo>
                  <a:cubicBezTo>
                    <a:pt x="3956" y="2403"/>
                    <a:pt x="3914" y="2441"/>
                    <a:pt x="3936" y="2492"/>
                  </a:cubicBezTo>
                  <a:cubicBezTo>
                    <a:pt x="3966" y="2570"/>
                    <a:pt x="3993" y="2649"/>
                    <a:pt x="4014" y="2729"/>
                  </a:cubicBezTo>
                  <a:cubicBezTo>
                    <a:pt x="4022" y="2758"/>
                    <a:pt x="4048" y="2777"/>
                    <a:pt x="4077" y="2778"/>
                  </a:cubicBezTo>
                  <a:lnTo>
                    <a:pt x="4077" y="2778"/>
                  </a:lnTo>
                  <a:cubicBezTo>
                    <a:pt x="4082" y="2778"/>
                    <a:pt x="4088" y="2777"/>
                    <a:pt x="4093" y="2776"/>
                  </a:cubicBezTo>
                  <a:cubicBezTo>
                    <a:pt x="4128" y="2766"/>
                    <a:pt x="4149" y="2730"/>
                    <a:pt x="4140" y="2697"/>
                  </a:cubicBezTo>
                  <a:cubicBezTo>
                    <a:pt x="4116" y="2610"/>
                    <a:pt x="4088" y="2526"/>
                    <a:pt x="4055" y="2443"/>
                  </a:cubicBezTo>
                  <a:cubicBezTo>
                    <a:pt x="4043" y="2415"/>
                    <a:pt x="4020" y="2403"/>
                    <a:pt x="3997" y="2403"/>
                  </a:cubicBezTo>
                  <a:close/>
                  <a:moveTo>
                    <a:pt x="4077" y="2778"/>
                  </a:moveTo>
                  <a:lnTo>
                    <a:pt x="4077" y="2778"/>
                  </a:lnTo>
                  <a:cubicBezTo>
                    <a:pt x="4077" y="2778"/>
                    <a:pt x="4076" y="2778"/>
                    <a:pt x="4076" y="2778"/>
                  </a:cubicBezTo>
                  <a:lnTo>
                    <a:pt x="4077" y="2778"/>
                  </a:lnTo>
                  <a:cubicBezTo>
                    <a:pt x="4077" y="2778"/>
                    <a:pt x="4077" y="2778"/>
                    <a:pt x="4077" y="2778"/>
                  </a:cubicBezTo>
                  <a:close/>
                  <a:moveTo>
                    <a:pt x="4127" y="2902"/>
                  </a:moveTo>
                  <a:cubicBezTo>
                    <a:pt x="4124" y="2902"/>
                    <a:pt x="4121" y="2903"/>
                    <a:pt x="4119" y="2903"/>
                  </a:cubicBezTo>
                  <a:cubicBezTo>
                    <a:pt x="4084" y="2907"/>
                    <a:pt x="4059" y="2940"/>
                    <a:pt x="4064" y="2975"/>
                  </a:cubicBezTo>
                  <a:cubicBezTo>
                    <a:pt x="4075" y="3058"/>
                    <a:pt x="4081" y="3142"/>
                    <a:pt x="4083" y="3226"/>
                  </a:cubicBezTo>
                  <a:cubicBezTo>
                    <a:pt x="4084" y="3261"/>
                    <a:pt x="4112" y="3289"/>
                    <a:pt x="4147" y="3289"/>
                  </a:cubicBezTo>
                  <a:lnTo>
                    <a:pt x="4148" y="3289"/>
                  </a:lnTo>
                  <a:cubicBezTo>
                    <a:pt x="4184" y="3289"/>
                    <a:pt x="4212" y="3260"/>
                    <a:pt x="4212" y="3224"/>
                  </a:cubicBezTo>
                  <a:cubicBezTo>
                    <a:pt x="4211" y="3134"/>
                    <a:pt x="4204" y="3046"/>
                    <a:pt x="4192" y="2958"/>
                  </a:cubicBezTo>
                  <a:cubicBezTo>
                    <a:pt x="4187" y="2925"/>
                    <a:pt x="4159" y="2902"/>
                    <a:pt x="4127" y="2902"/>
                  </a:cubicBezTo>
                  <a:close/>
                  <a:moveTo>
                    <a:pt x="4139" y="3419"/>
                  </a:moveTo>
                  <a:cubicBezTo>
                    <a:pt x="4105" y="3419"/>
                    <a:pt x="4077" y="3443"/>
                    <a:pt x="4073" y="3478"/>
                  </a:cubicBezTo>
                  <a:cubicBezTo>
                    <a:pt x="4067" y="3562"/>
                    <a:pt x="4053" y="3645"/>
                    <a:pt x="4037" y="3728"/>
                  </a:cubicBezTo>
                  <a:cubicBezTo>
                    <a:pt x="4031" y="3762"/>
                    <a:pt x="4053" y="3796"/>
                    <a:pt x="4088" y="3802"/>
                  </a:cubicBezTo>
                  <a:cubicBezTo>
                    <a:pt x="4092" y="3804"/>
                    <a:pt x="4096" y="3804"/>
                    <a:pt x="4100" y="3804"/>
                  </a:cubicBezTo>
                  <a:lnTo>
                    <a:pt x="4099" y="3804"/>
                  </a:lnTo>
                  <a:cubicBezTo>
                    <a:pt x="4100" y="3804"/>
                    <a:pt x="4101" y="3804"/>
                    <a:pt x="4102" y="3804"/>
                  </a:cubicBezTo>
                  <a:cubicBezTo>
                    <a:pt x="4132" y="3804"/>
                    <a:pt x="4159" y="3783"/>
                    <a:pt x="4164" y="3752"/>
                  </a:cubicBezTo>
                  <a:cubicBezTo>
                    <a:pt x="4182" y="3665"/>
                    <a:pt x="4195" y="3578"/>
                    <a:pt x="4203" y="3490"/>
                  </a:cubicBezTo>
                  <a:cubicBezTo>
                    <a:pt x="4206" y="3454"/>
                    <a:pt x="4180" y="3423"/>
                    <a:pt x="4144" y="3419"/>
                  </a:cubicBezTo>
                  <a:cubicBezTo>
                    <a:pt x="4142" y="3419"/>
                    <a:pt x="4141" y="3419"/>
                    <a:pt x="4139" y="3419"/>
                  </a:cubicBezTo>
                  <a:close/>
                  <a:moveTo>
                    <a:pt x="4036" y="3926"/>
                  </a:moveTo>
                  <a:cubicBezTo>
                    <a:pt x="4011" y="3926"/>
                    <a:pt x="3986" y="3940"/>
                    <a:pt x="3976" y="3972"/>
                  </a:cubicBezTo>
                  <a:cubicBezTo>
                    <a:pt x="3952" y="4051"/>
                    <a:pt x="3925" y="4127"/>
                    <a:pt x="3894" y="4202"/>
                  </a:cubicBezTo>
                  <a:cubicBezTo>
                    <a:pt x="3823" y="4181"/>
                    <a:pt x="3750" y="4167"/>
                    <a:pt x="3675" y="4162"/>
                  </a:cubicBezTo>
                  <a:cubicBezTo>
                    <a:pt x="3674" y="4162"/>
                    <a:pt x="3673" y="4162"/>
                    <a:pt x="3673" y="4162"/>
                  </a:cubicBezTo>
                  <a:cubicBezTo>
                    <a:pt x="3639" y="4162"/>
                    <a:pt x="3609" y="4190"/>
                    <a:pt x="3608" y="4224"/>
                  </a:cubicBezTo>
                  <a:cubicBezTo>
                    <a:pt x="3605" y="4260"/>
                    <a:pt x="3633" y="4290"/>
                    <a:pt x="3668" y="4292"/>
                  </a:cubicBezTo>
                  <a:cubicBezTo>
                    <a:pt x="3748" y="4297"/>
                    <a:pt x="3827" y="4313"/>
                    <a:pt x="3902" y="4341"/>
                  </a:cubicBezTo>
                  <a:cubicBezTo>
                    <a:pt x="3910" y="4344"/>
                    <a:pt x="3917" y="4345"/>
                    <a:pt x="3924" y="4345"/>
                  </a:cubicBezTo>
                  <a:cubicBezTo>
                    <a:pt x="3952" y="4345"/>
                    <a:pt x="3976" y="4328"/>
                    <a:pt x="3985" y="4301"/>
                  </a:cubicBezTo>
                  <a:cubicBezTo>
                    <a:pt x="3988" y="4297"/>
                    <a:pt x="3989" y="4292"/>
                    <a:pt x="3989" y="4286"/>
                  </a:cubicBezTo>
                  <a:cubicBezTo>
                    <a:pt x="3998" y="4280"/>
                    <a:pt x="4006" y="4270"/>
                    <a:pt x="4010" y="4260"/>
                  </a:cubicBezTo>
                  <a:cubicBezTo>
                    <a:pt x="4044" y="4178"/>
                    <a:pt x="4073" y="4095"/>
                    <a:pt x="4100" y="4010"/>
                  </a:cubicBezTo>
                  <a:cubicBezTo>
                    <a:pt x="4115" y="3959"/>
                    <a:pt x="4075" y="3926"/>
                    <a:pt x="4036" y="3926"/>
                  </a:cubicBezTo>
                  <a:close/>
                  <a:moveTo>
                    <a:pt x="3421" y="4201"/>
                  </a:moveTo>
                  <a:cubicBezTo>
                    <a:pt x="3412" y="4201"/>
                    <a:pt x="3403" y="4202"/>
                    <a:pt x="3394" y="4206"/>
                  </a:cubicBezTo>
                  <a:cubicBezTo>
                    <a:pt x="3302" y="4242"/>
                    <a:pt x="3223" y="4304"/>
                    <a:pt x="3163" y="4383"/>
                  </a:cubicBezTo>
                  <a:cubicBezTo>
                    <a:pt x="3131" y="4424"/>
                    <a:pt x="3161" y="4485"/>
                    <a:pt x="3214" y="4486"/>
                  </a:cubicBezTo>
                  <a:lnTo>
                    <a:pt x="3214" y="4486"/>
                  </a:lnTo>
                  <a:cubicBezTo>
                    <a:pt x="3234" y="4485"/>
                    <a:pt x="3254" y="4476"/>
                    <a:pt x="3266" y="4460"/>
                  </a:cubicBezTo>
                  <a:cubicBezTo>
                    <a:pt x="3311" y="4400"/>
                    <a:pt x="3373" y="4353"/>
                    <a:pt x="3442" y="4327"/>
                  </a:cubicBezTo>
                  <a:cubicBezTo>
                    <a:pt x="3513" y="4298"/>
                    <a:pt x="3484" y="4201"/>
                    <a:pt x="3421" y="4201"/>
                  </a:cubicBezTo>
                  <a:close/>
                  <a:moveTo>
                    <a:pt x="3214" y="4486"/>
                  </a:moveTo>
                  <a:lnTo>
                    <a:pt x="3214" y="4486"/>
                  </a:lnTo>
                  <a:cubicBezTo>
                    <a:pt x="3214" y="4486"/>
                    <a:pt x="3214" y="4486"/>
                    <a:pt x="3214" y="4486"/>
                  </a:cubicBezTo>
                  <a:lnTo>
                    <a:pt x="3215" y="4486"/>
                  </a:lnTo>
                  <a:cubicBezTo>
                    <a:pt x="3215" y="4486"/>
                    <a:pt x="3215" y="4486"/>
                    <a:pt x="3214" y="4486"/>
                  </a:cubicBezTo>
                  <a:close/>
                  <a:moveTo>
                    <a:pt x="4157" y="4324"/>
                  </a:moveTo>
                  <a:cubicBezTo>
                    <a:pt x="4099" y="4324"/>
                    <a:pt x="4062" y="4409"/>
                    <a:pt x="4125" y="4445"/>
                  </a:cubicBezTo>
                  <a:cubicBezTo>
                    <a:pt x="4198" y="4487"/>
                    <a:pt x="4267" y="4534"/>
                    <a:pt x="4334" y="4585"/>
                  </a:cubicBezTo>
                  <a:cubicBezTo>
                    <a:pt x="4345" y="4594"/>
                    <a:pt x="4359" y="4598"/>
                    <a:pt x="4373" y="4598"/>
                  </a:cubicBezTo>
                  <a:lnTo>
                    <a:pt x="4373" y="4599"/>
                  </a:lnTo>
                  <a:cubicBezTo>
                    <a:pt x="4436" y="4599"/>
                    <a:pt x="4462" y="4519"/>
                    <a:pt x="4413" y="4482"/>
                  </a:cubicBezTo>
                  <a:cubicBezTo>
                    <a:pt x="4342" y="4428"/>
                    <a:pt x="4267" y="4379"/>
                    <a:pt x="4191" y="4333"/>
                  </a:cubicBezTo>
                  <a:cubicBezTo>
                    <a:pt x="4179" y="4327"/>
                    <a:pt x="4168" y="4324"/>
                    <a:pt x="4157" y="4324"/>
                  </a:cubicBezTo>
                  <a:close/>
                  <a:moveTo>
                    <a:pt x="3838" y="4404"/>
                  </a:moveTo>
                  <a:cubicBezTo>
                    <a:pt x="3817" y="4404"/>
                    <a:pt x="3795" y="4414"/>
                    <a:pt x="3782" y="4439"/>
                  </a:cubicBezTo>
                  <a:cubicBezTo>
                    <a:pt x="3743" y="4512"/>
                    <a:pt x="3699" y="4583"/>
                    <a:pt x="3652" y="4653"/>
                  </a:cubicBezTo>
                  <a:cubicBezTo>
                    <a:pt x="3631" y="4682"/>
                    <a:pt x="3637" y="4722"/>
                    <a:pt x="3667" y="4742"/>
                  </a:cubicBezTo>
                  <a:cubicBezTo>
                    <a:pt x="3679" y="4750"/>
                    <a:pt x="3691" y="4754"/>
                    <a:pt x="3704" y="4754"/>
                  </a:cubicBezTo>
                  <a:cubicBezTo>
                    <a:pt x="3726" y="4754"/>
                    <a:pt x="3746" y="4744"/>
                    <a:pt x="3758" y="4726"/>
                  </a:cubicBezTo>
                  <a:cubicBezTo>
                    <a:pt x="3809" y="4654"/>
                    <a:pt x="3855" y="4578"/>
                    <a:pt x="3897" y="4499"/>
                  </a:cubicBezTo>
                  <a:cubicBezTo>
                    <a:pt x="3924" y="4448"/>
                    <a:pt x="3881" y="4404"/>
                    <a:pt x="3838" y="4404"/>
                  </a:cubicBezTo>
                  <a:close/>
                  <a:moveTo>
                    <a:pt x="4571" y="4634"/>
                  </a:moveTo>
                  <a:cubicBezTo>
                    <a:pt x="4519" y="4634"/>
                    <a:pt x="4478" y="4702"/>
                    <a:pt x="4526" y="4748"/>
                  </a:cubicBezTo>
                  <a:cubicBezTo>
                    <a:pt x="4587" y="4802"/>
                    <a:pt x="4647" y="4863"/>
                    <a:pt x="4707" y="4927"/>
                  </a:cubicBezTo>
                  <a:cubicBezTo>
                    <a:pt x="4719" y="4940"/>
                    <a:pt x="4736" y="4947"/>
                    <a:pt x="4754" y="4947"/>
                  </a:cubicBezTo>
                  <a:cubicBezTo>
                    <a:pt x="4811" y="4947"/>
                    <a:pt x="4841" y="4879"/>
                    <a:pt x="4801" y="4839"/>
                  </a:cubicBezTo>
                  <a:cubicBezTo>
                    <a:pt x="4739" y="4772"/>
                    <a:pt x="4676" y="4710"/>
                    <a:pt x="4615" y="4653"/>
                  </a:cubicBezTo>
                  <a:cubicBezTo>
                    <a:pt x="4600" y="4640"/>
                    <a:pt x="4585" y="4634"/>
                    <a:pt x="4571" y="4634"/>
                  </a:cubicBezTo>
                  <a:close/>
                  <a:moveTo>
                    <a:pt x="3115" y="4593"/>
                  </a:moveTo>
                  <a:cubicBezTo>
                    <a:pt x="3087" y="4593"/>
                    <a:pt x="3059" y="4611"/>
                    <a:pt x="3053" y="4649"/>
                  </a:cubicBezTo>
                  <a:cubicBezTo>
                    <a:pt x="3049" y="4678"/>
                    <a:pt x="3047" y="4708"/>
                    <a:pt x="3047" y="4737"/>
                  </a:cubicBezTo>
                  <a:cubicBezTo>
                    <a:pt x="3047" y="4804"/>
                    <a:pt x="3057" y="4869"/>
                    <a:pt x="3076" y="4933"/>
                  </a:cubicBezTo>
                  <a:cubicBezTo>
                    <a:pt x="3085" y="4960"/>
                    <a:pt x="3110" y="4979"/>
                    <a:pt x="3138" y="4979"/>
                  </a:cubicBezTo>
                  <a:lnTo>
                    <a:pt x="3138" y="4979"/>
                  </a:lnTo>
                  <a:cubicBezTo>
                    <a:pt x="3145" y="4979"/>
                    <a:pt x="3151" y="4978"/>
                    <a:pt x="3158" y="4976"/>
                  </a:cubicBezTo>
                  <a:cubicBezTo>
                    <a:pt x="3192" y="4966"/>
                    <a:pt x="3211" y="4928"/>
                    <a:pt x="3200" y="4895"/>
                  </a:cubicBezTo>
                  <a:cubicBezTo>
                    <a:pt x="3184" y="4844"/>
                    <a:pt x="3176" y="4790"/>
                    <a:pt x="3176" y="4737"/>
                  </a:cubicBezTo>
                  <a:cubicBezTo>
                    <a:pt x="3176" y="4713"/>
                    <a:pt x="3178" y="4690"/>
                    <a:pt x="3180" y="4667"/>
                  </a:cubicBezTo>
                  <a:cubicBezTo>
                    <a:pt x="3187" y="4620"/>
                    <a:pt x="3151" y="4593"/>
                    <a:pt x="3115" y="4593"/>
                  </a:cubicBezTo>
                  <a:close/>
                  <a:moveTo>
                    <a:pt x="3138" y="4979"/>
                  </a:moveTo>
                  <a:lnTo>
                    <a:pt x="3138" y="4979"/>
                  </a:lnTo>
                  <a:cubicBezTo>
                    <a:pt x="3138" y="4979"/>
                    <a:pt x="3138" y="4979"/>
                    <a:pt x="3138" y="4979"/>
                  </a:cubicBezTo>
                  <a:lnTo>
                    <a:pt x="3139" y="4979"/>
                  </a:lnTo>
                  <a:cubicBezTo>
                    <a:pt x="3139" y="4979"/>
                    <a:pt x="3138" y="4979"/>
                    <a:pt x="3138" y="4979"/>
                  </a:cubicBezTo>
                  <a:close/>
                  <a:moveTo>
                    <a:pt x="3540" y="4823"/>
                  </a:moveTo>
                  <a:cubicBezTo>
                    <a:pt x="3524" y="4823"/>
                    <a:pt x="3509" y="4829"/>
                    <a:pt x="3494" y="4844"/>
                  </a:cubicBezTo>
                  <a:cubicBezTo>
                    <a:pt x="3426" y="4911"/>
                    <a:pt x="3361" y="4956"/>
                    <a:pt x="3310" y="4972"/>
                  </a:cubicBezTo>
                  <a:cubicBezTo>
                    <a:pt x="3238" y="4994"/>
                    <a:pt x="3254" y="5098"/>
                    <a:pt x="3328" y="5099"/>
                  </a:cubicBezTo>
                  <a:lnTo>
                    <a:pt x="3328" y="5099"/>
                  </a:lnTo>
                  <a:cubicBezTo>
                    <a:pt x="3334" y="5099"/>
                    <a:pt x="3341" y="5098"/>
                    <a:pt x="3347" y="5097"/>
                  </a:cubicBezTo>
                  <a:cubicBezTo>
                    <a:pt x="3421" y="5074"/>
                    <a:pt x="3501" y="5019"/>
                    <a:pt x="3585" y="4935"/>
                  </a:cubicBezTo>
                  <a:cubicBezTo>
                    <a:pt x="3632" y="4888"/>
                    <a:pt x="3589" y="4823"/>
                    <a:pt x="3540" y="4823"/>
                  </a:cubicBezTo>
                  <a:close/>
                  <a:moveTo>
                    <a:pt x="3328" y="5099"/>
                  </a:moveTo>
                  <a:lnTo>
                    <a:pt x="3328" y="5099"/>
                  </a:lnTo>
                  <a:cubicBezTo>
                    <a:pt x="3328" y="5099"/>
                    <a:pt x="3328" y="5099"/>
                    <a:pt x="3327" y="5099"/>
                  </a:cubicBezTo>
                  <a:lnTo>
                    <a:pt x="3329" y="5099"/>
                  </a:lnTo>
                  <a:cubicBezTo>
                    <a:pt x="3328" y="5099"/>
                    <a:pt x="3328" y="5099"/>
                    <a:pt x="3328" y="5099"/>
                  </a:cubicBezTo>
                  <a:close/>
                  <a:moveTo>
                    <a:pt x="4924" y="5017"/>
                  </a:moveTo>
                  <a:cubicBezTo>
                    <a:pt x="4878" y="5017"/>
                    <a:pt x="4835" y="5069"/>
                    <a:pt x="4869" y="5119"/>
                  </a:cubicBezTo>
                  <a:cubicBezTo>
                    <a:pt x="4918" y="5186"/>
                    <a:pt x="4965" y="5257"/>
                    <a:pt x="5006" y="5329"/>
                  </a:cubicBezTo>
                  <a:cubicBezTo>
                    <a:pt x="5018" y="5349"/>
                    <a:pt x="5040" y="5361"/>
                    <a:pt x="5063" y="5361"/>
                  </a:cubicBezTo>
                  <a:cubicBezTo>
                    <a:pt x="5073" y="5361"/>
                    <a:pt x="5085" y="5359"/>
                    <a:pt x="5096" y="5352"/>
                  </a:cubicBezTo>
                  <a:cubicBezTo>
                    <a:pt x="5127" y="5334"/>
                    <a:pt x="5136" y="5294"/>
                    <a:pt x="5119" y="5264"/>
                  </a:cubicBezTo>
                  <a:cubicBezTo>
                    <a:pt x="5073" y="5187"/>
                    <a:pt x="5025" y="5114"/>
                    <a:pt x="4973" y="5042"/>
                  </a:cubicBezTo>
                  <a:cubicBezTo>
                    <a:pt x="4959" y="5024"/>
                    <a:pt x="4941" y="5017"/>
                    <a:pt x="4924" y="5017"/>
                  </a:cubicBezTo>
                  <a:close/>
                  <a:moveTo>
                    <a:pt x="5182" y="5456"/>
                  </a:moveTo>
                  <a:cubicBezTo>
                    <a:pt x="5138" y="5456"/>
                    <a:pt x="5092" y="5501"/>
                    <a:pt x="5123" y="5554"/>
                  </a:cubicBezTo>
                  <a:cubicBezTo>
                    <a:pt x="5157" y="5629"/>
                    <a:pt x="5190" y="5707"/>
                    <a:pt x="5218" y="5788"/>
                  </a:cubicBezTo>
                  <a:cubicBezTo>
                    <a:pt x="5227" y="5813"/>
                    <a:pt x="5251" y="5830"/>
                    <a:pt x="5279" y="5830"/>
                  </a:cubicBezTo>
                  <a:lnTo>
                    <a:pt x="5278" y="5832"/>
                  </a:lnTo>
                  <a:cubicBezTo>
                    <a:pt x="5323" y="5832"/>
                    <a:pt x="5354" y="5788"/>
                    <a:pt x="5339" y="5745"/>
                  </a:cubicBezTo>
                  <a:cubicBezTo>
                    <a:pt x="5310" y="5661"/>
                    <a:pt x="5276" y="5579"/>
                    <a:pt x="5240" y="5500"/>
                  </a:cubicBezTo>
                  <a:cubicBezTo>
                    <a:pt x="5229" y="5469"/>
                    <a:pt x="5206" y="5456"/>
                    <a:pt x="5182" y="5456"/>
                  </a:cubicBezTo>
                  <a:close/>
                  <a:moveTo>
                    <a:pt x="5357" y="5948"/>
                  </a:moveTo>
                  <a:cubicBezTo>
                    <a:pt x="5318" y="5948"/>
                    <a:pt x="5279" y="5980"/>
                    <a:pt x="5292" y="6030"/>
                  </a:cubicBezTo>
                  <a:cubicBezTo>
                    <a:pt x="5314" y="6112"/>
                    <a:pt x="5331" y="6195"/>
                    <a:pt x="5346" y="6278"/>
                  </a:cubicBezTo>
                  <a:cubicBezTo>
                    <a:pt x="5351" y="6309"/>
                    <a:pt x="5378" y="6332"/>
                    <a:pt x="5409" y="6332"/>
                  </a:cubicBezTo>
                  <a:cubicBezTo>
                    <a:pt x="5413" y="6332"/>
                    <a:pt x="5417" y="6330"/>
                    <a:pt x="5421" y="6330"/>
                  </a:cubicBezTo>
                  <a:cubicBezTo>
                    <a:pt x="5456" y="6324"/>
                    <a:pt x="5480" y="6290"/>
                    <a:pt x="5473" y="6256"/>
                  </a:cubicBezTo>
                  <a:cubicBezTo>
                    <a:pt x="5458" y="6169"/>
                    <a:pt x="5440" y="6082"/>
                    <a:pt x="5417" y="5996"/>
                  </a:cubicBezTo>
                  <a:cubicBezTo>
                    <a:pt x="5408" y="5963"/>
                    <a:pt x="5383" y="5948"/>
                    <a:pt x="5357" y="5948"/>
                  </a:cubicBezTo>
                  <a:close/>
                  <a:moveTo>
                    <a:pt x="5442" y="6459"/>
                  </a:moveTo>
                  <a:cubicBezTo>
                    <a:pt x="5440" y="6459"/>
                    <a:pt x="5438" y="6459"/>
                    <a:pt x="5437" y="6459"/>
                  </a:cubicBezTo>
                  <a:cubicBezTo>
                    <a:pt x="5402" y="6461"/>
                    <a:pt x="5375" y="6493"/>
                    <a:pt x="5378" y="6530"/>
                  </a:cubicBezTo>
                  <a:cubicBezTo>
                    <a:pt x="5386" y="6612"/>
                    <a:pt x="5390" y="6697"/>
                    <a:pt x="5390" y="6782"/>
                  </a:cubicBezTo>
                  <a:cubicBezTo>
                    <a:pt x="5390" y="6816"/>
                    <a:pt x="5418" y="6845"/>
                    <a:pt x="5452" y="6845"/>
                  </a:cubicBezTo>
                  <a:cubicBezTo>
                    <a:pt x="5453" y="6845"/>
                    <a:pt x="5453" y="6845"/>
                    <a:pt x="5454" y="6845"/>
                  </a:cubicBezTo>
                  <a:cubicBezTo>
                    <a:pt x="5490" y="6845"/>
                    <a:pt x="5520" y="6816"/>
                    <a:pt x="5520" y="6780"/>
                  </a:cubicBezTo>
                  <a:cubicBezTo>
                    <a:pt x="5520" y="6693"/>
                    <a:pt x="5516" y="6604"/>
                    <a:pt x="5508" y="6518"/>
                  </a:cubicBezTo>
                  <a:cubicBezTo>
                    <a:pt x="5504" y="6484"/>
                    <a:pt x="5476" y="6459"/>
                    <a:pt x="5442" y="6459"/>
                  </a:cubicBezTo>
                  <a:close/>
                  <a:moveTo>
                    <a:pt x="5443" y="6976"/>
                  </a:moveTo>
                  <a:cubicBezTo>
                    <a:pt x="5410" y="6976"/>
                    <a:pt x="5382" y="7001"/>
                    <a:pt x="5377" y="7035"/>
                  </a:cubicBezTo>
                  <a:cubicBezTo>
                    <a:pt x="5369" y="7118"/>
                    <a:pt x="5357" y="7201"/>
                    <a:pt x="5339" y="7284"/>
                  </a:cubicBezTo>
                  <a:cubicBezTo>
                    <a:pt x="5333" y="7318"/>
                    <a:pt x="5355" y="7352"/>
                    <a:pt x="5390" y="7360"/>
                  </a:cubicBezTo>
                  <a:cubicBezTo>
                    <a:pt x="5394" y="7361"/>
                    <a:pt x="5398" y="7361"/>
                    <a:pt x="5402" y="7361"/>
                  </a:cubicBezTo>
                  <a:lnTo>
                    <a:pt x="5402" y="7361"/>
                  </a:lnTo>
                  <a:cubicBezTo>
                    <a:pt x="5433" y="7361"/>
                    <a:pt x="5460" y="7340"/>
                    <a:pt x="5466" y="7310"/>
                  </a:cubicBezTo>
                  <a:cubicBezTo>
                    <a:pt x="5485" y="7223"/>
                    <a:pt x="5498" y="7135"/>
                    <a:pt x="5506" y="7047"/>
                  </a:cubicBezTo>
                  <a:cubicBezTo>
                    <a:pt x="5509" y="7011"/>
                    <a:pt x="5484" y="6980"/>
                    <a:pt x="5448" y="6976"/>
                  </a:cubicBezTo>
                  <a:cubicBezTo>
                    <a:pt x="5446" y="6976"/>
                    <a:pt x="5444" y="6976"/>
                    <a:pt x="5443" y="6976"/>
                  </a:cubicBezTo>
                  <a:close/>
                  <a:moveTo>
                    <a:pt x="5402" y="7361"/>
                  </a:moveTo>
                  <a:lnTo>
                    <a:pt x="5402" y="7361"/>
                  </a:lnTo>
                  <a:cubicBezTo>
                    <a:pt x="5402" y="7361"/>
                    <a:pt x="5402" y="7361"/>
                    <a:pt x="5402" y="7361"/>
                  </a:cubicBezTo>
                  <a:lnTo>
                    <a:pt x="5403" y="7361"/>
                  </a:lnTo>
                  <a:cubicBezTo>
                    <a:pt x="5403" y="7361"/>
                    <a:pt x="5403" y="7361"/>
                    <a:pt x="5402" y="7361"/>
                  </a:cubicBezTo>
                  <a:close/>
                  <a:moveTo>
                    <a:pt x="5333" y="7480"/>
                  </a:moveTo>
                  <a:cubicBezTo>
                    <a:pt x="5308" y="7480"/>
                    <a:pt x="5284" y="7493"/>
                    <a:pt x="5274" y="7524"/>
                  </a:cubicBezTo>
                  <a:cubicBezTo>
                    <a:pt x="5247" y="7603"/>
                    <a:pt x="5214" y="7679"/>
                    <a:pt x="5176" y="7753"/>
                  </a:cubicBezTo>
                  <a:cubicBezTo>
                    <a:pt x="5154" y="7797"/>
                    <a:pt x="5184" y="7847"/>
                    <a:pt x="5233" y="7848"/>
                  </a:cubicBezTo>
                  <a:lnTo>
                    <a:pt x="5233" y="7848"/>
                  </a:lnTo>
                  <a:cubicBezTo>
                    <a:pt x="5257" y="7847"/>
                    <a:pt x="5279" y="7834"/>
                    <a:pt x="5290" y="7813"/>
                  </a:cubicBezTo>
                  <a:cubicBezTo>
                    <a:pt x="5331" y="7734"/>
                    <a:pt x="5367" y="7651"/>
                    <a:pt x="5397" y="7567"/>
                  </a:cubicBezTo>
                  <a:cubicBezTo>
                    <a:pt x="5414" y="7516"/>
                    <a:pt x="5373" y="7480"/>
                    <a:pt x="5333" y="7480"/>
                  </a:cubicBezTo>
                  <a:close/>
                  <a:moveTo>
                    <a:pt x="5233" y="7848"/>
                  </a:moveTo>
                  <a:cubicBezTo>
                    <a:pt x="5233" y="7848"/>
                    <a:pt x="5233" y="7848"/>
                    <a:pt x="5232" y="7848"/>
                  </a:cubicBezTo>
                  <a:lnTo>
                    <a:pt x="5234" y="7848"/>
                  </a:lnTo>
                  <a:cubicBezTo>
                    <a:pt x="5233" y="7848"/>
                    <a:pt x="5233" y="7848"/>
                    <a:pt x="5233" y="7848"/>
                  </a:cubicBezTo>
                  <a:close/>
                  <a:moveTo>
                    <a:pt x="5092" y="7935"/>
                  </a:moveTo>
                  <a:cubicBezTo>
                    <a:pt x="5074" y="7935"/>
                    <a:pt x="5057" y="7943"/>
                    <a:pt x="5042" y="7961"/>
                  </a:cubicBezTo>
                  <a:cubicBezTo>
                    <a:pt x="4992" y="8025"/>
                    <a:pt x="4934" y="8084"/>
                    <a:pt x="4873" y="8136"/>
                  </a:cubicBezTo>
                  <a:cubicBezTo>
                    <a:pt x="4826" y="8175"/>
                    <a:pt x="4852" y="8251"/>
                    <a:pt x="4913" y="8251"/>
                  </a:cubicBezTo>
                  <a:lnTo>
                    <a:pt x="4913" y="8251"/>
                  </a:lnTo>
                  <a:cubicBezTo>
                    <a:pt x="4929" y="8251"/>
                    <a:pt x="4944" y="8246"/>
                    <a:pt x="4956" y="8237"/>
                  </a:cubicBezTo>
                  <a:cubicBezTo>
                    <a:pt x="5025" y="8178"/>
                    <a:pt x="5088" y="8112"/>
                    <a:pt x="5144" y="8040"/>
                  </a:cubicBezTo>
                  <a:cubicBezTo>
                    <a:pt x="5183" y="7991"/>
                    <a:pt x="5139" y="7935"/>
                    <a:pt x="5092" y="7935"/>
                  </a:cubicBezTo>
                  <a:close/>
                  <a:moveTo>
                    <a:pt x="4913" y="8251"/>
                  </a:moveTo>
                  <a:cubicBezTo>
                    <a:pt x="4913" y="8251"/>
                    <a:pt x="4913" y="8251"/>
                    <a:pt x="4913" y="8251"/>
                  </a:cubicBezTo>
                  <a:lnTo>
                    <a:pt x="4914" y="8251"/>
                  </a:lnTo>
                  <a:cubicBezTo>
                    <a:pt x="4914" y="8251"/>
                    <a:pt x="4914" y="8251"/>
                    <a:pt x="4913" y="8251"/>
                  </a:cubicBezTo>
                  <a:close/>
                  <a:moveTo>
                    <a:pt x="3542" y="8316"/>
                  </a:moveTo>
                  <a:cubicBezTo>
                    <a:pt x="3473" y="8316"/>
                    <a:pt x="3450" y="8426"/>
                    <a:pt x="3531" y="8444"/>
                  </a:cubicBezTo>
                  <a:cubicBezTo>
                    <a:pt x="3579" y="8457"/>
                    <a:pt x="3627" y="8469"/>
                    <a:pt x="3674" y="8479"/>
                  </a:cubicBezTo>
                  <a:cubicBezTo>
                    <a:pt x="3678" y="8480"/>
                    <a:pt x="3683" y="8480"/>
                    <a:pt x="3687" y="8480"/>
                  </a:cubicBezTo>
                  <a:lnTo>
                    <a:pt x="3687" y="8481"/>
                  </a:lnTo>
                  <a:cubicBezTo>
                    <a:pt x="3764" y="8481"/>
                    <a:pt x="3777" y="8369"/>
                    <a:pt x="3700" y="8353"/>
                  </a:cubicBezTo>
                  <a:cubicBezTo>
                    <a:pt x="3656" y="8344"/>
                    <a:pt x="3611" y="8332"/>
                    <a:pt x="3564" y="8320"/>
                  </a:cubicBezTo>
                  <a:cubicBezTo>
                    <a:pt x="3556" y="8317"/>
                    <a:pt x="3549" y="8316"/>
                    <a:pt x="3542" y="8316"/>
                  </a:cubicBezTo>
                  <a:close/>
                  <a:moveTo>
                    <a:pt x="4701" y="8261"/>
                  </a:moveTo>
                  <a:cubicBezTo>
                    <a:pt x="4691" y="8261"/>
                    <a:pt x="4680" y="8264"/>
                    <a:pt x="4668" y="8270"/>
                  </a:cubicBezTo>
                  <a:cubicBezTo>
                    <a:pt x="4595" y="8308"/>
                    <a:pt x="4518" y="8336"/>
                    <a:pt x="4440" y="8356"/>
                  </a:cubicBezTo>
                  <a:cubicBezTo>
                    <a:pt x="4365" y="8376"/>
                    <a:pt x="4379" y="8484"/>
                    <a:pt x="4456" y="8484"/>
                  </a:cubicBezTo>
                  <a:cubicBezTo>
                    <a:pt x="4461" y="8484"/>
                    <a:pt x="4466" y="8483"/>
                    <a:pt x="4472" y="8481"/>
                  </a:cubicBezTo>
                  <a:cubicBezTo>
                    <a:pt x="4560" y="8459"/>
                    <a:pt x="4645" y="8427"/>
                    <a:pt x="4726" y="8386"/>
                  </a:cubicBezTo>
                  <a:cubicBezTo>
                    <a:pt x="4796" y="8355"/>
                    <a:pt x="4761" y="8261"/>
                    <a:pt x="4701" y="8261"/>
                  </a:cubicBezTo>
                  <a:close/>
                  <a:moveTo>
                    <a:pt x="3941" y="8390"/>
                  </a:moveTo>
                  <a:cubicBezTo>
                    <a:pt x="3909" y="8390"/>
                    <a:pt x="3881" y="8416"/>
                    <a:pt x="3878" y="8449"/>
                  </a:cubicBezTo>
                  <a:cubicBezTo>
                    <a:pt x="3874" y="8484"/>
                    <a:pt x="3901" y="8516"/>
                    <a:pt x="3937" y="8519"/>
                  </a:cubicBezTo>
                  <a:cubicBezTo>
                    <a:pt x="3993" y="8524"/>
                    <a:pt x="4044" y="8525"/>
                    <a:pt x="4103" y="8527"/>
                  </a:cubicBezTo>
                  <a:cubicBezTo>
                    <a:pt x="4137" y="8527"/>
                    <a:pt x="4172" y="8525"/>
                    <a:pt x="4206" y="8524"/>
                  </a:cubicBezTo>
                  <a:cubicBezTo>
                    <a:pt x="4242" y="8521"/>
                    <a:pt x="4268" y="8491"/>
                    <a:pt x="4266" y="8456"/>
                  </a:cubicBezTo>
                  <a:cubicBezTo>
                    <a:pt x="4263" y="8421"/>
                    <a:pt x="4234" y="8394"/>
                    <a:pt x="4199" y="8394"/>
                  </a:cubicBezTo>
                  <a:cubicBezTo>
                    <a:pt x="4198" y="8394"/>
                    <a:pt x="4197" y="8394"/>
                    <a:pt x="4196" y="8394"/>
                  </a:cubicBezTo>
                  <a:cubicBezTo>
                    <a:pt x="4166" y="8396"/>
                    <a:pt x="4135" y="8397"/>
                    <a:pt x="4103" y="8397"/>
                  </a:cubicBezTo>
                  <a:cubicBezTo>
                    <a:pt x="4094" y="8397"/>
                    <a:pt x="4085" y="8397"/>
                    <a:pt x="4076" y="8397"/>
                  </a:cubicBezTo>
                  <a:cubicBezTo>
                    <a:pt x="4033" y="8397"/>
                    <a:pt x="3991" y="8395"/>
                    <a:pt x="3948" y="8390"/>
                  </a:cubicBezTo>
                  <a:cubicBezTo>
                    <a:pt x="3945" y="8390"/>
                    <a:pt x="3943" y="8390"/>
                    <a:pt x="3941" y="839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6" name="Google Shape;2386;p50"/>
          <p:cNvGrpSpPr/>
          <p:nvPr/>
        </p:nvGrpSpPr>
        <p:grpSpPr>
          <a:xfrm>
            <a:off x="5344422" y="4222196"/>
            <a:ext cx="98575" cy="98475"/>
            <a:chOff x="6046822" y="2565334"/>
            <a:chExt cx="98575" cy="98475"/>
          </a:xfrm>
        </p:grpSpPr>
        <p:sp>
          <p:nvSpPr>
            <p:cNvPr id="2387" name="Google Shape;2387;p50"/>
            <p:cNvSpPr/>
            <p:nvPr/>
          </p:nvSpPr>
          <p:spPr>
            <a:xfrm>
              <a:off x="6046922" y="2565735"/>
              <a:ext cx="98274" cy="98074"/>
            </a:xfrm>
            <a:custGeom>
              <a:avLst/>
              <a:gdLst/>
              <a:ahLst/>
              <a:cxnLst/>
              <a:rect l="l" t="t" r="r" b="b"/>
              <a:pathLst>
                <a:path w="980" h="978" extrusionOk="0">
                  <a:moveTo>
                    <a:pt x="494" y="139"/>
                  </a:moveTo>
                  <a:cubicBezTo>
                    <a:pt x="580" y="139"/>
                    <a:pt x="668" y="171"/>
                    <a:pt x="739" y="242"/>
                  </a:cubicBezTo>
                  <a:cubicBezTo>
                    <a:pt x="958" y="462"/>
                    <a:pt x="801" y="836"/>
                    <a:pt x="491" y="836"/>
                  </a:cubicBezTo>
                  <a:lnTo>
                    <a:pt x="491" y="908"/>
                  </a:lnTo>
                  <a:lnTo>
                    <a:pt x="490" y="837"/>
                  </a:lnTo>
                  <a:cubicBezTo>
                    <a:pt x="298" y="836"/>
                    <a:pt x="142" y="678"/>
                    <a:pt x="144" y="487"/>
                  </a:cubicBezTo>
                  <a:cubicBezTo>
                    <a:pt x="145" y="278"/>
                    <a:pt x="316" y="139"/>
                    <a:pt x="494" y="139"/>
                  </a:cubicBezTo>
                  <a:close/>
                  <a:moveTo>
                    <a:pt x="490" y="0"/>
                  </a:moveTo>
                  <a:cubicBezTo>
                    <a:pt x="221" y="0"/>
                    <a:pt x="2" y="220"/>
                    <a:pt x="2" y="488"/>
                  </a:cubicBezTo>
                  <a:cubicBezTo>
                    <a:pt x="1" y="758"/>
                    <a:pt x="220" y="978"/>
                    <a:pt x="490" y="978"/>
                  </a:cubicBezTo>
                  <a:lnTo>
                    <a:pt x="491" y="978"/>
                  </a:lnTo>
                  <a:cubicBezTo>
                    <a:pt x="761" y="978"/>
                    <a:pt x="979" y="758"/>
                    <a:pt x="979" y="488"/>
                  </a:cubicBezTo>
                  <a:cubicBezTo>
                    <a:pt x="979" y="220"/>
                    <a:pt x="760" y="0"/>
                    <a:pt x="49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0"/>
            <p:cNvSpPr/>
            <p:nvPr/>
          </p:nvSpPr>
          <p:spPr>
            <a:xfrm>
              <a:off x="6046822" y="2565334"/>
              <a:ext cx="98575" cy="98475"/>
            </a:xfrm>
            <a:custGeom>
              <a:avLst/>
              <a:gdLst/>
              <a:ahLst/>
              <a:cxnLst/>
              <a:rect l="l" t="t" r="r" b="b"/>
              <a:pathLst>
                <a:path w="983" h="982" extrusionOk="0">
                  <a:moveTo>
                    <a:pt x="494" y="144"/>
                  </a:moveTo>
                  <a:cubicBezTo>
                    <a:pt x="684" y="149"/>
                    <a:pt x="835" y="304"/>
                    <a:pt x="835" y="492"/>
                  </a:cubicBezTo>
                  <a:cubicBezTo>
                    <a:pt x="833" y="682"/>
                    <a:pt x="682" y="836"/>
                    <a:pt x="492" y="840"/>
                  </a:cubicBezTo>
                  <a:lnTo>
                    <a:pt x="492" y="911"/>
                  </a:lnTo>
                  <a:lnTo>
                    <a:pt x="491" y="840"/>
                  </a:lnTo>
                  <a:cubicBezTo>
                    <a:pt x="301" y="836"/>
                    <a:pt x="150" y="680"/>
                    <a:pt x="151" y="491"/>
                  </a:cubicBezTo>
                  <a:cubicBezTo>
                    <a:pt x="153" y="301"/>
                    <a:pt x="305" y="148"/>
                    <a:pt x="494" y="144"/>
                  </a:cubicBezTo>
                  <a:close/>
                  <a:moveTo>
                    <a:pt x="491" y="0"/>
                  </a:moveTo>
                  <a:cubicBezTo>
                    <a:pt x="221" y="0"/>
                    <a:pt x="0" y="220"/>
                    <a:pt x="0" y="491"/>
                  </a:cubicBezTo>
                  <a:cubicBezTo>
                    <a:pt x="0" y="761"/>
                    <a:pt x="220" y="982"/>
                    <a:pt x="491" y="982"/>
                  </a:cubicBezTo>
                  <a:lnTo>
                    <a:pt x="492" y="982"/>
                  </a:lnTo>
                  <a:cubicBezTo>
                    <a:pt x="764" y="982"/>
                    <a:pt x="983" y="761"/>
                    <a:pt x="983" y="491"/>
                  </a:cubicBezTo>
                  <a:cubicBezTo>
                    <a:pt x="983" y="220"/>
                    <a:pt x="762" y="0"/>
                    <a:pt x="4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9" name="Google Shape;2389;p50"/>
          <p:cNvGrpSpPr/>
          <p:nvPr/>
        </p:nvGrpSpPr>
        <p:grpSpPr>
          <a:xfrm>
            <a:off x="4858356" y="561307"/>
            <a:ext cx="159445" cy="160147"/>
            <a:chOff x="8424356" y="2349532"/>
            <a:chExt cx="159445" cy="160147"/>
          </a:xfrm>
        </p:grpSpPr>
        <p:sp>
          <p:nvSpPr>
            <p:cNvPr id="2390" name="Google Shape;2390;p50"/>
            <p:cNvSpPr/>
            <p:nvPr/>
          </p:nvSpPr>
          <p:spPr>
            <a:xfrm>
              <a:off x="8424356" y="2349632"/>
              <a:ext cx="159445" cy="160047"/>
            </a:xfrm>
            <a:custGeom>
              <a:avLst/>
              <a:gdLst/>
              <a:ahLst/>
              <a:cxnLst/>
              <a:rect l="l" t="t" r="r" b="b"/>
              <a:pathLst>
                <a:path w="1590" h="1596" extrusionOk="0">
                  <a:moveTo>
                    <a:pt x="850" y="205"/>
                  </a:moveTo>
                  <a:cubicBezTo>
                    <a:pt x="870" y="273"/>
                    <a:pt x="893" y="364"/>
                    <a:pt x="907" y="424"/>
                  </a:cubicBezTo>
                  <a:cubicBezTo>
                    <a:pt x="946" y="582"/>
                    <a:pt x="957" y="621"/>
                    <a:pt x="974" y="645"/>
                  </a:cubicBezTo>
                  <a:cubicBezTo>
                    <a:pt x="994" y="672"/>
                    <a:pt x="1024" y="684"/>
                    <a:pt x="1180" y="740"/>
                  </a:cubicBezTo>
                  <a:cubicBezTo>
                    <a:pt x="1235" y="760"/>
                    <a:pt x="1320" y="791"/>
                    <a:pt x="1382" y="816"/>
                  </a:cubicBezTo>
                  <a:cubicBezTo>
                    <a:pt x="1294" y="855"/>
                    <a:pt x="1151" y="910"/>
                    <a:pt x="1024" y="955"/>
                  </a:cubicBezTo>
                  <a:cubicBezTo>
                    <a:pt x="1005" y="962"/>
                    <a:pt x="990" y="975"/>
                    <a:pt x="982" y="992"/>
                  </a:cubicBezTo>
                  <a:cubicBezTo>
                    <a:pt x="919" y="1138"/>
                    <a:pt x="840" y="1303"/>
                    <a:pt x="790" y="1396"/>
                  </a:cubicBezTo>
                  <a:cubicBezTo>
                    <a:pt x="754" y="1296"/>
                    <a:pt x="704" y="1121"/>
                    <a:pt x="667" y="967"/>
                  </a:cubicBezTo>
                  <a:cubicBezTo>
                    <a:pt x="659" y="940"/>
                    <a:pt x="637" y="920"/>
                    <a:pt x="611" y="915"/>
                  </a:cubicBezTo>
                  <a:cubicBezTo>
                    <a:pt x="462" y="887"/>
                    <a:pt x="292" y="848"/>
                    <a:pt x="199" y="823"/>
                  </a:cubicBezTo>
                  <a:cubicBezTo>
                    <a:pt x="298" y="768"/>
                    <a:pt x="484" y="684"/>
                    <a:pt x="649" y="618"/>
                  </a:cubicBezTo>
                  <a:lnTo>
                    <a:pt x="648" y="618"/>
                  </a:lnTo>
                  <a:cubicBezTo>
                    <a:pt x="667" y="611"/>
                    <a:pt x="681" y="595"/>
                    <a:pt x="688" y="578"/>
                  </a:cubicBezTo>
                  <a:cubicBezTo>
                    <a:pt x="736" y="451"/>
                    <a:pt x="790" y="327"/>
                    <a:pt x="850" y="205"/>
                  </a:cubicBezTo>
                  <a:close/>
                  <a:moveTo>
                    <a:pt x="866" y="1"/>
                  </a:moveTo>
                  <a:cubicBezTo>
                    <a:pt x="823" y="1"/>
                    <a:pt x="758" y="1"/>
                    <a:pt x="566" y="498"/>
                  </a:cubicBezTo>
                  <a:cubicBezTo>
                    <a:pt x="34" y="713"/>
                    <a:pt x="16" y="783"/>
                    <a:pt x="6" y="812"/>
                  </a:cubicBezTo>
                  <a:cubicBezTo>
                    <a:pt x="1" y="836"/>
                    <a:pt x="5" y="863"/>
                    <a:pt x="20" y="883"/>
                  </a:cubicBezTo>
                  <a:cubicBezTo>
                    <a:pt x="33" y="902"/>
                    <a:pt x="74" y="958"/>
                    <a:pt x="540" y="1046"/>
                  </a:cubicBezTo>
                  <a:cubicBezTo>
                    <a:pt x="677" y="1595"/>
                    <a:pt x="728" y="1595"/>
                    <a:pt x="780" y="1595"/>
                  </a:cubicBezTo>
                  <a:lnTo>
                    <a:pt x="784" y="1595"/>
                  </a:lnTo>
                  <a:cubicBezTo>
                    <a:pt x="827" y="1594"/>
                    <a:pt x="875" y="1591"/>
                    <a:pt x="1101" y="1078"/>
                  </a:cubicBezTo>
                  <a:cubicBezTo>
                    <a:pt x="1239" y="1027"/>
                    <a:pt x="1503" y="930"/>
                    <a:pt x="1560" y="880"/>
                  </a:cubicBezTo>
                  <a:cubicBezTo>
                    <a:pt x="1580" y="860"/>
                    <a:pt x="1589" y="832"/>
                    <a:pt x="1586" y="804"/>
                  </a:cubicBezTo>
                  <a:cubicBezTo>
                    <a:pt x="1573" y="738"/>
                    <a:pt x="1502" y="705"/>
                    <a:pt x="1228" y="606"/>
                  </a:cubicBezTo>
                  <a:cubicBezTo>
                    <a:pt x="1177" y="589"/>
                    <a:pt x="1116" y="566"/>
                    <a:pt x="1088" y="554"/>
                  </a:cubicBezTo>
                  <a:cubicBezTo>
                    <a:pt x="1077" y="522"/>
                    <a:pt x="1060" y="450"/>
                    <a:pt x="1045" y="390"/>
                  </a:cubicBezTo>
                  <a:cubicBezTo>
                    <a:pt x="998" y="198"/>
                    <a:pt x="967" y="79"/>
                    <a:pt x="933" y="34"/>
                  </a:cubicBezTo>
                  <a:cubicBezTo>
                    <a:pt x="915" y="14"/>
                    <a:pt x="891" y="2"/>
                    <a:pt x="86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0"/>
            <p:cNvSpPr/>
            <p:nvPr/>
          </p:nvSpPr>
          <p:spPr>
            <a:xfrm>
              <a:off x="8424356" y="2349532"/>
              <a:ext cx="159445" cy="160147"/>
            </a:xfrm>
            <a:custGeom>
              <a:avLst/>
              <a:gdLst/>
              <a:ahLst/>
              <a:cxnLst/>
              <a:rect l="l" t="t" r="r" b="b"/>
              <a:pathLst>
                <a:path w="1590" h="1597" extrusionOk="0">
                  <a:moveTo>
                    <a:pt x="851" y="206"/>
                  </a:moveTo>
                  <a:cubicBezTo>
                    <a:pt x="871" y="274"/>
                    <a:pt x="893" y="365"/>
                    <a:pt x="907" y="425"/>
                  </a:cubicBezTo>
                  <a:cubicBezTo>
                    <a:pt x="946" y="583"/>
                    <a:pt x="958" y="622"/>
                    <a:pt x="974" y="646"/>
                  </a:cubicBezTo>
                  <a:cubicBezTo>
                    <a:pt x="996" y="673"/>
                    <a:pt x="1024" y="685"/>
                    <a:pt x="1180" y="741"/>
                  </a:cubicBezTo>
                  <a:cubicBezTo>
                    <a:pt x="1236" y="761"/>
                    <a:pt x="1320" y="792"/>
                    <a:pt x="1383" y="817"/>
                  </a:cubicBezTo>
                  <a:cubicBezTo>
                    <a:pt x="1294" y="857"/>
                    <a:pt x="1151" y="911"/>
                    <a:pt x="1025" y="956"/>
                  </a:cubicBezTo>
                  <a:cubicBezTo>
                    <a:pt x="1006" y="963"/>
                    <a:pt x="990" y="976"/>
                    <a:pt x="983" y="995"/>
                  </a:cubicBezTo>
                  <a:cubicBezTo>
                    <a:pt x="919" y="1139"/>
                    <a:pt x="842" y="1305"/>
                    <a:pt x="790" y="1397"/>
                  </a:cubicBezTo>
                  <a:cubicBezTo>
                    <a:pt x="754" y="1297"/>
                    <a:pt x="704" y="1123"/>
                    <a:pt x="667" y="969"/>
                  </a:cubicBezTo>
                  <a:cubicBezTo>
                    <a:pt x="660" y="941"/>
                    <a:pt x="639" y="921"/>
                    <a:pt x="611" y="916"/>
                  </a:cubicBezTo>
                  <a:cubicBezTo>
                    <a:pt x="462" y="889"/>
                    <a:pt x="292" y="850"/>
                    <a:pt x="200" y="824"/>
                  </a:cubicBezTo>
                  <a:cubicBezTo>
                    <a:pt x="298" y="769"/>
                    <a:pt x="484" y="685"/>
                    <a:pt x="649" y="619"/>
                  </a:cubicBezTo>
                  <a:cubicBezTo>
                    <a:pt x="668" y="612"/>
                    <a:pt x="681" y="596"/>
                    <a:pt x="689" y="579"/>
                  </a:cubicBezTo>
                  <a:cubicBezTo>
                    <a:pt x="736" y="452"/>
                    <a:pt x="791" y="328"/>
                    <a:pt x="851" y="206"/>
                  </a:cubicBezTo>
                  <a:close/>
                  <a:moveTo>
                    <a:pt x="866" y="0"/>
                  </a:moveTo>
                  <a:cubicBezTo>
                    <a:pt x="823" y="0"/>
                    <a:pt x="759" y="0"/>
                    <a:pt x="566" y="499"/>
                  </a:cubicBezTo>
                  <a:cubicBezTo>
                    <a:pt x="34" y="714"/>
                    <a:pt x="16" y="784"/>
                    <a:pt x="6" y="813"/>
                  </a:cubicBezTo>
                  <a:cubicBezTo>
                    <a:pt x="1" y="837"/>
                    <a:pt x="5" y="862"/>
                    <a:pt x="20" y="884"/>
                  </a:cubicBezTo>
                  <a:cubicBezTo>
                    <a:pt x="33" y="903"/>
                    <a:pt x="74" y="957"/>
                    <a:pt x="540" y="1047"/>
                  </a:cubicBezTo>
                  <a:cubicBezTo>
                    <a:pt x="677" y="1596"/>
                    <a:pt x="728" y="1596"/>
                    <a:pt x="780" y="1596"/>
                  </a:cubicBezTo>
                  <a:lnTo>
                    <a:pt x="784" y="1596"/>
                  </a:lnTo>
                  <a:cubicBezTo>
                    <a:pt x="827" y="1594"/>
                    <a:pt x="875" y="1591"/>
                    <a:pt x="1101" y="1079"/>
                  </a:cubicBezTo>
                  <a:cubicBezTo>
                    <a:pt x="1240" y="1030"/>
                    <a:pt x="1505" y="931"/>
                    <a:pt x="1560" y="881"/>
                  </a:cubicBezTo>
                  <a:cubicBezTo>
                    <a:pt x="1580" y="861"/>
                    <a:pt x="1589" y="833"/>
                    <a:pt x="1586" y="804"/>
                  </a:cubicBezTo>
                  <a:cubicBezTo>
                    <a:pt x="1573" y="738"/>
                    <a:pt x="1502" y="706"/>
                    <a:pt x="1229" y="607"/>
                  </a:cubicBezTo>
                  <a:cubicBezTo>
                    <a:pt x="1177" y="588"/>
                    <a:pt x="1116" y="567"/>
                    <a:pt x="1088" y="554"/>
                  </a:cubicBezTo>
                  <a:cubicBezTo>
                    <a:pt x="1077" y="523"/>
                    <a:pt x="1060" y="451"/>
                    <a:pt x="1045" y="391"/>
                  </a:cubicBezTo>
                  <a:cubicBezTo>
                    <a:pt x="998" y="199"/>
                    <a:pt x="967" y="80"/>
                    <a:pt x="933" y="34"/>
                  </a:cubicBezTo>
                  <a:cubicBezTo>
                    <a:pt x="917" y="15"/>
                    <a:pt x="893"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2" name="Google Shape;2392;p50"/>
          <p:cNvGrpSpPr/>
          <p:nvPr/>
        </p:nvGrpSpPr>
        <p:grpSpPr>
          <a:xfrm>
            <a:off x="8296390" y="2335492"/>
            <a:ext cx="134275" cy="133874"/>
            <a:chOff x="7616903" y="1949217"/>
            <a:chExt cx="134275" cy="133874"/>
          </a:xfrm>
        </p:grpSpPr>
        <p:sp>
          <p:nvSpPr>
            <p:cNvPr id="2393" name="Google Shape;2393;p50"/>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0"/>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0"/>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0"/>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0"/>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8" name="Google Shape;2398;p50"/>
          <p:cNvGrpSpPr/>
          <p:nvPr/>
        </p:nvGrpSpPr>
        <p:grpSpPr>
          <a:xfrm>
            <a:off x="1075968" y="721445"/>
            <a:ext cx="134272" cy="133870"/>
            <a:chOff x="843668" y="3390058"/>
            <a:chExt cx="134272" cy="133870"/>
          </a:xfrm>
        </p:grpSpPr>
        <p:sp>
          <p:nvSpPr>
            <p:cNvPr id="2399" name="Google Shape;2399;p50"/>
            <p:cNvSpPr/>
            <p:nvPr/>
          </p:nvSpPr>
          <p:spPr>
            <a:xfrm>
              <a:off x="843869" y="3390058"/>
              <a:ext cx="132266" cy="133870"/>
            </a:xfrm>
            <a:custGeom>
              <a:avLst/>
              <a:gdLst/>
              <a:ahLst/>
              <a:cxnLst/>
              <a:rect l="l" t="t" r="r" b="b"/>
              <a:pathLst>
                <a:path w="1319" h="1335" extrusionOk="0">
                  <a:moveTo>
                    <a:pt x="718" y="0"/>
                  </a:moveTo>
                  <a:cubicBezTo>
                    <a:pt x="679" y="0"/>
                    <a:pt x="647" y="31"/>
                    <a:pt x="647" y="70"/>
                  </a:cubicBezTo>
                  <a:lnTo>
                    <a:pt x="644" y="475"/>
                  </a:lnTo>
                  <a:lnTo>
                    <a:pt x="402" y="217"/>
                  </a:lnTo>
                  <a:cubicBezTo>
                    <a:pt x="387" y="202"/>
                    <a:pt x="369" y="195"/>
                    <a:pt x="353" y="195"/>
                  </a:cubicBezTo>
                  <a:cubicBezTo>
                    <a:pt x="299" y="195"/>
                    <a:pt x="252" y="262"/>
                    <a:pt x="298" y="314"/>
                  </a:cubicBezTo>
                  <a:lnTo>
                    <a:pt x="549" y="579"/>
                  </a:lnTo>
                  <a:lnTo>
                    <a:pt x="95" y="583"/>
                  </a:lnTo>
                  <a:cubicBezTo>
                    <a:pt x="0" y="584"/>
                    <a:pt x="1" y="725"/>
                    <a:pt x="95" y="725"/>
                  </a:cubicBezTo>
                  <a:cubicBezTo>
                    <a:pt x="95" y="725"/>
                    <a:pt x="96" y="725"/>
                    <a:pt x="96" y="725"/>
                  </a:cubicBezTo>
                  <a:lnTo>
                    <a:pt x="509" y="721"/>
                  </a:lnTo>
                  <a:lnTo>
                    <a:pt x="509" y="721"/>
                  </a:lnTo>
                  <a:lnTo>
                    <a:pt x="190" y="945"/>
                  </a:lnTo>
                  <a:cubicBezTo>
                    <a:pt x="132" y="984"/>
                    <a:pt x="160" y="1074"/>
                    <a:pt x="230" y="1074"/>
                  </a:cubicBezTo>
                  <a:cubicBezTo>
                    <a:pt x="244" y="1074"/>
                    <a:pt x="258" y="1070"/>
                    <a:pt x="270" y="1062"/>
                  </a:cubicBezTo>
                  <a:lnTo>
                    <a:pt x="643" y="801"/>
                  </a:lnTo>
                  <a:lnTo>
                    <a:pt x="640" y="1264"/>
                  </a:lnTo>
                  <a:cubicBezTo>
                    <a:pt x="639" y="1302"/>
                    <a:pt x="671" y="1334"/>
                    <a:pt x="710" y="1334"/>
                  </a:cubicBezTo>
                  <a:cubicBezTo>
                    <a:pt x="750" y="1334"/>
                    <a:pt x="780" y="1302"/>
                    <a:pt x="780" y="1264"/>
                  </a:cubicBezTo>
                  <a:lnTo>
                    <a:pt x="783" y="828"/>
                  </a:lnTo>
                  <a:lnTo>
                    <a:pt x="1042" y="1102"/>
                  </a:lnTo>
                  <a:cubicBezTo>
                    <a:pt x="1058" y="1118"/>
                    <a:pt x="1076" y="1125"/>
                    <a:pt x="1093" y="1125"/>
                  </a:cubicBezTo>
                  <a:cubicBezTo>
                    <a:pt x="1148" y="1125"/>
                    <a:pt x="1195" y="1057"/>
                    <a:pt x="1145" y="1004"/>
                  </a:cubicBezTo>
                  <a:lnTo>
                    <a:pt x="874" y="718"/>
                  </a:lnTo>
                  <a:lnTo>
                    <a:pt x="1242" y="714"/>
                  </a:lnTo>
                  <a:cubicBezTo>
                    <a:pt x="1280" y="714"/>
                    <a:pt x="1312" y="682"/>
                    <a:pt x="1312" y="643"/>
                  </a:cubicBezTo>
                  <a:cubicBezTo>
                    <a:pt x="1312" y="605"/>
                    <a:pt x="1282" y="574"/>
                    <a:pt x="1244" y="574"/>
                  </a:cubicBezTo>
                  <a:cubicBezTo>
                    <a:pt x="1243" y="574"/>
                    <a:pt x="1242" y="574"/>
                    <a:pt x="1242" y="574"/>
                  </a:cubicBezTo>
                  <a:lnTo>
                    <a:pt x="968" y="576"/>
                  </a:lnTo>
                  <a:lnTo>
                    <a:pt x="968" y="576"/>
                  </a:lnTo>
                  <a:lnTo>
                    <a:pt x="1255" y="376"/>
                  </a:lnTo>
                  <a:cubicBezTo>
                    <a:pt x="1319" y="331"/>
                    <a:pt x="1275" y="245"/>
                    <a:pt x="1215" y="245"/>
                  </a:cubicBezTo>
                  <a:cubicBezTo>
                    <a:pt x="1201" y="245"/>
                    <a:pt x="1187" y="249"/>
                    <a:pt x="1173" y="258"/>
                  </a:cubicBezTo>
                  <a:lnTo>
                    <a:pt x="786" y="530"/>
                  </a:lnTo>
                  <a:lnTo>
                    <a:pt x="788" y="71"/>
                  </a:lnTo>
                  <a:cubicBezTo>
                    <a:pt x="788" y="32"/>
                    <a:pt x="756" y="0"/>
                    <a:pt x="7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0"/>
            <p:cNvSpPr/>
            <p:nvPr/>
          </p:nvSpPr>
          <p:spPr>
            <a:xfrm>
              <a:off x="907847" y="3390058"/>
              <a:ext cx="15042" cy="133870"/>
            </a:xfrm>
            <a:custGeom>
              <a:avLst/>
              <a:gdLst/>
              <a:ahLst/>
              <a:cxnLst/>
              <a:rect l="l" t="t" r="r" b="b"/>
              <a:pathLst>
                <a:path w="150" h="1335" extrusionOk="0">
                  <a:moveTo>
                    <a:pt x="80" y="0"/>
                  </a:moveTo>
                  <a:cubicBezTo>
                    <a:pt x="40" y="0"/>
                    <a:pt x="9" y="32"/>
                    <a:pt x="9" y="71"/>
                  </a:cubicBezTo>
                  <a:lnTo>
                    <a:pt x="1" y="1264"/>
                  </a:lnTo>
                  <a:cubicBezTo>
                    <a:pt x="1" y="1302"/>
                    <a:pt x="33" y="1334"/>
                    <a:pt x="72" y="1334"/>
                  </a:cubicBezTo>
                  <a:cubicBezTo>
                    <a:pt x="110" y="1334"/>
                    <a:pt x="142" y="1304"/>
                    <a:pt x="142" y="1265"/>
                  </a:cubicBezTo>
                  <a:lnTo>
                    <a:pt x="149" y="71"/>
                  </a:lnTo>
                  <a:cubicBezTo>
                    <a:pt x="149" y="32"/>
                    <a:pt x="118"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0"/>
            <p:cNvSpPr/>
            <p:nvPr/>
          </p:nvSpPr>
          <p:spPr>
            <a:xfrm>
              <a:off x="856905" y="3414526"/>
              <a:ext cx="119230" cy="83431"/>
            </a:xfrm>
            <a:custGeom>
              <a:avLst/>
              <a:gdLst/>
              <a:ahLst/>
              <a:cxnLst/>
              <a:rect l="l" t="t" r="r" b="b"/>
              <a:pathLst>
                <a:path w="1189" h="832" extrusionOk="0">
                  <a:moveTo>
                    <a:pt x="1085" y="1"/>
                  </a:moveTo>
                  <a:cubicBezTo>
                    <a:pt x="1071" y="1"/>
                    <a:pt x="1057" y="5"/>
                    <a:pt x="1043" y="14"/>
                  </a:cubicBezTo>
                  <a:lnTo>
                    <a:pt x="58" y="701"/>
                  </a:lnTo>
                  <a:cubicBezTo>
                    <a:pt x="1" y="741"/>
                    <a:pt x="29" y="831"/>
                    <a:pt x="98" y="831"/>
                  </a:cubicBezTo>
                  <a:cubicBezTo>
                    <a:pt x="113" y="831"/>
                    <a:pt x="126" y="826"/>
                    <a:pt x="138" y="819"/>
                  </a:cubicBezTo>
                  <a:lnTo>
                    <a:pt x="1125" y="132"/>
                  </a:lnTo>
                  <a:cubicBezTo>
                    <a:pt x="1189" y="87"/>
                    <a:pt x="1145" y="1"/>
                    <a:pt x="10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0"/>
            <p:cNvSpPr/>
            <p:nvPr/>
          </p:nvSpPr>
          <p:spPr>
            <a:xfrm>
              <a:off x="868738" y="3409512"/>
              <a:ext cx="94361" cy="93358"/>
            </a:xfrm>
            <a:custGeom>
              <a:avLst/>
              <a:gdLst/>
              <a:ahLst/>
              <a:cxnLst/>
              <a:rect l="l" t="t" r="r" b="b"/>
              <a:pathLst>
                <a:path w="941" h="931" extrusionOk="0">
                  <a:moveTo>
                    <a:pt x="102" y="1"/>
                  </a:moveTo>
                  <a:cubicBezTo>
                    <a:pt x="47" y="1"/>
                    <a:pt x="0" y="69"/>
                    <a:pt x="50" y="122"/>
                  </a:cubicBezTo>
                  <a:lnTo>
                    <a:pt x="794" y="908"/>
                  </a:lnTo>
                  <a:cubicBezTo>
                    <a:pt x="808" y="923"/>
                    <a:pt x="827" y="931"/>
                    <a:pt x="845" y="931"/>
                  </a:cubicBezTo>
                  <a:cubicBezTo>
                    <a:pt x="908" y="931"/>
                    <a:pt x="940" y="856"/>
                    <a:pt x="897" y="812"/>
                  </a:cubicBezTo>
                  <a:lnTo>
                    <a:pt x="153"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0"/>
            <p:cNvSpPr/>
            <p:nvPr/>
          </p:nvSpPr>
          <p:spPr>
            <a:xfrm>
              <a:off x="843668" y="3447517"/>
              <a:ext cx="134272" cy="15443"/>
            </a:xfrm>
            <a:custGeom>
              <a:avLst/>
              <a:gdLst/>
              <a:ahLst/>
              <a:cxnLst/>
              <a:rect l="l" t="t" r="r" b="b"/>
              <a:pathLst>
                <a:path w="1339" h="154" extrusionOk="0">
                  <a:moveTo>
                    <a:pt x="1244" y="1"/>
                  </a:moveTo>
                  <a:cubicBezTo>
                    <a:pt x="1243" y="1"/>
                    <a:pt x="1243" y="1"/>
                    <a:pt x="1242" y="1"/>
                  </a:cubicBezTo>
                  <a:lnTo>
                    <a:pt x="95" y="11"/>
                  </a:lnTo>
                  <a:cubicBezTo>
                    <a:pt x="0" y="11"/>
                    <a:pt x="2" y="153"/>
                    <a:pt x="97" y="153"/>
                  </a:cubicBezTo>
                  <a:lnTo>
                    <a:pt x="1244" y="142"/>
                  </a:lnTo>
                  <a:cubicBezTo>
                    <a:pt x="1338" y="141"/>
                    <a:pt x="1337" y="1"/>
                    <a:pt x="12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Grafik 1">
            <a:extLst>
              <a:ext uri="{FF2B5EF4-FFF2-40B4-BE49-F238E27FC236}">
                <a16:creationId xmlns:a16="http://schemas.microsoft.com/office/drawing/2014/main" id="{09026334-8243-7EDA-DFBE-03B45F7FE037}"/>
              </a:ext>
            </a:extLst>
          </p:cNvPr>
          <p:cNvPicPr>
            <a:picLocks noChangeAspect="1"/>
          </p:cNvPicPr>
          <p:nvPr/>
        </p:nvPicPr>
        <p:blipFill>
          <a:blip r:embed="rId4"/>
          <a:stretch>
            <a:fillRect/>
          </a:stretch>
        </p:blipFill>
        <p:spPr>
          <a:xfrm>
            <a:off x="5712224" y="2469366"/>
            <a:ext cx="1790700" cy="25527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21"/>
        <p:cNvGrpSpPr/>
        <p:nvPr/>
      </p:nvGrpSpPr>
      <p:grpSpPr>
        <a:xfrm>
          <a:off x="0" y="0"/>
          <a:ext cx="0" cy="0"/>
          <a:chOff x="0" y="0"/>
          <a:chExt cx="0" cy="0"/>
        </a:xfrm>
      </p:grpSpPr>
      <p:sp>
        <p:nvSpPr>
          <p:cNvPr id="3422" name="Google Shape;3422;p61"/>
          <p:cNvSpPr/>
          <p:nvPr/>
        </p:nvSpPr>
        <p:spPr>
          <a:xfrm>
            <a:off x="5288027" y="676949"/>
            <a:ext cx="2614195" cy="2069383"/>
          </a:xfrm>
          <a:custGeom>
            <a:avLst/>
            <a:gdLst/>
            <a:ahLst/>
            <a:cxnLst/>
            <a:rect l="l" t="t" r="r" b="b"/>
            <a:pathLst>
              <a:path w="9256" h="7327" extrusionOk="0">
                <a:moveTo>
                  <a:pt x="2912" y="1"/>
                </a:moveTo>
                <a:cubicBezTo>
                  <a:pt x="1723" y="1"/>
                  <a:pt x="644" y="119"/>
                  <a:pt x="454" y="526"/>
                </a:cubicBezTo>
                <a:cubicBezTo>
                  <a:pt x="1" y="1495"/>
                  <a:pt x="66" y="5152"/>
                  <a:pt x="390" y="5450"/>
                </a:cubicBezTo>
                <a:cubicBezTo>
                  <a:pt x="713" y="5748"/>
                  <a:pt x="3043" y="5748"/>
                  <a:pt x="3237" y="6046"/>
                </a:cubicBezTo>
                <a:cubicBezTo>
                  <a:pt x="3431" y="6344"/>
                  <a:pt x="3043" y="7166"/>
                  <a:pt x="3237" y="7314"/>
                </a:cubicBezTo>
                <a:cubicBezTo>
                  <a:pt x="3248" y="7323"/>
                  <a:pt x="3262" y="7327"/>
                  <a:pt x="3281" y="7327"/>
                </a:cubicBezTo>
                <a:cubicBezTo>
                  <a:pt x="3592" y="7327"/>
                  <a:pt x="4942" y="6190"/>
                  <a:pt x="5308" y="6121"/>
                </a:cubicBezTo>
                <a:cubicBezTo>
                  <a:pt x="5696" y="6047"/>
                  <a:pt x="7121" y="5897"/>
                  <a:pt x="7444" y="5823"/>
                </a:cubicBezTo>
                <a:cubicBezTo>
                  <a:pt x="7768" y="5748"/>
                  <a:pt x="9255" y="302"/>
                  <a:pt x="6408" y="227"/>
                </a:cubicBezTo>
                <a:cubicBezTo>
                  <a:pt x="6408" y="227"/>
                  <a:pt x="4555" y="1"/>
                  <a:pt x="2912"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61"/>
          <p:cNvSpPr txBox="1">
            <a:spLocks noGrp="1"/>
          </p:cNvSpPr>
          <p:nvPr>
            <p:ph type="ctrTitle"/>
          </p:nvPr>
        </p:nvSpPr>
        <p:spPr>
          <a:xfrm>
            <a:off x="4978625" y="2746325"/>
            <a:ext cx="2924100" cy="129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 dirty="0"/>
              <a:t>Ostern Essen und Trinken</a:t>
            </a:r>
            <a:endParaRPr dirty="0"/>
          </a:p>
        </p:txBody>
      </p:sp>
      <p:sp>
        <p:nvSpPr>
          <p:cNvPr id="3424" name="Google Shape;3424;p61"/>
          <p:cNvSpPr txBox="1">
            <a:spLocks noGrp="1"/>
          </p:cNvSpPr>
          <p:nvPr>
            <p:ph type="subTitle" idx="1"/>
          </p:nvPr>
        </p:nvSpPr>
        <p:spPr>
          <a:xfrm>
            <a:off x="5133575" y="3922488"/>
            <a:ext cx="26142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dirty="0"/>
              <a:t>Schokohase und Osterei</a:t>
            </a:r>
            <a:endParaRPr dirty="0"/>
          </a:p>
        </p:txBody>
      </p:sp>
      <p:sp>
        <p:nvSpPr>
          <p:cNvPr id="3425" name="Google Shape;3425;p61"/>
          <p:cNvSpPr txBox="1">
            <a:spLocks noGrp="1"/>
          </p:cNvSpPr>
          <p:nvPr>
            <p:ph type="title" idx="2"/>
          </p:nvPr>
        </p:nvSpPr>
        <p:spPr>
          <a:xfrm>
            <a:off x="5440025" y="1001425"/>
            <a:ext cx="2001300" cy="121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03</a:t>
            </a:r>
            <a:endParaRPr/>
          </a:p>
        </p:txBody>
      </p:sp>
      <p:grpSp>
        <p:nvGrpSpPr>
          <p:cNvPr id="3426" name="Google Shape;3426;p61"/>
          <p:cNvGrpSpPr/>
          <p:nvPr/>
        </p:nvGrpSpPr>
        <p:grpSpPr>
          <a:xfrm>
            <a:off x="1683258" y="1726082"/>
            <a:ext cx="2062060" cy="2680218"/>
            <a:chOff x="1650650" y="1464589"/>
            <a:chExt cx="1716095" cy="2230541"/>
          </a:xfrm>
        </p:grpSpPr>
        <p:sp>
          <p:nvSpPr>
            <p:cNvPr id="3427" name="Google Shape;3427;p61"/>
            <p:cNvSpPr/>
            <p:nvPr/>
          </p:nvSpPr>
          <p:spPr>
            <a:xfrm>
              <a:off x="1650650" y="1464589"/>
              <a:ext cx="1708300" cy="2230541"/>
            </a:xfrm>
            <a:custGeom>
              <a:avLst/>
              <a:gdLst/>
              <a:ahLst/>
              <a:cxnLst/>
              <a:rect l="l" t="t" r="r" b="b"/>
              <a:pathLst>
                <a:path w="21635" h="28249" extrusionOk="0">
                  <a:moveTo>
                    <a:pt x="5996" y="1"/>
                  </a:moveTo>
                  <a:cubicBezTo>
                    <a:pt x="5910" y="1"/>
                    <a:pt x="5821" y="11"/>
                    <a:pt x="5731" y="32"/>
                  </a:cubicBezTo>
                  <a:cubicBezTo>
                    <a:pt x="4155" y="398"/>
                    <a:pt x="6583" y="2957"/>
                    <a:pt x="7645" y="3989"/>
                  </a:cubicBezTo>
                  <a:cubicBezTo>
                    <a:pt x="7303" y="4101"/>
                    <a:pt x="6982" y="4273"/>
                    <a:pt x="6701" y="4501"/>
                  </a:cubicBezTo>
                  <a:cubicBezTo>
                    <a:pt x="5680" y="3823"/>
                    <a:pt x="3906" y="2727"/>
                    <a:pt x="3118" y="2727"/>
                  </a:cubicBezTo>
                  <a:cubicBezTo>
                    <a:pt x="2800" y="2727"/>
                    <a:pt x="2642" y="2905"/>
                    <a:pt x="2758" y="3359"/>
                  </a:cubicBezTo>
                  <a:cubicBezTo>
                    <a:pt x="3092" y="4672"/>
                    <a:pt x="4641" y="5411"/>
                    <a:pt x="5747" y="5779"/>
                  </a:cubicBezTo>
                  <a:cubicBezTo>
                    <a:pt x="5545" y="6257"/>
                    <a:pt x="5413" y="6856"/>
                    <a:pt x="5413" y="7607"/>
                  </a:cubicBezTo>
                  <a:cubicBezTo>
                    <a:pt x="5413" y="9244"/>
                    <a:pt x="6167" y="10030"/>
                    <a:pt x="7136" y="10264"/>
                  </a:cubicBezTo>
                  <a:cubicBezTo>
                    <a:pt x="6935" y="11026"/>
                    <a:pt x="7560" y="11668"/>
                    <a:pt x="8423" y="11668"/>
                  </a:cubicBezTo>
                  <a:cubicBezTo>
                    <a:pt x="8485" y="11668"/>
                    <a:pt x="8547" y="11664"/>
                    <a:pt x="8610" y="11658"/>
                  </a:cubicBezTo>
                  <a:cubicBezTo>
                    <a:pt x="8977" y="11620"/>
                    <a:pt x="9082" y="11411"/>
                    <a:pt x="9066" y="11157"/>
                  </a:cubicBezTo>
                  <a:lnTo>
                    <a:pt x="9066" y="11157"/>
                  </a:lnTo>
                  <a:cubicBezTo>
                    <a:pt x="9363" y="11428"/>
                    <a:pt x="9740" y="11632"/>
                    <a:pt x="10157" y="11763"/>
                  </a:cubicBezTo>
                  <a:cubicBezTo>
                    <a:pt x="10291" y="12059"/>
                    <a:pt x="10435" y="12419"/>
                    <a:pt x="10505" y="12719"/>
                  </a:cubicBezTo>
                  <a:cubicBezTo>
                    <a:pt x="10452" y="12703"/>
                    <a:pt x="10343" y="12696"/>
                    <a:pt x="10204" y="12696"/>
                  </a:cubicBezTo>
                  <a:cubicBezTo>
                    <a:pt x="10192" y="12696"/>
                    <a:pt x="10179" y="12696"/>
                    <a:pt x="10166" y="12697"/>
                  </a:cubicBezTo>
                  <a:cubicBezTo>
                    <a:pt x="9705" y="12660"/>
                    <a:pt x="8624" y="12582"/>
                    <a:pt x="7774" y="12582"/>
                  </a:cubicBezTo>
                  <a:cubicBezTo>
                    <a:pt x="7139" y="12582"/>
                    <a:pt x="6633" y="12625"/>
                    <a:pt x="6616" y="12763"/>
                  </a:cubicBezTo>
                  <a:cubicBezTo>
                    <a:pt x="6607" y="12834"/>
                    <a:pt x="6596" y="12996"/>
                    <a:pt x="6588" y="13209"/>
                  </a:cubicBezTo>
                  <a:cubicBezTo>
                    <a:pt x="5866" y="13180"/>
                    <a:pt x="5084" y="13122"/>
                    <a:pt x="4822" y="12999"/>
                  </a:cubicBezTo>
                  <a:cubicBezTo>
                    <a:pt x="4444" y="12822"/>
                    <a:pt x="3896" y="11487"/>
                    <a:pt x="3536" y="10731"/>
                  </a:cubicBezTo>
                  <a:cubicBezTo>
                    <a:pt x="3548" y="10719"/>
                    <a:pt x="3556" y="10703"/>
                    <a:pt x="3557" y="10686"/>
                  </a:cubicBezTo>
                  <a:cubicBezTo>
                    <a:pt x="3583" y="10441"/>
                    <a:pt x="3635" y="9829"/>
                    <a:pt x="3591" y="9387"/>
                  </a:cubicBezTo>
                  <a:cubicBezTo>
                    <a:pt x="3613" y="9340"/>
                    <a:pt x="3635" y="9292"/>
                    <a:pt x="3655" y="9242"/>
                  </a:cubicBezTo>
                  <a:cubicBezTo>
                    <a:pt x="3744" y="9024"/>
                    <a:pt x="3803" y="8793"/>
                    <a:pt x="3829" y="8558"/>
                  </a:cubicBezTo>
                  <a:lnTo>
                    <a:pt x="3884" y="8534"/>
                  </a:lnTo>
                  <a:cubicBezTo>
                    <a:pt x="3954" y="8500"/>
                    <a:pt x="3926" y="8399"/>
                    <a:pt x="3854" y="8399"/>
                  </a:cubicBezTo>
                  <a:cubicBezTo>
                    <a:pt x="3850" y="8399"/>
                    <a:pt x="3845" y="8399"/>
                    <a:pt x="3841" y="8400"/>
                  </a:cubicBezTo>
                  <a:cubicBezTo>
                    <a:pt x="3874" y="7606"/>
                    <a:pt x="3507" y="6892"/>
                    <a:pt x="2849" y="6625"/>
                  </a:cubicBezTo>
                  <a:cubicBezTo>
                    <a:pt x="2671" y="6552"/>
                    <a:pt x="2486" y="6518"/>
                    <a:pt x="2300" y="6518"/>
                  </a:cubicBezTo>
                  <a:cubicBezTo>
                    <a:pt x="1556" y="6518"/>
                    <a:pt x="795" y="7068"/>
                    <a:pt x="443" y="7936"/>
                  </a:cubicBezTo>
                  <a:cubicBezTo>
                    <a:pt x="0" y="9022"/>
                    <a:pt x="361" y="10194"/>
                    <a:pt x="1249" y="10555"/>
                  </a:cubicBezTo>
                  <a:cubicBezTo>
                    <a:pt x="1338" y="10591"/>
                    <a:pt x="1432" y="10619"/>
                    <a:pt x="1528" y="10637"/>
                  </a:cubicBezTo>
                  <a:cubicBezTo>
                    <a:pt x="1826" y="11451"/>
                    <a:pt x="3179" y="14345"/>
                    <a:pt x="3548" y="14745"/>
                  </a:cubicBezTo>
                  <a:cubicBezTo>
                    <a:pt x="3809" y="15027"/>
                    <a:pt x="5429" y="15198"/>
                    <a:pt x="6659" y="15263"/>
                  </a:cubicBezTo>
                  <a:cubicBezTo>
                    <a:pt x="6720" y="15690"/>
                    <a:pt x="6824" y="16004"/>
                    <a:pt x="6994" y="16019"/>
                  </a:cubicBezTo>
                  <a:cubicBezTo>
                    <a:pt x="7270" y="16044"/>
                    <a:pt x="8053" y="16203"/>
                    <a:pt x="8770" y="16303"/>
                  </a:cubicBezTo>
                  <a:cubicBezTo>
                    <a:pt x="8767" y="16337"/>
                    <a:pt x="8767" y="16369"/>
                    <a:pt x="8766" y="16398"/>
                  </a:cubicBezTo>
                  <a:cubicBezTo>
                    <a:pt x="8673" y="17635"/>
                    <a:pt x="8653" y="18742"/>
                    <a:pt x="8977" y="18803"/>
                  </a:cubicBezTo>
                  <a:lnTo>
                    <a:pt x="9007" y="18810"/>
                  </a:lnTo>
                  <a:cubicBezTo>
                    <a:pt x="8876" y="19578"/>
                    <a:pt x="8354" y="20778"/>
                    <a:pt x="8735" y="20885"/>
                  </a:cubicBezTo>
                  <a:cubicBezTo>
                    <a:pt x="8814" y="20907"/>
                    <a:pt x="8963" y="20938"/>
                    <a:pt x="9157" y="20973"/>
                  </a:cubicBezTo>
                  <a:cubicBezTo>
                    <a:pt x="9060" y="21546"/>
                    <a:pt x="8951" y="22196"/>
                    <a:pt x="8862" y="22792"/>
                  </a:cubicBezTo>
                  <a:cubicBezTo>
                    <a:pt x="8848" y="22795"/>
                    <a:pt x="8836" y="22801"/>
                    <a:pt x="8826" y="22810"/>
                  </a:cubicBezTo>
                  <a:cubicBezTo>
                    <a:pt x="8798" y="22836"/>
                    <a:pt x="8795" y="22882"/>
                    <a:pt x="8822" y="22910"/>
                  </a:cubicBezTo>
                  <a:lnTo>
                    <a:pt x="8842" y="22931"/>
                  </a:lnTo>
                  <a:cubicBezTo>
                    <a:pt x="8752" y="23526"/>
                    <a:pt x="8685" y="24054"/>
                    <a:pt x="8665" y="24378"/>
                  </a:cubicBezTo>
                  <a:cubicBezTo>
                    <a:pt x="8610" y="24388"/>
                    <a:pt x="8573" y="24402"/>
                    <a:pt x="8561" y="24420"/>
                  </a:cubicBezTo>
                  <a:cubicBezTo>
                    <a:pt x="8434" y="24587"/>
                    <a:pt x="8508" y="26402"/>
                    <a:pt x="8508" y="26402"/>
                  </a:cubicBezTo>
                  <a:lnTo>
                    <a:pt x="8552" y="26410"/>
                  </a:lnTo>
                  <a:cubicBezTo>
                    <a:pt x="8502" y="26442"/>
                    <a:pt x="8427" y="26490"/>
                    <a:pt x="8338" y="26550"/>
                  </a:cubicBezTo>
                  <a:cubicBezTo>
                    <a:pt x="8327" y="26547"/>
                    <a:pt x="8315" y="26546"/>
                    <a:pt x="8304" y="26545"/>
                  </a:cubicBezTo>
                  <a:cubicBezTo>
                    <a:pt x="8301" y="26544"/>
                    <a:pt x="8298" y="26544"/>
                    <a:pt x="8294" y="26544"/>
                  </a:cubicBezTo>
                  <a:cubicBezTo>
                    <a:pt x="8260" y="26544"/>
                    <a:pt x="8229" y="26569"/>
                    <a:pt x="8224" y="26605"/>
                  </a:cubicBezTo>
                  <a:cubicBezTo>
                    <a:pt x="8223" y="26611"/>
                    <a:pt x="8223" y="26618"/>
                    <a:pt x="8224" y="26625"/>
                  </a:cubicBezTo>
                  <a:cubicBezTo>
                    <a:pt x="8086" y="26717"/>
                    <a:pt x="7926" y="26828"/>
                    <a:pt x="7764" y="26947"/>
                  </a:cubicBezTo>
                  <a:cubicBezTo>
                    <a:pt x="7738" y="26947"/>
                    <a:pt x="7711" y="26948"/>
                    <a:pt x="7685" y="26951"/>
                  </a:cubicBezTo>
                  <a:cubicBezTo>
                    <a:pt x="7647" y="26955"/>
                    <a:pt x="7617" y="26990"/>
                    <a:pt x="7623" y="27028"/>
                  </a:cubicBezTo>
                  <a:cubicBezTo>
                    <a:pt x="7623" y="27036"/>
                    <a:pt x="7625" y="27043"/>
                    <a:pt x="7628" y="27050"/>
                  </a:cubicBezTo>
                  <a:cubicBezTo>
                    <a:pt x="7176" y="27396"/>
                    <a:pt x="6768" y="27785"/>
                    <a:pt x="6901" y="27986"/>
                  </a:cubicBezTo>
                  <a:cubicBezTo>
                    <a:pt x="7027" y="28175"/>
                    <a:pt x="7857" y="28248"/>
                    <a:pt x="8688" y="28248"/>
                  </a:cubicBezTo>
                  <a:cubicBezTo>
                    <a:pt x="9518" y="28248"/>
                    <a:pt x="10349" y="28175"/>
                    <a:pt x="10475" y="28070"/>
                  </a:cubicBezTo>
                  <a:cubicBezTo>
                    <a:pt x="10692" y="27888"/>
                    <a:pt x="10664" y="26840"/>
                    <a:pt x="10652" y="26547"/>
                  </a:cubicBezTo>
                  <a:cubicBezTo>
                    <a:pt x="10658" y="26542"/>
                    <a:pt x="10662" y="26534"/>
                    <a:pt x="10665" y="26526"/>
                  </a:cubicBezTo>
                  <a:cubicBezTo>
                    <a:pt x="10743" y="26293"/>
                    <a:pt x="11239" y="24779"/>
                    <a:pt x="11023" y="24470"/>
                  </a:cubicBezTo>
                  <a:cubicBezTo>
                    <a:pt x="11213" y="23895"/>
                    <a:pt x="11400" y="22415"/>
                    <a:pt x="11578" y="21300"/>
                  </a:cubicBezTo>
                  <a:cubicBezTo>
                    <a:pt x="11731" y="21312"/>
                    <a:pt x="11864" y="21319"/>
                    <a:pt x="11969" y="21319"/>
                  </a:cubicBezTo>
                  <a:cubicBezTo>
                    <a:pt x="12109" y="21319"/>
                    <a:pt x="12197" y="21307"/>
                    <a:pt x="12209" y="21278"/>
                  </a:cubicBezTo>
                  <a:cubicBezTo>
                    <a:pt x="12287" y="21102"/>
                    <a:pt x="12650" y="19262"/>
                    <a:pt x="12780" y="19219"/>
                  </a:cubicBezTo>
                  <a:cubicBezTo>
                    <a:pt x="12782" y="19218"/>
                    <a:pt x="12784" y="19218"/>
                    <a:pt x="12786" y="19218"/>
                  </a:cubicBezTo>
                  <a:cubicBezTo>
                    <a:pt x="12919" y="19218"/>
                    <a:pt x="13225" y="20650"/>
                    <a:pt x="13506" y="21147"/>
                  </a:cubicBezTo>
                  <a:cubicBezTo>
                    <a:pt x="13555" y="21233"/>
                    <a:pt x="13686" y="21286"/>
                    <a:pt x="13871" y="21310"/>
                  </a:cubicBezTo>
                  <a:cubicBezTo>
                    <a:pt x="14047" y="22423"/>
                    <a:pt x="14234" y="23896"/>
                    <a:pt x="14424" y="24470"/>
                  </a:cubicBezTo>
                  <a:cubicBezTo>
                    <a:pt x="14209" y="24777"/>
                    <a:pt x="14704" y="26293"/>
                    <a:pt x="14781" y="26526"/>
                  </a:cubicBezTo>
                  <a:cubicBezTo>
                    <a:pt x="14784" y="26534"/>
                    <a:pt x="14789" y="26542"/>
                    <a:pt x="14796" y="26547"/>
                  </a:cubicBezTo>
                  <a:cubicBezTo>
                    <a:pt x="14782" y="26840"/>
                    <a:pt x="14756" y="27889"/>
                    <a:pt x="14972" y="28070"/>
                  </a:cubicBezTo>
                  <a:cubicBezTo>
                    <a:pt x="15098" y="28175"/>
                    <a:pt x="15928" y="28248"/>
                    <a:pt x="16758" y="28248"/>
                  </a:cubicBezTo>
                  <a:cubicBezTo>
                    <a:pt x="17589" y="28248"/>
                    <a:pt x="18419" y="28175"/>
                    <a:pt x="18546" y="27986"/>
                  </a:cubicBezTo>
                  <a:cubicBezTo>
                    <a:pt x="18679" y="27785"/>
                    <a:pt x="18270" y="27396"/>
                    <a:pt x="17818" y="27050"/>
                  </a:cubicBezTo>
                  <a:cubicBezTo>
                    <a:pt x="17822" y="27043"/>
                    <a:pt x="17824" y="27036"/>
                    <a:pt x="17825" y="27030"/>
                  </a:cubicBezTo>
                  <a:cubicBezTo>
                    <a:pt x="17829" y="26990"/>
                    <a:pt x="17801" y="26955"/>
                    <a:pt x="17762" y="26951"/>
                  </a:cubicBezTo>
                  <a:cubicBezTo>
                    <a:pt x="17735" y="26948"/>
                    <a:pt x="17709" y="26947"/>
                    <a:pt x="17683" y="26947"/>
                  </a:cubicBezTo>
                  <a:cubicBezTo>
                    <a:pt x="17520" y="26828"/>
                    <a:pt x="17360" y="26717"/>
                    <a:pt x="17222" y="26625"/>
                  </a:cubicBezTo>
                  <a:cubicBezTo>
                    <a:pt x="17230" y="26581"/>
                    <a:pt x="17196" y="26544"/>
                    <a:pt x="17153" y="26544"/>
                  </a:cubicBezTo>
                  <a:cubicBezTo>
                    <a:pt x="17150" y="26544"/>
                    <a:pt x="17147" y="26544"/>
                    <a:pt x="17143" y="26545"/>
                  </a:cubicBezTo>
                  <a:cubicBezTo>
                    <a:pt x="17133" y="26546"/>
                    <a:pt x="17121" y="26547"/>
                    <a:pt x="17110" y="26550"/>
                  </a:cubicBezTo>
                  <a:cubicBezTo>
                    <a:pt x="17019" y="26490"/>
                    <a:pt x="16945" y="26442"/>
                    <a:pt x="16896" y="26410"/>
                  </a:cubicBezTo>
                  <a:lnTo>
                    <a:pt x="16940" y="26402"/>
                  </a:lnTo>
                  <a:cubicBezTo>
                    <a:pt x="16940" y="26402"/>
                    <a:pt x="17012" y="24587"/>
                    <a:pt x="16887" y="24420"/>
                  </a:cubicBezTo>
                  <a:cubicBezTo>
                    <a:pt x="16873" y="24403"/>
                    <a:pt x="16837" y="24388"/>
                    <a:pt x="16781" y="24378"/>
                  </a:cubicBezTo>
                  <a:cubicBezTo>
                    <a:pt x="16762" y="24055"/>
                    <a:pt x="16694" y="23526"/>
                    <a:pt x="16606" y="22931"/>
                  </a:cubicBezTo>
                  <a:cubicBezTo>
                    <a:pt x="16613" y="22924"/>
                    <a:pt x="16619" y="22918"/>
                    <a:pt x="16626" y="22910"/>
                  </a:cubicBezTo>
                  <a:cubicBezTo>
                    <a:pt x="16653" y="22882"/>
                    <a:pt x="16650" y="22836"/>
                    <a:pt x="16621" y="22810"/>
                  </a:cubicBezTo>
                  <a:cubicBezTo>
                    <a:pt x="16611" y="22801"/>
                    <a:pt x="16599" y="22795"/>
                    <a:pt x="16586" y="22793"/>
                  </a:cubicBezTo>
                  <a:cubicBezTo>
                    <a:pt x="16492" y="22179"/>
                    <a:pt x="16381" y="21506"/>
                    <a:pt x="16281" y="20922"/>
                  </a:cubicBezTo>
                  <a:cubicBezTo>
                    <a:pt x="16591" y="20806"/>
                    <a:pt x="16798" y="20683"/>
                    <a:pt x="16798" y="20580"/>
                  </a:cubicBezTo>
                  <a:cubicBezTo>
                    <a:pt x="16798" y="20246"/>
                    <a:pt x="16407" y="18632"/>
                    <a:pt x="16288" y="18152"/>
                  </a:cubicBezTo>
                  <a:cubicBezTo>
                    <a:pt x="16312" y="17588"/>
                    <a:pt x="16133" y="16277"/>
                    <a:pt x="15912" y="15000"/>
                  </a:cubicBezTo>
                  <a:lnTo>
                    <a:pt x="15912" y="15000"/>
                  </a:lnTo>
                  <a:cubicBezTo>
                    <a:pt x="15921" y="15003"/>
                    <a:pt x="15930" y="15005"/>
                    <a:pt x="15938" y="15005"/>
                  </a:cubicBezTo>
                  <a:cubicBezTo>
                    <a:pt x="15976" y="15005"/>
                    <a:pt x="16008" y="14974"/>
                    <a:pt x="16008" y="14933"/>
                  </a:cubicBezTo>
                  <a:cubicBezTo>
                    <a:pt x="16006" y="14809"/>
                    <a:pt x="15988" y="14684"/>
                    <a:pt x="15958" y="14564"/>
                  </a:cubicBezTo>
                  <a:cubicBezTo>
                    <a:pt x="16662" y="14245"/>
                    <a:pt x="17375" y="13781"/>
                    <a:pt x="17471" y="13612"/>
                  </a:cubicBezTo>
                  <a:cubicBezTo>
                    <a:pt x="17506" y="13549"/>
                    <a:pt x="17503" y="13429"/>
                    <a:pt x="17471" y="13270"/>
                  </a:cubicBezTo>
                  <a:cubicBezTo>
                    <a:pt x="18265" y="12904"/>
                    <a:pt x="18977" y="12543"/>
                    <a:pt x="19075" y="12385"/>
                  </a:cubicBezTo>
                  <a:cubicBezTo>
                    <a:pt x="19312" y="12007"/>
                    <a:pt x="19783" y="9317"/>
                    <a:pt x="20020" y="8987"/>
                  </a:cubicBezTo>
                  <a:cubicBezTo>
                    <a:pt x="20195" y="8741"/>
                    <a:pt x="20500" y="8444"/>
                    <a:pt x="20664" y="8153"/>
                  </a:cubicBezTo>
                  <a:cubicBezTo>
                    <a:pt x="20809" y="8083"/>
                    <a:pt x="20940" y="7991"/>
                    <a:pt x="21053" y="7879"/>
                  </a:cubicBezTo>
                  <a:cubicBezTo>
                    <a:pt x="21628" y="7309"/>
                    <a:pt x="21635" y="6349"/>
                    <a:pt x="21124" y="5562"/>
                  </a:cubicBezTo>
                  <a:cubicBezTo>
                    <a:pt x="21120" y="5549"/>
                    <a:pt x="21112" y="5538"/>
                    <a:pt x="21103" y="5529"/>
                  </a:cubicBezTo>
                  <a:cubicBezTo>
                    <a:pt x="21012" y="5394"/>
                    <a:pt x="20908" y="5267"/>
                    <a:pt x="20793" y="5150"/>
                  </a:cubicBezTo>
                  <a:cubicBezTo>
                    <a:pt x="20324" y="4677"/>
                    <a:pt x="19727" y="4431"/>
                    <a:pt x="19174" y="4431"/>
                  </a:cubicBezTo>
                  <a:cubicBezTo>
                    <a:pt x="18754" y="4431"/>
                    <a:pt x="18360" y="4572"/>
                    <a:pt x="18066" y="4863"/>
                  </a:cubicBezTo>
                  <a:cubicBezTo>
                    <a:pt x="17472" y="5450"/>
                    <a:pt x="17485" y="6456"/>
                    <a:pt x="18047" y="7256"/>
                  </a:cubicBezTo>
                  <a:cubicBezTo>
                    <a:pt x="18026" y="7697"/>
                    <a:pt x="18099" y="8286"/>
                    <a:pt x="18132" y="8524"/>
                  </a:cubicBezTo>
                  <a:cubicBezTo>
                    <a:pt x="18138" y="8559"/>
                    <a:pt x="18167" y="8585"/>
                    <a:pt x="18202" y="8586"/>
                  </a:cubicBezTo>
                  <a:cubicBezTo>
                    <a:pt x="18206" y="8585"/>
                    <a:pt x="18209" y="8585"/>
                    <a:pt x="18213" y="8585"/>
                  </a:cubicBezTo>
                  <a:lnTo>
                    <a:pt x="18214" y="8585"/>
                  </a:lnTo>
                  <a:cubicBezTo>
                    <a:pt x="18064" y="9338"/>
                    <a:pt x="17844" y="10401"/>
                    <a:pt x="17754" y="10639"/>
                  </a:cubicBezTo>
                  <a:cubicBezTo>
                    <a:pt x="17693" y="10802"/>
                    <a:pt x="17110" y="11059"/>
                    <a:pt x="16456" y="11297"/>
                  </a:cubicBezTo>
                  <a:cubicBezTo>
                    <a:pt x="16306" y="11130"/>
                    <a:pt x="16154" y="11004"/>
                    <a:pt x="16008" y="10945"/>
                  </a:cubicBezTo>
                  <a:cubicBezTo>
                    <a:pt x="15987" y="10937"/>
                    <a:pt x="15957" y="10933"/>
                    <a:pt x="15919" y="10933"/>
                  </a:cubicBezTo>
                  <a:cubicBezTo>
                    <a:pt x="15349" y="10933"/>
                    <a:pt x="13082" y="11889"/>
                    <a:pt x="13082" y="11889"/>
                  </a:cubicBezTo>
                  <a:cubicBezTo>
                    <a:pt x="13082" y="11889"/>
                    <a:pt x="13089" y="11901"/>
                    <a:pt x="13101" y="11923"/>
                  </a:cubicBezTo>
                  <a:cubicBezTo>
                    <a:pt x="13074" y="11921"/>
                    <a:pt x="13049" y="11920"/>
                    <a:pt x="13026" y="11920"/>
                  </a:cubicBezTo>
                  <a:cubicBezTo>
                    <a:pt x="12793" y="11920"/>
                    <a:pt x="12703" y="12008"/>
                    <a:pt x="12674" y="12138"/>
                  </a:cubicBezTo>
                  <a:cubicBezTo>
                    <a:pt x="12571" y="12075"/>
                    <a:pt x="12489" y="11955"/>
                    <a:pt x="12424" y="11813"/>
                  </a:cubicBezTo>
                  <a:cubicBezTo>
                    <a:pt x="12932" y="11735"/>
                    <a:pt x="13543" y="11523"/>
                    <a:pt x="14066" y="11000"/>
                  </a:cubicBezTo>
                  <a:cubicBezTo>
                    <a:pt x="14119" y="10950"/>
                    <a:pt x="14073" y="10877"/>
                    <a:pt x="14017" y="10877"/>
                  </a:cubicBezTo>
                  <a:cubicBezTo>
                    <a:pt x="14001" y="10877"/>
                    <a:pt x="13985" y="10883"/>
                    <a:pt x="13970" y="10897"/>
                  </a:cubicBezTo>
                  <a:cubicBezTo>
                    <a:pt x="14281" y="10567"/>
                    <a:pt x="14514" y="10171"/>
                    <a:pt x="14649" y="9738"/>
                  </a:cubicBezTo>
                  <a:cubicBezTo>
                    <a:pt x="15061" y="8439"/>
                    <a:pt x="14770" y="6692"/>
                    <a:pt x="12650" y="5003"/>
                  </a:cubicBezTo>
                  <a:cubicBezTo>
                    <a:pt x="12811" y="4275"/>
                    <a:pt x="11808" y="3146"/>
                    <a:pt x="10316" y="3146"/>
                  </a:cubicBezTo>
                  <a:cubicBezTo>
                    <a:pt x="9780" y="3146"/>
                    <a:pt x="9182" y="3292"/>
                    <a:pt x="8552" y="3653"/>
                  </a:cubicBezTo>
                  <a:cubicBezTo>
                    <a:pt x="8196" y="2406"/>
                    <a:pt x="7336" y="1"/>
                    <a:pt x="599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61"/>
            <p:cNvSpPr/>
            <p:nvPr/>
          </p:nvSpPr>
          <p:spPr>
            <a:xfrm>
              <a:off x="2321484" y="2982180"/>
              <a:ext cx="280861" cy="445650"/>
            </a:xfrm>
            <a:custGeom>
              <a:avLst/>
              <a:gdLst/>
              <a:ahLst/>
              <a:cxnLst/>
              <a:rect l="l" t="t" r="r" b="b"/>
              <a:pathLst>
                <a:path w="3557" h="5644" extrusionOk="0">
                  <a:moveTo>
                    <a:pt x="1554" y="0"/>
                  </a:moveTo>
                  <a:cubicBezTo>
                    <a:pt x="1258" y="0"/>
                    <a:pt x="1022" y="47"/>
                    <a:pt x="945" y="150"/>
                  </a:cubicBezTo>
                  <a:cubicBezTo>
                    <a:pt x="945" y="150"/>
                    <a:pt x="1" y="5294"/>
                    <a:pt x="189" y="5484"/>
                  </a:cubicBezTo>
                  <a:cubicBezTo>
                    <a:pt x="289" y="5583"/>
                    <a:pt x="808" y="5643"/>
                    <a:pt x="1326" y="5643"/>
                  </a:cubicBezTo>
                  <a:cubicBezTo>
                    <a:pt x="1789" y="5643"/>
                    <a:pt x="2251" y="5595"/>
                    <a:pt x="2407" y="5484"/>
                  </a:cubicBezTo>
                  <a:cubicBezTo>
                    <a:pt x="2737" y="5247"/>
                    <a:pt x="3067" y="1472"/>
                    <a:pt x="3351" y="810"/>
                  </a:cubicBezTo>
                  <a:cubicBezTo>
                    <a:pt x="3557" y="330"/>
                    <a:pt x="2342" y="0"/>
                    <a:pt x="1554" y="0"/>
                  </a:cubicBezTo>
                  <a:close/>
                </a:path>
              </a:pathLst>
            </a:custGeom>
            <a:solidFill>
              <a:srgbClr val="E57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61"/>
            <p:cNvSpPr/>
            <p:nvPr/>
          </p:nvSpPr>
          <p:spPr>
            <a:xfrm>
              <a:off x="2175647" y="3543657"/>
              <a:ext cx="322078" cy="151445"/>
            </a:xfrm>
            <a:custGeom>
              <a:avLst/>
              <a:gdLst/>
              <a:ahLst/>
              <a:cxnLst/>
              <a:rect l="l" t="t" r="r" b="b"/>
              <a:pathLst>
                <a:path w="4079" h="1918" extrusionOk="0">
                  <a:moveTo>
                    <a:pt x="2364" y="1"/>
                  </a:moveTo>
                  <a:cubicBezTo>
                    <a:pt x="2159" y="1"/>
                    <a:pt x="1998" y="16"/>
                    <a:pt x="1935" y="58"/>
                  </a:cubicBezTo>
                  <a:cubicBezTo>
                    <a:pt x="1682" y="226"/>
                    <a:pt x="0" y="1278"/>
                    <a:pt x="253" y="1656"/>
                  </a:cubicBezTo>
                  <a:cubicBezTo>
                    <a:pt x="379" y="1844"/>
                    <a:pt x="1209" y="1918"/>
                    <a:pt x="2040" y="1918"/>
                  </a:cubicBezTo>
                  <a:cubicBezTo>
                    <a:pt x="2870" y="1918"/>
                    <a:pt x="3700" y="1844"/>
                    <a:pt x="3826" y="1739"/>
                  </a:cubicBezTo>
                  <a:cubicBezTo>
                    <a:pt x="4079" y="1529"/>
                    <a:pt x="4000" y="143"/>
                    <a:pt x="4000" y="143"/>
                  </a:cubicBezTo>
                  <a:cubicBezTo>
                    <a:pt x="4000" y="143"/>
                    <a:pt x="2980" y="1"/>
                    <a:pt x="2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61"/>
            <p:cNvSpPr/>
            <p:nvPr/>
          </p:nvSpPr>
          <p:spPr>
            <a:xfrm>
              <a:off x="2316667" y="3386844"/>
              <a:ext cx="228510" cy="179160"/>
            </a:xfrm>
            <a:custGeom>
              <a:avLst/>
              <a:gdLst/>
              <a:ahLst/>
              <a:cxnLst/>
              <a:rect l="l" t="t" r="r" b="b"/>
              <a:pathLst>
                <a:path w="2894" h="2269" extrusionOk="0">
                  <a:moveTo>
                    <a:pt x="801" y="1"/>
                  </a:moveTo>
                  <a:cubicBezTo>
                    <a:pt x="447" y="1"/>
                    <a:pt x="168" y="19"/>
                    <a:pt x="126" y="75"/>
                  </a:cubicBezTo>
                  <a:cubicBezTo>
                    <a:pt x="0" y="244"/>
                    <a:pt x="73" y="2058"/>
                    <a:pt x="73" y="2058"/>
                  </a:cubicBezTo>
                  <a:cubicBezTo>
                    <a:pt x="73" y="2058"/>
                    <a:pt x="1234" y="2268"/>
                    <a:pt x="1854" y="2268"/>
                  </a:cubicBezTo>
                  <a:cubicBezTo>
                    <a:pt x="2063" y="2268"/>
                    <a:pt x="2210" y="2244"/>
                    <a:pt x="2231" y="2181"/>
                  </a:cubicBezTo>
                  <a:cubicBezTo>
                    <a:pt x="2316" y="1930"/>
                    <a:pt x="2893" y="160"/>
                    <a:pt x="2515" y="75"/>
                  </a:cubicBezTo>
                  <a:cubicBezTo>
                    <a:pt x="2515" y="75"/>
                    <a:pt x="1509" y="1"/>
                    <a:pt x="8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61"/>
            <p:cNvSpPr/>
            <p:nvPr/>
          </p:nvSpPr>
          <p:spPr>
            <a:xfrm>
              <a:off x="2297638" y="3560396"/>
              <a:ext cx="57641" cy="51798"/>
            </a:xfrm>
            <a:custGeom>
              <a:avLst/>
              <a:gdLst/>
              <a:ahLst/>
              <a:cxnLst/>
              <a:rect l="l" t="t" r="r" b="b"/>
              <a:pathLst>
                <a:path w="730" h="656" extrusionOk="0">
                  <a:moveTo>
                    <a:pt x="96" y="0"/>
                  </a:moveTo>
                  <a:cubicBezTo>
                    <a:pt x="12" y="0"/>
                    <a:pt x="0" y="132"/>
                    <a:pt x="92" y="142"/>
                  </a:cubicBezTo>
                  <a:cubicBezTo>
                    <a:pt x="432" y="189"/>
                    <a:pt x="581" y="604"/>
                    <a:pt x="582" y="608"/>
                  </a:cubicBezTo>
                  <a:cubicBezTo>
                    <a:pt x="593" y="637"/>
                    <a:pt x="620" y="655"/>
                    <a:pt x="649" y="655"/>
                  </a:cubicBezTo>
                  <a:cubicBezTo>
                    <a:pt x="657" y="655"/>
                    <a:pt x="665" y="654"/>
                    <a:pt x="673" y="653"/>
                  </a:cubicBezTo>
                  <a:cubicBezTo>
                    <a:pt x="709" y="639"/>
                    <a:pt x="729" y="599"/>
                    <a:pt x="716" y="562"/>
                  </a:cubicBezTo>
                  <a:cubicBezTo>
                    <a:pt x="709" y="542"/>
                    <a:pt x="538" y="60"/>
                    <a:pt x="110" y="2"/>
                  </a:cubicBezTo>
                  <a:cubicBezTo>
                    <a:pt x="105" y="1"/>
                    <a:pt x="101" y="0"/>
                    <a:pt x="9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61"/>
            <p:cNvSpPr/>
            <p:nvPr/>
          </p:nvSpPr>
          <p:spPr>
            <a:xfrm>
              <a:off x="2250263" y="3592295"/>
              <a:ext cx="71459" cy="57641"/>
            </a:xfrm>
            <a:custGeom>
              <a:avLst/>
              <a:gdLst/>
              <a:ahLst/>
              <a:cxnLst/>
              <a:rect l="l" t="t" r="r" b="b"/>
              <a:pathLst>
                <a:path w="905" h="730" extrusionOk="0">
                  <a:moveTo>
                    <a:pt x="159" y="0"/>
                  </a:moveTo>
                  <a:cubicBezTo>
                    <a:pt x="137" y="0"/>
                    <a:pt x="115" y="1"/>
                    <a:pt x="91" y="4"/>
                  </a:cubicBezTo>
                  <a:cubicBezTo>
                    <a:pt x="1" y="14"/>
                    <a:pt x="12" y="146"/>
                    <a:pt x="97" y="146"/>
                  </a:cubicBezTo>
                  <a:cubicBezTo>
                    <a:pt x="100" y="146"/>
                    <a:pt x="103" y="146"/>
                    <a:pt x="106" y="146"/>
                  </a:cubicBezTo>
                  <a:cubicBezTo>
                    <a:pt x="123" y="144"/>
                    <a:pt x="140" y="143"/>
                    <a:pt x="156" y="143"/>
                  </a:cubicBezTo>
                  <a:cubicBezTo>
                    <a:pt x="557" y="143"/>
                    <a:pt x="756" y="678"/>
                    <a:pt x="758" y="683"/>
                  </a:cubicBezTo>
                  <a:cubicBezTo>
                    <a:pt x="768" y="711"/>
                    <a:pt x="795" y="730"/>
                    <a:pt x="825" y="730"/>
                  </a:cubicBezTo>
                  <a:cubicBezTo>
                    <a:pt x="833" y="730"/>
                    <a:pt x="841" y="728"/>
                    <a:pt x="848" y="726"/>
                  </a:cubicBezTo>
                  <a:cubicBezTo>
                    <a:pt x="885" y="712"/>
                    <a:pt x="904" y="671"/>
                    <a:pt x="891" y="635"/>
                  </a:cubicBezTo>
                  <a:cubicBezTo>
                    <a:pt x="881" y="607"/>
                    <a:pt x="657" y="0"/>
                    <a:pt x="159"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61"/>
            <p:cNvSpPr/>
            <p:nvPr/>
          </p:nvSpPr>
          <p:spPr>
            <a:xfrm>
              <a:off x="2321563" y="3405321"/>
              <a:ext cx="156736" cy="22030"/>
            </a:xfrm>
            <a:custGeom>
              <a:avLst/>
              <a:gdLst/>
              <a:ahLst/>
              <a:cxnLst/>
              <a:rect l="l" t="t" r="r" b="b"/>
              <a:pathLst>
                <a:path w="1985" h="279" extrusionOk="0">
                  <a:moveTo>
                    <a:pt x="98" y="1"/>
                  </a:moveTo>
                  <a:cubicBezTo>
                    <a:pt x="17" y="1"/>
                    <a:pt x="0" y="124"/>
                    <a:pt x="87" y="141"/>
                  </a:cubicBezTo>
                  <a:cubicBezTo>
                    <a:pt x="128" y="147"/>
                    <a:pt x="906" y="278"/>
                    <a:pt x="1494" y="278"/>
                  </a:cubicBezTo>
                  <a:cubicBezTo>
                    <a:pt x="1648" y="278"/>
                    <a:pt x="1790" y="269"/>
                    <a:pt x="1901" y="246"/>
                  </a:cubicBezTo>
                  <a:cubicBezTo>
                    <a:pt x="1984" y="227"/>
                    <a:pt x="1965" y="108"/>
                    <a:pt x="1886" y="108"/>
                  </a:cubicBezTo>
                  <a:cubicBezTo>
                    <a:pt x="1882" y="108"/>
                    <a:pt x="1877" y="108"/>
                    <a:pt x="1873" y="109"/>
                  </a:cubicBezTo>
                  <a:cubicBezTo>
                    <a:pt x="1772" y="129"/>
                    <a:pt x="1643" y="137"/>
                    <a:pt x="1501" y="137"/>
                  </a:cubicBezTo>
                  <a:cubicBezTo>
                    <a:pt x="921" y="137"/>
                    <a:pt x="120" y="3"/>
                    <a:pt x="111" y="2"/>
                  </a:cubicBezTo>
                  <a:cubicBezTo>
                    <a:pt x="106" y="1"/>
                    <a:pt x="102" y="1"/>
                    <a:pt x="9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61"/>
            <p:cNvSpPr/>
            <p:nvPr/>
          </p:nvSpPr>
          <p:spPr>
            <a:xfrm>
              <a:off x="2320063" y="3442984"/>
              <a:ext cx="178292" cy="16266"/>
            </a:xfrm>
            <a:custGeom>
              <a:avLst/>
              <a:gdLst/>
              <a:ahLst/>
              <a:cxnLst/>
              <a:rect l="l" t="t" r="r" b="b"/>
              <a:pathLst>
                <a:path w="2258" h="206" extrusionOk="0">
                  <a:moveTo>
                    <a:pt x="2156" y="0"/>
                  </a:moveTo>
                  <a:cubicBezTo>
                    <a:pt x="2145" y="0"/>
                    <a:pt x="2133" y="3"/>
                    <a:pt x="2120" y="10"/>
                  </a:cubicBezTo>
                  <a:cubicBezTo>
                    <a:pt x="2046" y="49"/>
                    <a:pt x="1808" y="64"/>
                    <a:pt x="1506" y="64"/>
                  </a:cubicBezTo>
                  <a:cubicBezTo>
                    <a:pt x="1073" y="64"/>
                    <a:pt x="508" y="34"/>
                    <a:pt x="106" y="2"/>
                  </a:cubicBezTo>
                  <a:cubicBezTo>
                    <a:pt x="102" y="2"/>
                    <a:pt x="99" y="1"/>
                    <a:pt x="96" y="1"/>
                  </a:cubicBezTo>
                  <a:cubicBezTo>
                    <a:pt x="9" y="1"/>
                    <a:pt x="1" y="139"/>
                    <a:pt x="95" y="142"/>
                  </a:cubicBezTo>
                  <a:cubicBezTo>
                    <a:pt x="211" y="152"/>
                    <a:pt x="914" y="205"/>
                    <a:pt x="1481" y="205"/>
                  </a:cubicBezTo>
                  <a:cubicBezTo>
                    <a:pt x="1806" y="205"/>
                    <a:pt x="2086" y="188"/>
                    <a:pt x="2187" y="134"/>
                  </a:cubicBezTo>
                  <a:cubicBezTo>
                    <a:pt x="2258" y="97"/>
                    <a:pt x="2220" y="0"/>
                    <a:pt x="215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61"/>
            <p:cNvSpPr/>
            <p:nvPr/>
          </p:nvSpPr>
          <p:spPr>
            <a:xfrm>
              <a:off x="2343276" y="3204686"/>
              <a:ext cx="69880" cy="81960"/>
            </a:xfrm>
            <a:custGeom>
              <a:avLst/>
              <a:gdLst/>
              <a:ahLst/>
              <a:cxnLst/>
              <a:rect l="l" t="t" r="r" b="b"/>
              <a:pathLst>
                <a:path w="885" h="1038" extrusionOk="0">
                  <a:moveTo>
                    <a:pt x="808" y="1"/>
                  </a:moveTo>
                  <a:cubicBezTo>
                    <a:pt x="777" y="1"/>
                    <a:pt x="747" y="19"/>
                    <a:pt x="739" y="59"/>
                  </a:cubicBezTo>
                  <a:cubicBezTo>
                    <a:pt x="698" y="350"/>
                    <a:pt x="564" y="833"/>
                    <a:pt x="381" y="890"/>
                  </a:cubicBezTo>
                  <a:cubicBezTo>
                    <a:pt x="371" y="894"/>
                    <a:pt x="360" y="895"/>
                    <a:pt x="348" y="895"/>
                  </a:cubicBezTo>
                  <a:cubicBezTo>
                    <a:pt x="291" y="895"/>
                    <a:pt x="226" y="856"/>
                    <a:pt x="154" y="777"/>
                  </a:cubicBezTo>
                  <a:cubicBezTo>
                    <a:pt x="138" y="759"/>
                    <a:pt x="120" y="751"/>
                    <a:pt x="102" y="751"/>
                  </a:cubicBezTo>
                  <a:cubicBezTo>
                    <a:pt x="48" y="751"/>
                    <a:pt x="0" y="820"/>
                    <a:pt x="50" y="873"/>
                  </a:cubicBezTo>
                  <a:cubicBezTo>
                    <a:pt x="150" y="981"/>
                    <a:pt x="249" y="1038"/>
                    <a:pt x="346" y="1038"/>
                  </a:cubicBezTo>
                  <a:cubicBezTo>
                    <a:pt x="372" y="1036"/>
                    <a:pt x="397" y="1032"/>
                    <a:pt x="423" y="1026"/>
                  </a:cubicBezTo>
                  <a:cubicBezTo>
                    <a:pt x="750" y="924"/>
                    <a:pt x="868" y="166"/>
                    <a:pt x="880" y="79"/>
                  </a:cubicBezTo>
                  <a:cubicBezTo>
                    <a:pt x="885" y="29"/>
                    <a:pt x="846" y="1"/>
                    <a:pt x="80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61"/>
            <p:cNvSpPr/>
            <p:nvPr/>
          </p:nvSpPr>
          <p:spPr>
            <a:xfrm>
              <a:off x="2708382" y="2982180"/>
              <a:ext cx="280861" cy="445650"/>
            </a:xfrm>
            <a:custGeom>
              <a:avLst/>
              <a:gdLst/>
              <a:ahLst/>
              <a:cxnLst/>
              <a:rect l="l" t="t" r="r" b="b"/>
              <a:pathLst>
                <a:path w="3557" h="5644" extrusionOk="0">
                  <a:moveTo>
                    <a:pt x="2002" y="0"/>
                  </a:moveTo>
                  <a:cubicBezTo>
                    <a:pt x="1215" y="0"/>
                    <a:pt x="0" y="330"/>
                    <a:pt x="206" y="810"/>
                  </a:cubicBezTo>
                  <a:cubicBezTo>
                    <a:pt x="488" y="1472"/>
                    <a:pt x="820" y="5247"/>
                    <a:pt x="1150" y="5484"/>
                  </a:cubicBezTo>
                  <a:cubicBezTo>
                    <a:pt x="1306" y="5595"/>
                    <a:pt x="1768" y="5643"/>
                    <a:pt x="2231" y="5643"/>
                  </a:cubicBezTo>
                  <a:cubicBezTo>
                    <a:pt x="2749" y="5643"/>
                    <a:pt x="3268" y="5583"/>
                    <a:pt x="3368" y="5484"/>
                  </a:cubicBezTo>
                  <a:cubicBezTo>
                    <a:pt x="3556" y="5294"/>
                    <a:pt x="2612" y="150"/>
                    <a:pt x="2612" y="150"/>
                  </a:cubicBezTo>
                  <a:cubicBezTo>
                    <a:pt x="2535" y="47"/>
                    <a:pt x="2299" y="0"/>
                    <a:pt x="2002" y="0"/>
                  </a:cubicBezTo>
                  <a:close/>
                </a:path>
              </a:pathLst>
            </a:custGeom>
            <a:solidFill>
              <a:srgbClr val="E57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61"/>
            <p:cNvSpPr/>
            <p:nvPr/>
          </p:nvSpPr>
          <p:spPr>
            <a:xfrm>
              <a:off x="1761350" y="2270365"/>
              <a:ext cx="530137" cy="401985"/>
            </a:xfrm>
            <a:custGeom>
              <a:avLst/>
              <a:gdLst/>
              <a:ahLst/>
              <a:cxnLst/>
              <a:rect l="l" t="t" r="r" b="b"/>
              <a:pathLst>
                <a:path w="6714" h="5091" extrusionOk="0">
                  <a:moveTo>
                    <a:pt x="1608" y="0"/>
                  </a:moveTo>
                  <a:cubicBezTo>
                    <a:pt x="1065" y="0"/>
                    <a:pt x="132" y="128"/>
                    <a:pt x="70" y="222"/>
                  </a:cubicBezTo>
                  <a:cubicBezTo>
                    <a:pt x="0" y="327"/>
                    <a:pt x="1722" y="4080"/>
                    <a:pt x="2147" y="4540"/>
                  </a:cubicBezTo>
                  <a:cubicBezTo>
                    <a:pt x="2490" y="4911"/>
                    <a:pt x="5202" y="5090"/>
                    <a:pt x="6259" y="5090"/>
                  </a:cubicBezTo>
                  <a:cubicBezTo>
                    <a:pt x="6512" y="5090"/>
                    <a:pt x="6671" y="5080"/>
                    <a:pt x="6678" y="5060"/>
                  </a:cubicBezTo>
                  <a:cubicBezTo>
                    <a:pt x="6714" y="4953"/>
                    <a:pt x="6607" y="3030"/>
                    <a:pt x="6607" y="3030"/>
                  </a:cubicBezTo>
                  <a:cubicBezTo>
                    <a:pt x="6607" y="3030"/>
                    <a:pt x="6590" y="3030"/>
                    <a:pt x="6559" y="3030"/>
                  </a:cubicBezTo>
                  <a:cubicBezTo>
                    <a:pt x="6198" y="3030"/>
                    <a:pt x="3910" y="3021"/>
                    <a:pt x="3421" y="2794"/>
                  </a:cubicBezTo>
                  <a:cubicBezTo>
                    <a:pt x="2891" y="2546"/>
                    <a:pt x="2031" y="30"/>
                    <a:pt x="1817" y="9"/>
                  </a:cubicBezTo>
                  <a:cubicBezTo>
                    <a:pt x="1758" y="3"/>
                    <a:pt x="1687" y="0"/>
                    <a:pt x="1608" y="0"/>
                  </a:cubicBezTo>
                  <a:close/>
                </a:path>
              </a:pathLst>
            </a:custGeom>
            <a:solidFill>
              <a:srgbClr val="E57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61"/>
            <p:cNvSpPr/>
            <p:nvPr/>
          </p:nvSpPr>
          <p:spPr>
            <a:xfrm>
              <a:off x="2337433" y="2330690"/>
              <a:ext cx="577277" cy="514424"/>
            </a:xfrm>
            <a:custGeom>
              <a:avLst/>
              <a:gdLst/>
              <a:ahLst/>
              <a:cxnLst/>
              <a:rect l="l" t="t" r="r" b="b"/>
              <a:pathLst>
                <a:path w="7311" h="6515" extrusionOk="0">
                  <a:moveTo>
                    <a:pt x="3511" y="0"/>
                  </a:moveTo>
                  <a:lnTo>
                    <a:pt x="1176" y="212"/>
                  </a:lnTo>
                  <a:cubicBezTo>
                    <a:pt x="1176" y="212"/>
                    <a:pt x="1670" y="1131"/>
                    <a:pt x="1812" y="1769"/>
                  </a:cubicBezTo>
                  <a:cubicBezTo>
                    <a:pt x="1954" y="2407"/>
                    <a:pt x="1129" y="1980"/>
                    <a:pt x="562" y="2336"/>
                  </a:cubicBezTo>
                  <a:cubicBezTo>
                    <a:pt x="0" y="2687"/>
                    <a:pt x="41" y="6514"/>
                    <a:pt x="732" y="6514"/>
                  </a:cubicBezTo>
                  <a:cubicBezTo>
                    <a:pt x="738" y="6514"/>
                    <a:pt x="744" y="6514"/>
                    <a:pt x="751" y="6513"/>
                  </a:cubicBezTo>
                  <a:cubicBezTo>
                    <a:pt x="1459" y="6442"/>
                    <a:pt x="6745" y="6372"/>
                    <a:pt x="7028" y="5947"/>
                  </a:cubicBezTo>
                  <a:cubicBezTo>
                    <a:pt x="7310" y="5521"/>
                    <a:pt x="6392" y="2194"/>
                    <a:pt x="6107" y="1840"/>
                  </a:cubicBezTo>
                  <a:cubicBezTo>
                    <a:pt x="5862" y="1535"/>
                    <a:pt x="5052" y="1176"/>
                    <a:pt x="4472" y="1176"/>
                  </a:cubicBezTo>
                  <a:cubicBezTo>
                    <a:pt x="4381" y="1176"/>
                    <a:pt x="4296" y="1184"/>
                    <a:pt x="4220" y="1204"/>
                  </a:cubicBezTo>
                  <a:cubicBezTo>
                    <a:pt x="4191" y="1211"/>
                    <a:pt x="4164" y="1214"/>
                    <a:pt x="4138" y="1214"/>
                  </a:cubicBezTo>
                  <a:cubicBezTo>
                    <a:pt x="3639" y="1214"/>
                    <a:pt x="3511" y="0"/>
                    <a:pt x="3511" y="0"/>
                  </a:cubicBezTo>
                  <a:close/>
                </a:path>
              </a:pathLst>
            </a:custGeom>
            <a:solidFill>
              <a:srgbClr val="E57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61"/>
            <p:cNvSpPr/>
            <p:nvPr/>
          </p:nvSpPr>
          <p:spPr>
            <a:xfrm>
              <a:off x="2303481" y="2883086"/>
              <a:ext cx="673687" cy="265464"/>
            </a:xfrm>
            <a:custGeom>
              <a:avLst/>
              <a:gdLst/>
              <a:ahLst/>
              <a:cxnLst/>
              <a:rect l="l" t="t" r="r" b="b"/>
              <a:pathLst>
                <a:path w="8532" h="3362" extrusionOk="0">
                  <a:moveTo>
                    <a:pt x="4880" y="0"/>
                  </a:moveTo>
                  <a:cubicBezTo>
                    <a:pt x="2887" y="0"/>
                    <a:pt x="684" y="76"/>
                    <a:pt x="756" y="414"/>
                  </a:cubicBezTo>
                  <a:cubicBezTo>
                    <a:pt x="885" y="1028"/>
                    <a:pt x="0" y="2788"/>
                    <a:pt x="468" y="2921"/>
                  </a:cubicBezTo>
                  <a:cubicBezTo>
                    <a:pt x="859" y="3031"/>
                    <a:pt x="2978" y="3356"/>
                    <a:pt x="3701" y="3356"/>
                  </a:cubicBezTo>
                  <a:cubicBezTo>
                    <a:pt x="3842" y="3356"/>
                    <a:pt x="3930" y="3344"/>
                    <a:pt x="3942" y="3315"/>
                  </a:cubicBezTo>
                  <a:cubicBezTo>
                    <a:pt x="4020" y="3140"/>
                    <a:pt x="4384" y="1299"/>
                    <a:pt x="4513" y="1255"/>
                  </a:cubicBezTo>
                  <a:cubicBezTo>
                    <a:pt x="4515" y="1255"/>
                    <a:pt x="4517" y="1254"/>
                    <a:pt x="4519" y="1254"/>
                  </a:cubicBezTo>
                  <a:cubicBezTo>
                    <a:pt x="4651" y="1254"/>
                    <a:pt x="4957" y="2686"/>
                    <a:pt x="5239" y="3183"/>
                  </a:cubicBezTo>
                  <a:cubicBezTo>
                    <a:pt x="5311" y="3310"/>
                    <a:pt x="5557" y="3362"/>
                    <a:pt x="5884" y="3362"/>
                  </a:cubicBezTo>
                  <a:cubicBezTo>
                    <a:pt x="6851" y="3362"/>
                    <a:pt x="8532" y="2908"/>
                    <a:pt x="8532" y="2613"/>
                  </a:cubicBezTo>
                  <a:cubicBezTo>
                    <a:pt x="8532" y="2219"/>
                    <a:pt x="7988" y="51"/>
                    <a:pt x="7988" y="51"/>
                  </a:cubicBezTo>
                  <a:cubicBezTo>
                    <a:pt x="7988" y="51"/>
                    <a:pt x="6504" y="0"/>
                    <a:pt x="4880" y="0"/>
                  </a:cubicBezTo>
                  <a:close/>
                </a:path>
              </a:pathLst>
            </a:custGeom>
            <a:solidFill>
              <a:srgbClr val="EE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61"/>
            <p:cNvSpPr/>
            <p:nvPr/>
          </p:nvSpPr>
          <p:spPr>
            <a:xfrm>
              <a:off x="2301428" y="2401595"/>
              <a:ext cx="654420" cy="568354"/>
            </a:xfrm>
            <a:custGeom>
              <a:avLst/>
              <a:gdLst/>
              <a:ahLst/>
              <a:cxnLst/>
              <a:rect l="l" t="t" r="r" b="b"/>
              <a:pathLst>
                <a:path w="8288" h="7198" extrusionOk="0">
                  <a:moveTo>
                    <a:pt x="6398" y="1"/>
                  </a:moveTo>
                  <a:cubicBezTo>
                    <a:pt x="5727" y="1"/>
                    <a:pt x="4700" y="75"/>
                    <a:pt x="4561" y="136"/>
                  </a:cubicBezTo>
                  <a:cubicBezTo>
                    <a:pt x="4363" y="223"/>
                    <a:pt x="4779" y="1054"/>
                    <a:pt x="4209" y="1406"/>
                  </a:cubicBezTo>
                  <a:cubicBezTo>
                    <a:pt x="4116" y="1463"/>
                    <a:pt x="4002" y="1487"/>
                    <a:pt x="3877" y="1487"/>
                  </a:cubicBezTo>
                  <a:cubicBezTo>
                    <a:pt x="3233" y="1487"/>
                    <a:pt x="2281" y="858"/>
                    <a:pt x="2281" y="858"/>
                  </a:cubicBezTo>
                  <a:cubicBezTo>
                    <a:pt x="2238" y="839"/>
                    <a:pt x="2121" y="830"/>
                    <a:pt x="1967" y="830"/>
                  </a:cubicBezTo>
                  <a:cubicBezTo>
                    <a:pt x="1418" y="830"/>
                    <a:pt x="408" y="940"/>
                    <a:pt x="681" y="1077"/>
                  </a:cubicBezTo>
                  <a:cubicBezTo>
                    <a:pt x="1032" y="1252"/>
                    <a:pt x="1" y="6798"/>
                    <a:pt x="733" y="6937"/>
                  </a:cubicBezTo>
                  <a:cubicBezTo>
                    <a:pt x="1703" y="7122"/>
                    <a:pt x="2783" y="7197"/>
                    <a:pt x="3808" y="7197"/>
                  </a:cubicBezTo>
                  <a:cubicBezTo>
                    <a:pt x="5927" y="7197"/>
                    <a:pt x="7811" y="6876"/>
                    <a:pt x="8003" y="6536"/>
                  </a:cubicBezTo>
                  <a:cubicBezTo>
                    <a:pt x="8288" y="6032"/>
                    <a:pt x="7183" y="157"/>
                    <a:pt x="6964" y="46"/>
                  </a:cubicBezTo>
                  <a:cubicBezTo>
                    <a:pt x="6899" y="14"/>
                    <a:pt x="6680" y="1"/>
                    <a:pt x="6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61"/>
            <p:cNvSpPr/>
            <p:nvPr/>
          </p:nvSpPr>
          <p:spPr>
            <a:xfrm>
              <a:off x="2787972" y="1982165"/>
              <a:ext cx="503844" cy="611308"/>
            </a:xfrm>
            <a:custGeom>
              <a:avLst/>
              <a:gdLst/>
              <a:ahLst/>
              <a:cxnLst/>
              <a:rect l="l" t="t" r="r" b="b"/>
              <a:pathLst>
                <a:path w="6381" h="7742" extrusionOk="0">
                  <a:moveTo>
                    <a:pt x="4470" y="1"/>
                  </a:moveTo>
                  <a:cubicBezTo>
                    <a:pt x="4295" y="1"/>
                    <a:pt x="3964" y="1252"/>
                    <a:pt x="3964" y="1252"/>
                  </a:cubicBezTo>
                  <a:cubicBezTo>
                    <a:pt x="3964" y="1252"/>
                    <a:pt x="3493" y="3707"/>
                    <a:pt x="3352" y="4084"/>
                  </a:cubicBezTo>
                  <a:cubicBezTo>
                    <a:pt x="3210" y="4463"/>
                    <a:pt x="284" y="5335"/>
                    <a:pt x="142" y="5335"/>
                  </a:cubicBezTo>
                  <a:cubicBezTo>
                    <a:pt x="0" y="5335"/>
                    <a:pt x="709" y="7742"/>
                    <a:pt x="709" y="7742"/>
                  </a:cubicBezTo>
                  <a:cubicBezTo>
                    <a:pt x="709" y="7742"/>
                    <a:pt x="4437" y="6207"/>
                    <a:pt x="4672" y="5830"/>
                  </a:cubicBezTo>
                  <a:cubicBezTo>
                    <a:pt x="4909" y="5453"/>
                    <a:pt x="5381" y="2762"/>
                    <a:pt x="5616" y="2432"/>
                  </a:cubicBezTo>
                  <a:cubicBezTo>
                    <a:pt x="5853" y="2102"/>
                    <a:pt x="6325" y="1677"/>
                    <a:pt x="6371" y="1300"/>
                  </a:cubicBezTo>
                  <a:cubicBezTo>
                    <a:pt x="6381" y="1228"/>
                    <a:pt x="6354" y="1199"/>
                    <a:pt x="6304" y="1199"/>
                  </a:cubicBezTo>
                  <a:cubicBezTo>
                    <a:pt x="6094" y="1199"/>
                    <a:pt x="5476" y="1725"/>
                    <a:pt x="5476" y="1725"/>
                  </a:cubicBezTo>
                  <a:cubicBezTo>
                    <a:pt x="5476" y="1725"/>
                    <a:pt x="6230" y="1016"/>
                    <a:pt x="6136" y="544"/>
                  </a:cubicBezTo>
                  <a:cubicBezTo>
                    <a:pt x="6121" y="471"/>
                    <a:pt x="6087" y="439"/>
                    <a:pt x="6039" y="439"/>
                  </a:cubicBezTo>
                  <a:cubicBezTo>
                    <a:pt x="5915" y="439"/>
                    <a:pt x="5702" y="651"/>
                    <a:pt x="5515" y="870"/>
                  </a:cubicBezTo>
                  <a:lnTo>
                    <a:pt x="5515" y="870"/>
                  </a:lnTo>
                  <a:cubicBezTo>
                    <a:pt x="5623" y="677"/>
                    <a:pt x="5703" y="446"/>
                    <a:pt x="5664" y="214"/>
                  </a:cubicBezTo>
                  <a:cubicBezTo>
                    <a:pt x="5650" y="129"/>
                    <a:pt x="5615" y="93"/>
                    <a:pt x="5567" y="93"/>
                  </a:cubicBezTo>
                  <a:cubicBezTo>
                    <a:pt x="5294" y="93"/>
                    <a:pt x="4577" y="1252"/>
                    <a:pt x="4577" y="1252"/>
                  </a:cubicBezTo>
                  <a:cubicBezTo>
                    <a:pt x="4577" y="1252"/>
                    <a:pt x="4672" y="496"/>
                    <a:pt x="4531" y="72"/>
                  </a:cubicBezTo>
                  <a:cubicBezTo>
                    <a:pt x="4514" y="23"/>
                    <a:pt x="4494" y="1"/>
                    <a:pt x="4470" y="1"/>
                  </a:cubicBezTo>
                  <a:close/>
                </a:path>
              </a:pathLst>
            </a:custGeom>
            <a:solidFill>
              <a:srgbClr val="E57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61"/>
            <p:cNvSpPr/>
            <p:nvPr/>
          </p:nvSpPr>
          <p:spPr>
            <a:xfrm>
              <a:off x="3023190" y="1815009"/>
              <a:ext cx="343555" cy="306365"/>
            </a:xfrm>
            <a:custGeom>
              <a:avLst/>
              <a:gdLst/>
              <a:ahLst/>
              <a:cxnLst/>
              <a:rect l="l" t="t" r="r" b="b"/>
              <a:pathLst>
                <a:path w="4351" h="3880" extrusionOk="0">
                  <a:moveTo>
                    <a:pt x="1789" y="0"/>
                  </a:moveTo>
                  <a:cubicBezTo>
                    <a:pt x="1370" y="0"/>
                    <a:pt x="975" y="142"/>
                    <a:pt x="681" y="433"/>
                  </a:cubicBezTo>
                  <a:cubicBezTo>
                    <a:pt x="1" y="1108"/>
                    <a:pt x="120" y="2330"/>
                    <a:pt x="945" y="3161"/>
                  </a:cubicBezTo>
                  <a:cubicBezTo>
                    <a:pt x="1414" y="3635"/>
                    <a:pt x="2011" y="3880"/>
                    <a:pt x="2563" y="3880"/>
                  </a:cubicBezTo>
                  <a:cubicBezTo>
                    <a:pt x="2983" y="3880"/>
                    <a:pt x="3377" y="3738"/>
                    <a:pt x="3670" y="3447"/>
                  </a:cubicBezTo>
                  <a:cubicBezTo>
                    <a:pt x="4351" y="2772"/>
                    <a:pt x="4233" y="1550"/>
                    <a:pt x="3407" y="719"/>
                  </a:cubicBezTo>
                  <a:cubicBezTo>
                    <a:pt x="2938" y="246"/>
                    <a:pt x="2342"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61"/>
            <p:cNvSpPr/>
            <p:nvPr/>
          </p:nvSpPr>
          <p:spPr>
            <a:xfrm>
              <a:off x="2161829" y="2457971"/>
              <a:ext cx="309444" cy="300522"/>
            </a:xfrm>
            <a:custGeom>
              <a:avLst/>
              <a:gdLst/>
              <a:ahLst/>
              <a:cxnLst/>
              <a:rect l="l" t="t" r="r" b="b"/>
              <a:pathLst>
                <a:path w="3919" h="3806" extrusionOk="0">
                  <a:moveTo>
                    <a:pt x="1297" y="0"/>
                  </a:moveTo>
                  <a:cubicBezTo>
                    <a:pt x="663" y="0"/>
                    <a:pt x="159" y="44"/>
                    <a:pt x="142" y="181"/>
                  </a:cubicBezTo>
                  <a:cubicBezTo>
                    <a:pt x="95" y="559"/>
                    <a:pt x="0" y="3391"/>
                    <a:pt x="520" y="3438"/>
                  </a:cubicBezTo>
                  <a:cubicBezTo>
                    <a:pt x="929" y="3475"/>
                    <a:pt x="2453" y="3806"/>
                    <a:pt x="3218" y="3806"/>
                  </a:cubicBezTo>
                  <a:cubicBezTo>
                    <a:pt x="3424" y="3806"/>
                    <a:pt x="3575" y="3782"/>
                    <a:pt x="3635" y="3722"/>
                  </a:cubicBezTo>
                  <a:cubicBezTo>
                    <a:pt x="3918" y="3440"/>
                    <a:pt x="3918" y="134"/>
                    <a:pt x="3918" y="134"/>
                  </a:cubicBezTo>
                  <a:cubicBezTo>
                    <a:pt x="3918" y="134"/>
                    <a:pt x="2407" y="0"/>
                    <a:pt x="1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61"/>
            <p:cNvSpPr/>
            <p:nvPr/>
          </p:nvSpPr>
          <p:spPr>
            <a:xfrm>
              <a:off x="2683589" y="2327768"/>
              <a:ext cx="361558" cy="312445"/>
            </a:xfrm>
            <a:custGeom>
              <a:avLst/>
              <a:gdLst/>
              <a:ahLst/>
              <a:cxnLst/>
              <a:rect l="l" t="t" r="r" b="b"/>
              <a:pathLst>
                <a:path w="4579" h="3957" extrusionOk="0">
                  <a:moveTo>
                    <a:pt x="2837" y="1"/>
                  </a:moveTo>
                  <a:cubicBezTo>
                    <a:pt x="2267" y="1"/>
                    <a:pt x="0" y="957"/>
                    <a:pt x="0" y="957"/>
                  </a:cubicBezTo>
                  <a:cubicBezTo>
                    <a:pt x="0" y="957"/>
                    <a:pt x="1180" y="3060"/>
                    <a:pt x="1416" y="3766"/>
                  </a:cubicBezTo>
                  <a:cubicBezTo>
                    <a:pt x="1461" y="3901"/>
                    <a:pt x="1590" y="3957"/>
                    <a:pt x="1771" y="3957"/>
                  </a:cubicBezTo>
                  <a:cubicBezTo>
                    <a:pt x="2538" y="3957"/>
                    <a:pt x="4236" y="2948"/>
                    <a:pt x="4390" y="2680"/>
                  </a:cubicBezTo>
                  <a:cubicBezTo>
                    <a:pt x="4579" y="2350"/>
                    <a:pt x="3672" y="311"/>
                    <a:pt x="2926" y="13"/>
                  </a:cubicBezTo>
                  <a:cubicBezTo>
                    <a:pt x="2905" y="5"/>
                    <a:pt x="2875"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61"/>
            <p:cNvSpPr/>
            <p:nvPr/>
          </p:nvSpPr>
          <p:spPr>
            <a:xfrm>
              <a:off x="2077975" y="1777187"/>
              <a:ext cx="493816" cy="503923"/>
            </a:xfrm>
            <a:custGeom>
              <a:avLst/>
              <a:gdLst/>
              <a:ahLst/>
              <a:cxnLst/>
              <a:rect l="l" t="t" r="r" b="b"/>
              <a:pathLst>
                <a:path w="6254" h="6382" extrusionOk="0">
                  <a:moveTo>
                    <a:pt x="2381" y="1"/>
                  </a:moveTo>
                  <a:cubicBezTo>
                    <a:pt x="2366" y="1"/>
                    <a:pt x="2352" y="1"/>
                    <a:pt x="2338" y="2"/>
                  </a:cubicBezTo>
                  <a:cubicBezTo>
                    <a:pt x="2338" y="2"/>
                    <a:pt x="1" y="497"/>
                    <a:pt x="1" y="3647"/>
                  </a:cubicBezTo>
                  <a:cubicBezTo>
                    <a:pt x="1" y="5653"/>
                    <a:pt x="1134" y="6382"/>
                    <a:pt x="2405" y="6382"/>
                  </a:cubicBezTo>
                  <a:cubicBezTo>
                    <a:pt x="3131" y="6382"/>
                    <a:pt x="3901" y="6144"/>
                    <a:pt x="4531" y="5771"/>
                  </a:cubicBezTo>
                  <a:cubicBezTo>
                    <a:pt x="6254" y="4752"/>
                    <a:pt x="4348" y="1"/>
                    <a:pt x="2381" y="1"/>
                  </a:cubicBezTo>
                  <a:close/>
                </a:path>
              </a:pathLst>
            </a:custGeom>
            <a:solidFill>
              <a:srgbClr val="1A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61"/>
            <p:cNvSpPr/>
            <p:nvPr/>
          </p:nvSpPr>
          <p:spPr>
            <a:xfrm>
              <a:off x="2130483" y="1927604"/>
              <a:ext cx="239644" cy="351372"/>
            </a:xfrm>
            <a:custGeom>
              <a:avLst/>
              <a:gdLst/>
              <a:ahLst/>
              <a:cxnLst/>
              <a:rect l="l" t="t" r="r" b="b"/>
              <a:pathLst>
                <a:path w="3035" h="4450" extrusionOk="0">
                  <a:moveTo>
                    <a:pt x="1722" y="0"/>
                  </a:moveTo>
                  <a:cubicBezTo>
                    <a:pt x="1713" y="0"/>
                    <a:pt x="1704" y="1"/>
                    <a:pt x="1695" y="1"/>
                  </a:cubicBezTo>
                  <a:cubicBezTo>
                    <a:pt x="1695" y="1"/>
                    <a:pt x="0" y="465"/>
                    <a:pt x="7" y="2127"/>
                  </a:cubicBezTo>
                  <a:cubicBezTo>
                    <a:pt x="13" y="3469"/>
                    <a:pt x="996" y="4449"/>
                    <a:pt x="1775" y="4449"/>
                  </a:cubicBezTo>
                  <a:cubicBezTo>
                    <a:pt x="1960" y="4449"/>
                    <a:pt x="2133" y="4394"/>
                    <a:pt x="2279" y="4275"/>
                  </a:cubicBezTo>
                  <a:cubicBezTo>
                    <a:pt x="3034" y="3665"/>
                    <a:pt x="2498" y="0"/>
                    <a:pt x="1722" y="0"/>
                  </a:cubicBezTo>
                  <a:close/>
                </a:path>
              </a:pathLst>
            </a:custGeom>
            <a:solidFill>
              <a:srgbClr val="1A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61"/>
            <p:cNvSpPr/>
            <p:nvPr/>
          </p:nvSpPr>
          <p:spPr>
            <a:xfrm>
              <a:off x="2198940" y="1808297"/>
              <a:ext cx="644472" cy="599227"/>
            </a:xfrm>
            <a:custGeom>
              <a:avLst/>
              <a:gdLst/>
              <a:ahLst/>
              <a:cxnLst/>
              <a:rect l="l" t="t" r="r" b="b"/>
              <a:pathLst>
                <a:path w="8162" h="7589" extrusionOk="0">
                  <a:moveTo>
                    <a:pt x="4540" y="0"/>
                  </a:moveTo>
                  <a:cubicBezTo>
                    <a:pt x="3461" y="0"/>
                    <a:pt x="1531" y="1450"/>
                    <a:pt x="1531" y="1450"/>
                  </a:cubicBezTo>
                  <a:cubicBezTo>
                    <a:pt x="1" y="2689"/>
                    <a:pt x="675" y="4468"/>
                    <a:pt x="1707" y="6288"/>
                  </a:cubicBezTo>
                  <a:cubicBezTo>
                    <a:pt x="2184" y="7129"/>
                    <a:pt x="3269" y="7588"/>
                    <a:pt x="4397" y="7588"/>
                  </a:cubicBezTo>
                  <a:cubicBezTo>
                    <a:pt x="5778" y="7588"/>
                    <a:pt x="7224" y="6901"/>
                    <a:pt x="7705" y="5385"/>
                  </a:cubicBezTo>
                  <a:cubicBezTo>
                    <a:pt x="8162" y="3945"/>
                    <a:pt x="7757" y="1959"/>
                    <a:pt x="4960" y="109"/>
                  </a:cubicBezTo>
                  <a:cubicBezTo>
                    <a:pt x="4846" y="33"/>
                    <a:pt x="4703" y="0"/>
                    <a:pt x="4540" y="0"/>
                  </a:cubicBezTo>
                  <a:close/>
                </a:path>
              </a:pathLst>
            </a:custGeom>
            <a:solidFill>
              <a:srgbClr val="E57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61"/>
            <p:cNvSpPr/>
            <p:nvPr/>
          </p:nvSpPr>
          <p:spPr>
            <a:xfrm>
              <a:off x="2599656" y="2166850"/>
              <a:ext cx="102885" cy="81803"/>
            </a:xfrm>
            <a:custGeom>
              <a:avLst/>
              <a:gdLst/>
              <a:ahLst/>
              <a:cxnLst/>
              <a:rect l="l" t="t" r="r" b="b"/>
              <a:pathLst>
                <a:path w="1303" h="1036" extrusionOk="0">
                  <a:moveTo>
                    <a:pt x="958" y="0"/>
                  </a:moveTo>
                  <a:cubicBezTo>
                    <a:pt x="911" y="0"/>
                    <a:pt x="863" y="48"/>
                    <a:pt x="893" y="105"/>
                  </a:cubicBezTo>
                  <a:cubicBezTo>
                    <a:pt x="1169" y="674"/>
                    <a:pt x="1099" y="824"/>
                    <a:pt x="1056" y="863"/>
                  </a:cubicBezTo>
                  <a:cubicBezTo>
                    <a:pt x="1031" y="885"/>
                    <a:pt x="993" y="895"/>
                    <a:pt x="946" y="895"/>
                  </a:cubicBezTo>
                  <a:cubicBezTo>
                    <a:pt x="746" y="895"/>
                    <a:pt x="384" y="718"/>
                    <a:pt x="141" y="559"/>
                  </a:cubicBezTo>
                  <a:cubicBezTo>
                    <a:pt x="128" y="552"/>
                    <a:pt x="115" y="548"/>
                    <a:pt x="103" y="548"/>
                  </a:cubicBezTo>
                  <a:cubicBezTo>
                    <a:pt x="43" y="548"/>
                    <a:pt x="1" y="635"/>
                    <a:pt x="64" y="678"/>
                  </a:cubicBezTo>
                  <a:cubicBezTo>
                    <a:pt x="171" y="749"/>
                    <a:pt x="630" y="1035"/>
                    <a:pt x="944" y="1035"/>
                  </a:cubicBezTo>
                  <a:cubicBezTo>
                    <a:pt x="1024" y="1035"/>
                    <a:pt x="1096" y="1015"/>
                    <a:pt x="1150" y="969"/>
                  </a:cubicBezTo>
                  <a:cubicBezTo>
                    <a:pt x="1302" y="835"/>
                    <a:pt x="1261" y="541"/>
                    <a:pt x="1020" y="43"/>
                  </a:cubicBezTo>
                  <a:cubicBezTo>
                    <a:pt x="1007" y="13"/>
                    <a:pt x="983" y="0"/>
                    <a:pt x="95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61"/>
            <p:cNvSpPr/>
            <p:nvPr/>
          </p:nvSpPr>
          <p:spPr>
            <a:xfrm>
              <a:off x="2437711" y="2210751"/>
              <a:ext cx="91830" cy="91909"/>
            </a:xfrm>
            <a:custGeom>
              <a:avLst/>
              <a:gdLst/>
              <a:ahLst/>
              <a:cxnLst/>
              <a:rect l="l" t="t" r="r" b="b"/>
              <a:pathLst>
                <a:path w="1163" h="1164" extrusionOk="0">
                  <a:moveTo>
                    <a:pt x="581" y="1"/>
                  </a:moveTo>
                  <a:cubicBezTo>
                    <a:pt x="260" y="1"/>
                    <a:pt x="1" y="261"/>
                    <a:pt x="1" y="582"/>
                  </a:cubicBezTo>
                  <a:cubicBezTo>
                    <a:pt x="1" y="903"/>
                    <a:pt x="260" y="1164"/>
                    <a:pt x="581" y="1164"/>
                  </a:cubicBezTo>
                  <a:cubicBezTo>
                    <a:pt x="902" y="1164"/>
                    <a:pt x="1162" y="903"/>
                    <a:pt x="1162" y="582"/>
                  </a:cubicBezTo>
                  <a:cubicBezTo>
                    <a:pt x="1162" y="261"/>
                    <a:pt x="902" y="1"/>
                    <a:pt x="5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61"/>
            <p:cNvSpPr/>
            <p:nvPr/>
          </p:nvSpPr>
          <p:spPr>
            <a:xfrm>
              <a:off x="2719120" y="2076284"/>
              <a:ext cx="91830" cy="91830"/>
            </a:xfrm>
            <a:custGeom>
              <a:avLst/>
              <a:gdLst/>
              <a:ahLst/>
              <a:cxnLst/>
              <a:rect l="l" t="t" r="r" b="b"/>
              <a:pathLst>
                <a:path w="1163" h="1163" extrusionOk="0">
                  <a:moveTo>
                    <a:pt x="581" y="1"/>
                  </a:moveTo>
                  <a:cubicBezTo>
                    <a:pt x="260" y="1"/>
                    <a:pt x="1" y="260"/>
                    <a:pt x="1" y="581"/>
                  </a:cubicBezTo>
                  <a:cubicBezTo>
                    <a:pt x="1" y="902"/>
                    <a:pt x="260" y="1162"/>
                    <a:pt x="581" y="1162"/>
                  </a:cubicBezTo>
                  <a:cubicBezTo>
                    <a:pt x="902" y="1162"/>
                    <a:pt x="1162" y="902"/>
                    <a:pt x="1162" y="581"/>
                  </a:cubicBezTo>
                  <a:cubicBezTo>
                    <a:pt x="1162" y="260"/>
                    <a:pt x="902" y="1"/>
                    <a:pt x="5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61"/>
            <p:cNvSpPr/>
            <p:nvPr/>
          </p:nvSpPr>
          <p:spPr>
            <a:xfrm>
              <a:off x="2190965" y="2230491"/>
              <a:ext cx="220377" cy="155393"/>
            </a:xfrm>
            <a:custGeom>
              <a:avLst/>
              <a:gdLst/>
              <a:ahLst/>
              <a:cxnLst/>
              <a:rect l="l" t="t" r="r" b="b"/>
              <a:pathLst>
                <a:path w="2791" h="1968" extrusionOk="0">
                  <a:moveTo>
                    <a:pt x="880" y="1"/>
                  </a:moveTo>
                  <a:cubicBezTo>
                    <a:pt x="671" y="1"/>
                    <a:pt x="475" y="99"/>
                    <a:pt x="352" y="392"/>
                  </a:cubicBezTo>
                  <a:cubicBezTo>
                    <a:pt x="1" y="1229"/>
                    <a:pt x="654" y="1968"/>
                    <a:pt x="1581" y="1968"/>
                  </a:cubicBezTo>
                  <a:cubicBezTo>
                    <a:pt x="1642" y="1968"/>
                    <a:pt x="1704" y="1964"/>
                    <a:pt x="1767" y="1958"/>
                  </a:cubicBezTo>
                  <a:cubicBezTo>
                    <a:pt x="2790" y="1851"/>
                    <a:pt x="1782" y="410"/>
                    <a:pt x="1782" y="410"/>
                  </a:cubicBezTo>
                  <a:cubicBezTo>
                    <a:pt x="1782" y="410"/>
                    <a:pt x="1306" y="1"/>
                    <a:pt x="880" y="1"/>
                  </a:cubicBezTo>
                  <a:close/>
                </a:path>
              </a:pathLst>
            </a:custGeom>
            <a:solidFill>
              <a:srgbClr val="E57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61"/>
            <p:cNvSpPr/>
            <p:nvPr/>
          </p:nvSpPr>
          <p:spPr>
            <a:xfrm>
              <a:off x="2229971" y="2280945"/>
              <a:ext cx="88909" cy="64273"/>
            </a:xfrm>
            <a:custGeom>
              <a:avLst/>
              <a:gdLst/>
              <a:ahLst/>
              <a:cxnLst/>
              <a:rect l="l" t="t" r="r" b="b"/>
              <a:pathLst>
                <a:path w="1126" h="814" extrusionOk="0">
                  <a:moveTo>
                    <a:pt x="798" y="212"/>
                  </a:moveTo>
                  <a:lnTo>
                    <a:pt x="798" y="213"/>
                  </a:lnTo>
                  <a:cubicBezTo>
                    <a:pt x="818" y="224"/>
                    <a:pt x="838" y="236"/>
                    <a:pt x="856" y="251"/>
                  </a:cubicBezTo>
                  <a:cubicBezTo>
                    <a:pt x="934" y="312"/>
                    <a:pt x="974" y="398"/>
                    <a:pt x="977" y="514"/>
                  </a:cubicBezTo>
                  <a:cubicBezTo>
                    <a:pt x="979" y="625"/>
                    <a:pt x="955" y="669"/>
                    <a:pt x="939" y="672"/>
                  </a:cubicBezTo>
                  <a:cubicBezTo>
                    <a:pt x="937" y="672"/>
                    <a:pt x="936" y="672"/>
                    <a:pt x="934" y="672"/>
                  </a:cubicBezTo>
                  <a:cubicBezTo>
                    <a:pt x="871" y="672"/>
                    <a:pt x="736" y="545"/>
                    <a:pt x="697" y="404"/>
                  </a:cubicBezTo>
                  <a:cubicBezTo>
                    <a:pt x="665" y="281"/>
                    <a:pt x="736" y="253"/>
                    <a:pt x="763" y="243"/>
                  </a:cubicBezTo>
                  <a:cubicBezTo>
                    <a:pt x="777" y="237"/>
                    <a:pt x="790" y="227"/>
                    <a:pt x="798" y="212"/>
                  </a:cubicBezTo>
                  <a:close/>
                  <a:moveTo>
                    <a:pt x="429" y="0"/>
                  </a:moveTo>
                  <a:cubicBezTo>
                    <a:pt x="248" y="0"/>
                    <a:pt x="98" y="32"/>
                    <a:pt x="86" y="34"/>
                  </a:cubicBezTo>
                  <a:cubicBezTo>
                    <a:pt x="0" y="54"/>
                    <a:pt x="21" y="175"/>
                    <a:pt x="100" y="175"/>
                  </a:cubicBezTo>
                  <a:cubicBezTo>
                    <a:pt x="106" y="175"/>
                    <a:pt x="111" y="174"/>
                    <a:pt x="117" y="173"/>
                  </a:cubicBezTo>
                  <a:cubicBezTo>
                    <a:pt x="119" y="172"/>
                    <a:pt x="263" y="141"/>
                    <a:pt x="432" y="141"/>
                  </a:cubicBezTo>
                  <a:cubicBezTo>
                    <a:pt x="497" y="141"/>
                    <a:pt x="566" y="146"/>
                    <a:pt x="632" y="159"/>
                  </a:cubicBezTo>
                  <a:cubicBezTo>
                    <a:pt x="556" y="223"/>
                    <a:pt x="529" y="323"/>
                    <a:pt x="561" y="442"/>
                  </a:cubicBezTo>
                  <a:cubicBezTo>
                    <a:pt x="609" y="618"/>
                    <a:pt x="786" y="814"/>
                    <a:pt x="935" y="814"/>
                  </a:cubicBezTo>
                  <a:cubicBezTo>
                    <a:pt x="943" y="814"/>
                    <a:pt x="951" y="814"/>
                    <a:pt x="959" y="812"/>
                  </a:cubicBezTo>
                  <a:cubicBezTo>
                    <a:pt x="1022" y="803"/>
                    <a:pt x="1125" y="752"/>
                    <a:pt x="1118" y="511"/>
                  </a:cubicBezTo>
                  <a:cubicBezTo>
                    <a:pt x="1114" y="351"/>
                    <a:pt x="1056" y="227"/>
                    <a:pt x="943" y="138"/>
                  </a:cubicBezTo>
                  <a:cubicBezTo>
                    <a:pt x="802" y="29"/>
                    <a:pt x="601" y="0"/>
                    <a:pt x="429"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61"/>
            <p:cNvSpPr/>
            <p:nvPr/>
          </p:nvSpPr>
          <p:spPr>
            <a:xfrm>
              <a:off x="2584022" y="2085285"/>
              <a:ext cx="89699" cy="63721"/>
            </a:xfrm>
            <a:custGeom>
              <a:avLst/>
              <a:gdLst/>
              <a:ahLst/>
              <a:cxnLst/>
              <a:rect l="l" t="t" r="r" b="b"/>
              <a:pathLst>
                <a:path w="1136" h="807" extrusionOk="0">
                  <a:moveTo>
                    <a:pt x="78" y="1"/>
                  </a:moveTo>
                  <a:cubicBezTo>
                    <a:pt x="44" y="1"/>
                    <a:pt x="14" y="25"/>
                    <a:pt x="7" y="59"/>
                  </a:cubicBezTo>
                  <a:cubicBezTo>
                    <a:pt x="0" y="97"/>
                    <a:pt x="26" y="134"/>
                    <a:pt x="63" y="141"/>
                  </a:cubicBezTo>
                  <a:cubicBezTo>
                    <a:pt x="532" y="229"/>
                    <a:pt x="966" y="376"/>
                    <a:pt x="988" y="451"/>
                  </a:cubicBezTo>
                  <a:cubicBezTo>
                    <a:pt x="960" y="544"/>
                    <a:pt x="578" y="638"/>
                    <a:pt x="238" y="665"/>
                  </a:cubicBezTo>
                  <a:cubicBezTo>
                    <a:pt x="150" y="673"/>
                    <a:pt x="156" y="805"/>
                    <a:pt x="245" y="806"/>
                  </a:cubicBezTo>
                  <a:lnTo>
                    <a:pt x="250" y="806"/>
                  </a:lnTo>
                  <a:cubicBezTo>
                    <a:pt x="438" y="790"/>
                    <a:pt x="1055" y="724"/>
                    <a:pt x="1125" y="491"/>
                  </a:cubicBezTo>
                  <a:cubicBezTo>
                    <a:pt x="1135" y="452"/>
                    <a:pt x="1129" y="412"/>
                    <a:pt x="1107" y="379"/>
                  </a:cubicBezTo>
                  <a:cubicBezTo>
                    <a:pt x="986" y="178"/>
                    <a:pt x="238" y="30"/>
                    <a:pt x="90" y="2"/>
                  </a:cubicBezTo>
                  <a:cubicBezTo>
                    <a:pt x="86" y="1"/>
                    <a:pt x="82"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61"/>
            <p:cNvSpPr/>
            <p:nvPr/>
          </p:nvSpPr>
          <p:spPr>
            <a:xfrm>
              <a:off x="2159934" y="1985402"/>
              <a:ext cx="207112" cy="267280"/>
            </a:xfrm>
            <a:custGeom>
              <a:avLst/>
              <a:gdLst/>
              <a:ahLst/>
              <a:cxnLst/>
              <a:rect l="l" t="t" r="r" b="b"/>
              <a:pathLst>
                <a:path w="2623" h="3385" extrusionOk="0">
                  <a:moveTo>
                    <a:pt x="1040" y="1"/>
                  </a:moveTo>
                  <a:cubicBezTo>
                    <a:pt x="0" y="1287"/>
                    <a:pt x="1314" y="3039"/>
                    <a:pt x="1670" y="3176"/>
                  </a:cubicBezTo>
                  <a:cubicBezTo>
                    <a:pt x="1845" y="3244"/>
                    <a:pt x="1987" y="3385"/>
                    <a:pt x="2108" y="3385"/>
                  </a:cubicBezTo>
                  <a:cubicBezTo>
                    <a:pt x="2232" y="3385"/>
                    <a:pt x="2335" y="3236"/>
                    <a:pt x="2432" y="2709"/>
                  </a:cubicBezTo>
                  <a:cubicBezTo>
                    <a:pt x="2623" y="1669"/>
                    <a:pt x="1040" y="1"/>
                    <a:pt x="1040" y="1"/>
                  </a:cubicBezTo>
                  <a:close/>
                </a:path>
              </a:pathLst>
            </a:custGeom>
            <a:solidFill>
              <a:srgbClr val="1A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61"/>
            <p:cNvSpPr/>
            <p:nvPr/>
          </p:nvSpPr>
          <p:spPr>
            <a:xfrm>
              <a:off x="2451292" y="2060334"/>
              <a:ext cx="104543" cy="108412"/>
            </a:xfrm>
            <a:custGeom>
              <a:avLst/>
              <a:gdLst/>
              <a:ahLst/>
              <a:cxnLst/>
              <a:rect l="l" t="t" r="r" b="b"/>
              <a:pathLst>
                <a:path w="1324" h="1373" extrusionOk="0">
                  <a:moveTo>
                    <a:pt x="785" y="1"/>
                  </a:moveTo>
                  <a:cubicBezTo>
                    <a:pt x="740" y="1"/>
                    <a:pt x="694" y="45"/>
                    <a:pt x="719" y="100"/>
                  </a:cubicBezTo>
                  <a:cubicBezTo>
                    <a:pt x="1195" y="1098"/>
                    <a:pt x="1081" y="1217"/>
                    <a:pt x="1067" y="1228"/>
                  </a:cubicBezTo>
                  <a:cubicBezTo>
                    <a:pt x="1059" y="1233"/>
                    <a:pt x="1049" y="1236"/>
                    <a:pt x="1036" y="1236"/>
                  </a:cubicBezTo>
                  <a:cubicBezTo>
                    <a:pt x="906" y="1236"/>
                    <a:pt x="518" y="957"/>
                    <a:pt x="152" y="590"/>
                  </a:cubicBezTo>
                  <a:cubicBezTo>
                    <a:pt x="137" y="575"/>
                    <a:pt x="119" y="568"/>
                    <a:pt x="103" y="568"/>
                  </a:cubicBezTo>
                  <a:cubicBezTo>
                    <a:pt x="48" y="568"/>
                    <a:pt x="1" y="639"/>
                    <a:pt x="52" y="691"/>
                  </a:cubicBezTo>
                  <a:cubicBezTo>
                    <a:pt x="272" y="911"/>
                    <a:pt x="768" y="1372"/>
                    <a:pt x="1045" y="1372"/>
                  </a:cubicBezTo>
                  <a:cubicBezTo>
                    <a:pt x="1047" y="1372"/>
                    <a:pt x="1049" y="1373"/>
                    <a:pt x="1051" y="1373"/>
                  </a:cubicBezTo>
                  <a:cubicBezTo>
                    <a:pt x="1085" y="1373"/>
                    <a:pt x="1119" y="1362"/>
                    <a:pt x="1148" y="1343"/>
                  </a:cubicBezTo>
                  <a:cubicBezTo>
                    <a:pt x="1267" y="1259"/>
                    <a:pt x="1323" y="1040"/>
                    <a:pt x="846" y="40"/>
                  </a:cubicBezTo>
                  <a:cubicBezTo>
                    <a:pt x="832" y="12"/>
                    <a:pt x="809" y="1"/>
                    <a:pt x="7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61"/>
            <p:cNvSpPr/>
            <p:nvPr/>
          </p:nvSpPr>
          <p:spPr>
            <a:xfrm>
              <a:off x="2611420" y="1970479"/>
              <a:ext cx="97674" cy="114887"/>
            </a:xfrm>
            <a:custGeom>
              <a:avLst/>
              <a:gdLst/>
              <a:ahLst/>
              <a:cxnLst/>
              <a:rect l="l" t="t" r="r" b="b"/>
              <a:pathLst>
                <a:path w="1237" h="1455" extrusionOk="0">
                  <a:moveTo>
                    <a:pt x="799" y="1"/>
                  </a:moveTo>
                  <a:cubicBezTo>
                    <a:pt x="757" y="1"/>
                    <a:pt x="715" y="37"/>
                    <a:pt x="728" y="89"/>
                  </a:cubicBezTo>
                  <a:cubicBezTo>
                    <a:pt x="894" y="580"/>
                    <a:pt x="1040" y="1166"/>
                    <a:pt x="1004" y="1310"/>
                  </a:cubicBezTo>
                  <a:cubicBezTo>
                    <a:pt x="873" y="1259"/>
                    <a:pt x="469" y="789"/>
                    <a:pt x="149" y="354"/>
                  </a:cubicBezTo>
                  <a:cubicBezTo>
                    <a:pt x="134" y="336"/>
                    <a:pt x="115" y="328"/>
                    <a:pt x="97" y="328"/>
                  </a:cubicBezTo>
                  <a:cubicBezTo>
                    <a:pt x="47" y="328"/>
                    <a:pt x="1" y="384"/>
                    <a:pt x="36" y="438"/>
                  </a:cubicBezTo>
                  <a:cubicBezTo>
                    <a:pt x="262" y="746"/>
                    <a:pt x="807" y="1454"/>
                    <a:pt x="1022" y="1454"/>
                  </a:cubicBezTo>
                  <a:lnTo>
                    <a:pt x="1028" y="1454"/>
                  </a:lnTo>
                  <a:cubicBezTo>
                    <a:pt x="1066" y="1453"/>
                    <a:pt x="1101" y="1430"/>
                    <a:pt x="1120" y="1396"/>
                  </a:cubicBezTo>
                  <a:cubicBezTo>
                    <a:pt x="1236" y="1187"/>
                    <a:pt x="951" y="309"/>
                    <a:pt x="862" y="44"/>
                  </a:cubicBezTo>
                  <a:cubicBezTo>
                    <a:pt x="849" y="14"/>
                    <a:pt x="824" y="1"/>
                    <a:pt x="79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61"/>
            <p:cNvSpPr/>
            <p:nvPr/>
          </p:nvSpPr>
          <p:spPr>
            <a:xfrm>
              <a:off x="2541621" y="2323425"/>
              <a:ext cx="223773" cy="77144"/>
            </a:xfrm>
            <a:custGeom>
              <a:avLst/>
              <a:gdLst/>
              <a:ahLst/>
              <a:cxnLst/>
              <a:rect l="l" t="t" r="r" b="b"/>
              <a:pathLst>
                <a:path w="2834" h="977" extrusionOk="0">
                  <a:moveTo>
                    <a:pt x="2731" y="1"/>
                  </a:moveTo>
                  <a:cubicBezTo>
                    <a:pt x="2715" y="1"/>
                    <a:pt x="2697" y="7"/>
                    <a:pt x="2682" y="23"/>
                  </a:cubicBezTo>
                  <a:cubicBezTo>
                    <a:pt x="1995" y="709"/>
                    <a:pt x="1147" y="835"/>
                    <a:pt x="618" y="835"/>
                  </a:cubicBezTo>
                  <a:cubicBezTo>
                    <a:pt x="317" y="835"/>
                    <a:pt x="119" y="794"/>
                    <a:pt x="114" y="793"/>
                  </a:cubicBezTo>
                  <a:cubicBezTo>
                    <a:pt x="109" y="792"/>
                    <a:pt x="104" y="792"/>
                    <a:pt x="100" y="792"/>
                  </a:cubicBezTo>
                  <a:cubicBezTo>
                    <a:pt x="21" y="792"/>
                    <a:pt x="1" y="910"/>
                    <a:pt x="84" y="932"/>
                  </a:cubicBezTo>
                  <a:cubicBezTo>
                    <a:pt x="90" y="933"/>
                    <a:pt x="298" y="976"/>
                    <a:pt x="616" y="976"/>
                  </a:cubicBezTo>
                  <a:cubicBezTo>
                    <a:pt x="1171" y="976"/>
                    <a:pt x="2060" y="844"/>
                    <a:pt x="2782" y="123"/>
                  </a:cubicBezTo>
                  <a:cubicBezTo>
                    <a:pt x="2833" y="72"/>
                    <a:pt x="2786" y="1"/>
                    <a:pt x="273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61"/>
            <p:cNvSpPr/>
            <p:nvPr/>
          </p:nvSpPr>
          <p:spPr>
            <a:xfrm>
              <a:off x="2129298" y="1712994"/>
              <a:ext cx="534480" cy="395274"/>
            </a:xfrm>
            <a:custGeom>
              <a:avLst/>
              <a:gdLst/>
              <a:ahLst/>
              <a:cxnLst/>
              <a:rect l="l" t="t" r="r" b="b"/>
              <a:pathLst>
                <a:path w="6769" h="5006" extrusionOk="0">
                  <a:moveTo>
                    <a:pt x="4254" y="0"/>
                  </a:moveTo>
                  <a:cubicBezTo>
                    <a:pt x="3702" y="0"/>
                    <a:pt x="3083" y="155"/>
                    <a:pt x="2431" y="542"/>
                  </a:cubicBezTo>
                  <a:cubicBezTo>
                    <a:pt x="1" y="1984"/>
                    <a:pt x="661" y="3929"/>
                    <a:pt x="661" y="3929"/>
                  </a:cubicBezTo>
                  <a:cubicBezTo>
                    <a:pt x="661" y="3929"/>
                    <a:pt x="1570" y="4802"/>
                    <a:pt x="2784" y="4992"/>
                  </a:cubicBezTo>
                  <a:cubicBezTo>
                    <a:pt x="2841" y="5001"/>
                    <a:pt x="2895" y="5005"/>
                    <a:pt x="2946" y="5005"/>
                  </a:cubicBezTo>
                  <a:cubicBezTo>
                    <a:pt x="3771" y="5005"/>
                    <a:pt x="3687" y="3867"/>
                    <a:pt x="3530" y="3457"/>
                  </a:cubicBezTo>
                  <a:lnTo>
                    <a:pt x="3530" y="3457"/>
                  </a:lnTo>
                  <a:cubicBezTo>
                    <a:pt x="3730" y="3591"/>
                    <a:pt x="4131" y="3768"/>
                    <a:pt x="4512" y="3768"/>
                  </a:cubicBezTo>
                  <a:cubicBezTo>
                    <a:pt x="4736" y="3768"/>
                    <a:pt x="4954" y="3707"/>
                    <a:pt x="5120" y="3540"/>
                  </a:cubicBezTo>
                  <a:cubicBezTo>
                    <a:pt x="5727" y="2932"/>
                    <a:pt x="4633" y="2099"/>
                    <a:pt x="4633" y="2099"/>
                  </a:cubicBezTo>
                  <a:lnTo>
                    <a:pt x="4633" y="2099"/>
                  </a:lnTo>
                  <a:cubicBezTo>
                    <a:pt x="4633" y="2099"/>
                    <a:pt x="5262" y="2385"/>
                    <a:pt x="5811" y="2385"/>
                  </a:cubicBezTo>
                  <a:cubicBezTo>
                    <a:pt x="6165" y="2385"/>
                    <a:pt x="6486" y="2266"/>
                    <a:pt x="6584" y="1877"/>
                  </a:cubicBezTo>
                  <a:cubicBezTo>
                    <a:pt x="6768" y="1151"/>
                    <a:pt x="5760" y="0"/>
                    <a:pt x="4254" y="0"/>
                  </a:cubicBezTo>
                  <a:close/>
                </a:path>
              </a:pathLst>
            </a:custGeom>
            <a:solidFill>
              <a:srgbClr val="1A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61"/>
            <p:cNvSpPr/>
            <p:nvPr/>
          </p:nvSpPr>
          <p:spPr>
            <a:xfrm>
              <a:off x="2170278" y="1748999"/>
              <a:ext cx="324289" cy="374902"/>
            </a:xfrm>
            <a:custGeom>
              <a:avLst/>
              <a:gdLst/>
              <a:ahLst/>
              <a:cxnLst/>
              <a:rect l="l" t="t" r="r" b="b"/>
              <a:pathLst>
                <a:path w="4107" h="4748" extrusionOk="0">
                  <a:moveTo>
                    <a:pt x="3035" y="0"/>
                  </a:moveTo>
                  <a:cubicBezTo>
                    <a:pt x="1485" y="0"/>
                    <a:pt x="194" y="1542"/>
                    <a:pt x="107" y="2872"/>
                  </a:cubicBezTo>
                  <a:cubicBezTo>
                    <a:pt x="0" y="4500"/>
                    <a:pt x="885" y="4747"/>
                    <a:pt x="885" y="4747"/>
                  </a:cubicBezTo>
                  <a:cubicBezTo>
                    <a:pt x="284" y="889"/>
                    <a:pt x="4107" y="253"/>
                    <a:pt x="4107" y="253"/>
                  </a:cubicBezTo>
                  <a:cubicBezTo>
                    <a:pt x="3743" y="78"/>
                    <a:pt x="3382" y="0"/>
                    <a:pt x="30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61"/>
            <p:cNvSpPr/>
            <p:nvPr/>
          </p:nvSpPr>
          <p:spPr>
            <a:xfrm>
              <a:off x="1859259" y="1464589"/>
              <a:ext cx="481577" cy="481419"/>
            </a:xfrm>
            <a:custGeom>
              <a:avLst/>
              <a:gdLst/>
              <a:ahLst/>
              <a:cxnLst/>
              <a:rect l="l" t="t" r="r" b="b"/>
              <a:pathLst>
                <a:path w="6099" h="6097" extrusionOk="0">
                  <a:moveTo>
                    <a:pt x="3354" y="1"/>
                  </a:moveTo>
                  <a:cubicBezTo>
                    <a:pt x="3268" y="1"/>
                    <a:pt x="3179" y="11"/>
                    <a:pt x="3089" y="32"/>
                  </a:cubicBezTo>
                  <a:cubicBezTo>
                    <a:pt x="1108" y="491"/>
                    <a:pt x="5462" y="4420"/>
                    <a:pt x="5462" y="4420"/>
                  </a:cubicBezTo>
                  <a:lnTo>
                    <a:pt x="4824" y="5022"/>
                  </a:lnTo>
                  <a:cubicBezTo>
                    <a:pt x="4824" y="5022"/>
                    <a:pt x="1618" y="2726"/>
                    <a:pt x="476" y="2726"/>
                  </a:cubicBezTo>
                  <a:cubicBezTo>
                    <a:pt x="158" y="2726"/>
                    <a:pt x="0" y="2904"/>
                    <a:pt x="116" y="3359"/>
                  </a:cubicBezTo>
                  <a:cubicBezTo>
                    <a:pt x="647" y="5447"/>
                    <a:pt x="4257" y="6085"/>
                    <a:pt x="4257" y="6085"/>
                  </a:cubicBezTo>
                  <a:cubicBezTo>
                    <a:pt x="4267" y="6093"/>
                    <a:pt x="4279" y="6096"/>
                    <a:pt x="4294" y="6096"/>
                  </a:cubicBezTo>
                  <a:cubicBezTo>
                    <a:pt x="4613" y="6096"/>
                    <a:pt x="6098" y="4386"/>
                    <a:pt x="6098" y="4386"/>
                  </a:cubicBezTo>
                  <a:cubicBezTo>
                    <a:pt x="6098" y="4386"/>
                    <a:pt x="5163" y="1"/>
                    <a:pt x="3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61"/>
            <p:cNvSpPr/>
            <p:nvPr/>
          </p:nvSpPr>
          <p:spPr>
            <a:xfrm>
              <a:off x="1946666" y="1752789"/>
              <a:ext cx="239959" cy="150814"/>
            </a:xfrm>
            <a:custGeom>
              <a:avLst/>
              <a:gdLst/>
              <a:ahLst/>
              <a:cxnLst/>
              <a:rect l="l" t="t" r="r" b="b"/>
              <a:pathLst>
                <a:path w="3039" h="1910" extrusionOk="0">
                  <a:moveTo>
                    <a:pt x="272" y="0"/>
                  </a:moveTo>
                  <a:cubicBezTo>
                    <a:pt x="229" y="0"/>
                    <a:pt x="191" y="6"/>
                    <a:pt x="160" y="18"/>
                  </a:cubicBezTo>
                  <a:cubicBezTo>
                    <a:pt x="100" y="39"/>
                    <a:pt x="54" y="89"/>
                    <a:pt x="38" y="151"/>
                  </a:cubicBezTo>
                  <a:cubicBezTo>
                    <a:pt x="1" y="292"/>
                    <a:pt x="70" y="466"/>
                    <a:pt x="244" y="669"/>
                  </a:cubicBezTo>
                  <a:cubicBezTo>
                    <a:pt x="743" y="1249"/>
                    <a:pt x="1958" y="1909"/>
                    <a:pt x="2715" y="1909"/>
                  </a:cubicBezTo>
                  <a:cubicBezTo>
                    <a:pt x="2756" y="1909"/>
                    <a:pt x="2799" y="1908"/>
                    <a:pt x="2840" y="1904"/>
                  </a:cubicBezTo>
                  <a:cubicBezTo>
                    <a:pt x="2927" y="1890"/>
                    <a:pt x="2914" y="1762"/>
                    <a:pt x="2829" y="1762"/>
                  </a:cubicBezTo>
                  <a:cubicBezTo>
                    <a:pt x="2828" y="1762"/>
                    <a:pt x="2826" y="1762"/>
                    <a:pt x="2824" y="1762"/>
                  </a:cubicBezTo>
                  <a:cubicBezTo>
                    <a:pt x="2789" y="1766"/>
                    <a:pt x="2752" y="1768"/>
                    <a:pt x="2713" y="1768"/>
                  </a:cubicBezTo>
                  <a:cubicBezTo>
                    <a:pt x="2008" y="1768"/>
                    <a:pt x="826" y="1128"/>
                    <a:pt x="351" y="577"/>
                  </a:cubicBezTo>
                  <a:cubicBezTo>
                    <a:pt x="213" y="416"/>
                    <a:pt x="151" y="277"/>
                    <a:pt x="175" y="188"/>
                  </a:cubicBezTo>
                  <a:cubicBezTo>
                    <a:pt x="179" y="170"/>
                    <a:pt x="192" y="155"/>
                    <a:pt x="209" y="150"/>
                  </a:cubicBezTo>
                  <a:cubicBezTo>
                    <a:pt x="230" y="142"/>
                    <a:pt x="255" y="139"/>
                    <a:pt x="284" y="139"/>
                  </a:cubicBezTo>
                  <a:cubicBezTo>
                    <a:pt x="715" y="139"/>
                    <a:pt x="2083" y="930"/>
                    <a:pt x="2899" y="1467"/>
                  </a:cubicBezTo>
                  <a:cubicBezTo>
                    <a:pt x="2912" y="1474"/>
                    <a:pt x="2924" y="1478"/>
                    <a:pt x="2936" y="1478"/>
                  </a:cubicBezTo>
                  <a:cubicBezTo>
                    <a:pt x="2997" y="1478"/>
                    <a:pt x="3038" y="1393"/>
                    <a:pt x="2977" y="1349"/>
                  </a:cubicBezTo>
                  <a:cubicBezTo>
                    <a:pt x="2755" y="1203"/>
                    <a:pt x="908" y="0"/>
                    <a:pt x="27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61"/>
            <p:cNvSpPr/>
            <p:nvPr/>
          </p:nvSpPr>
          <p:spPr>
            <a:xfrm>
              <a:off x="2128035" y="1550812"/>
              <a:ext cx="170475" cy="215324"/>
            </a:xfrm>
            <a:custGeom>
              <a:avLst/>
              <a:gdLst/>
              <a:ahLst/>
              <a:cxnLst/>
              <a:rect l="l" t="t" r="r" b="b"/>
              <a:pathLst>
                <a:path w="2159" h="2727" extrusionOk="0">
                  <a:moveTo>
                    <a:pt x="376" y="0"/>
                  </a:moveTo>
                  <a:cubicBezTo>
                    <a:pt x="368" y="0"/>
                    <a:pt x="361" y="1"/>
                    <a:pt x="353" y="1"/>
                  </a:cubicBezTo>
                  <a:cubicBezTo>
                    <a:pt x="245" y="8"/>
                    <a:pt x="202" y="71"/>
                    <a:pt x="185" y="108"/>
                  </a:cubicBezTo>
                  <a:cubicBezTo>
                    <a:pt x="0" y="528"/>
                    <a:pt x="1460" y="2342"/>
                    <a:pt x="1754" y="2701"/>
                  </a:cubicBezTo>
                  <a:cubicBezTo>
                    <a:pt x="1768" y="2717"/>
                    <a:pt x="1788" y="2727"/>
                    <a:pt x="1809" y="2727"/>
                  </a:cubicBezTo>
                  <a:cubicBezTo>
                    <a:pt x="1869" y="2727"/>
                    <a:pt x="1901" y="2657"/>
                    <a:pt x="1864" y="2612"/>
                  </a:cubicBezTo>
                  <a:cubicBezTo>
                    <a:pt x="1154" y="1746"/>
                    <a:pt x="205" y="414"/>
                    <a:pt x="315" y="165"/>
                  </a:cubicBezTo>
                  <a:cubicBezTo>
                    <a:pt x="317" y="159"/>
                    <a:pt x="324" y="145"/>
                    <a:pt x="361" y="143"/>
                  </a:cubicBezTo>
                  <a:cubicBezTo>
                    <a:pt x="365" y="143"/>
                    <a:pt x="369" y="143"/>
                    <a:pt x="372" y="143"/>
                  </a:cubicBezTo>
                  <a:cubicBezTo>
                    <a:pt x="515" y="143"/>
                    <a:pt x="715" y="268"/>
                    <a:pt x="942" y="512"/>
                  </a:cubicBezTo>
                  <a:cubicBezTo>
                    <a:pt x="1503" y="1115"/>
                    <a:pt x="2006" y="2139"/>
                    <a:pt x="1987" y="2294"/>
                  </a:cubicBezTo>
                  <a:cubicBezTo>
                    <a:pt x="1983" y="2343"/>
                    <a:pt x="2021" y="2371"/>
                    <a:pt x="2058" y="2371"/>
                  </a:cubicBezTo>
                  <a:cubicBezTo>
                    <a:pt x="2090" y="2371"/>
                    <a:pt x="2121" y="2352"/>
                    <a:pt x="2127" y="2311"/>
                  </a:cubicBezTo>
                  <a:cubicBezTo>
                    <a:pt x="2158" y="2061"/>
                    <a:pt x="1573" y="981"/>
                    <a:pt x="1045" y="415"/>
                  </a:cubicBezTo>
                  <a:cubicBezTo>
                    <a:pt x="789" y="142"/>
                    <a:pt x="563" y="0"/>
                    <a:pt x="37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61"/>
            <p:cNvSpPr/>
            <p:nvPr/>
          </p:nvSpPr>
          <p:spPr>
            <a:xfrm>
              <a:off x="2812923" y="3543657"/>
              <a:ext cx="322078" cy="151445"/>
            </a:xfrm>
            <a:custGeom>
              <a:avLst/>
              <a:gdLst/>
              <a:ahLst/>
              <a:cxnLst/>
              <a:rect l="l" t="t" r="r" b="b"/>
              <a:pathLst>
                <a:path w="4079" h="1918" extrusionOk="0">
                  <a:moveTo>
                    <a:pt x="1716" y="1"/>
                  </a:moveTo>
                  <a:cubicBezTo>
                    <a:pt x="1099" y="1"/>
                    <a:pt x="80" y="143"/>
                    <a:pt x="80" y="143"/>
                  </a:cubicBezTo>
                  <a:cubicBezTo>
                    <a:pt x="80" y="143"/>
                    <a:pt x="1" y="1529"/>
                    <a:pt x="252" y="1739"/>
                  </a:cubicBezTo>
                  <a:cubicBezTo>
                    <a:pt x="379" y="1844"/>
                    <a:pt x="1209" y="1918"/>
                    <a:pt x="2040" y="1918"/>
                  </a:cubicBezTo>
                  <a:cubicBezTo>
                    <a:pt x="2870" y="1918"/>
                    <a:pt x="3701" y="1844"/>
                    <a:pt x="3827" y="1656"/>
                  </a:cubicBezTo>
                  <a:cubicBezTo>
                    <a:pt x="4078" y="1278"/>
                    <a:pt x="2397" y="226"/>
                    <a:pt x="2145" y="58"/>
                  </a:cubicBezTo>
                  <a:cubicBezTo>
                    <a:pt x="2082" y="16"/>
                    <a:pt x="1921" y="1"/>
                    <a:pt x="1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61"/>
            <p:cNvSpPr/>
            <p:nvPr/>
          </p:nvSpPr>
          <p:spPr>
            <a:xfrm>
              <a:off x="2765469" y="3386844"/>
              <a:ext cx="228510" cy="179160"/>
            </a:xfrm>
            <a:custGeom>
              <a:avLst/>
              <a:gdLst/>
              <a:ahLst/>
              <a:cxnLst/>
              <a:rect l="l" t="t" r="r" b="b"/>
              <a:pathLst>
                <a:path w="2894" h="2269" extrusionOk="0">
                  <a:moveTo>
                    <a:pt x="2092" y="1"/>
                  </a:moveTo>
                  <a:cubicBezTo>
                    <a:pt x="1385" y="1"/>
                    <a:pt x="379" y="75"/>
                    <a:pt x="379" y="75"/>
                  </a:cubicBezTo>
                  <a:cubicBezTo>
                    <a:pt x="0" y="160"/>
                    <a:pt x="578" y="1930"/>
                    <a:pt x="662" y="2181"/>
                  </a:cubicBezTo>
                  <a:cubicBezTo>
                    <a:pt x="683" y="2244"/>
                    <a:pt x="831" y="2268"/>
                    <a:pt x="1039" y="2268"/>
                  </a:cubicBezTo>
                  <a:cubicBezTo>
                    <a:pt x="1659" y="2268"/>
                    <a:pt x="2821" y="2058"/>
                    <a:pt x="2821" y="2058"/>
                  </a:cubicBezTo>
                  <a:cubicBezTo>
                    <a:pt x="2821" y="2058"/>
                    <a:pt x="2893" y="244"/>
                    <a:pt x="2768" y="75"/>
                  </a:cubicBezTo>
                  <a:cubicBezTo>
                    <a:pt x="2726" y="19"/>
                    <a:pt x="2446" y="1"/>
                    <a:pt x="20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61"/>
            <p:cNvSpPr/>
            <p:nvPr/>
          </p:nvSpPr>
          <p:spPr>
            <a:xfrm>
              <a:off x="2955444" y="3560475"/>
              <a:ext cx="57404" cy="51719"/>
            </a:xfrm>
            <a:custGeom>
              <a:avLst/>
              <a:gdLst/>
              <a:ahLst/>
              <a:cxnLst/>
              <a:rect l="l" t="t" r="r" b="b"/>
              <a:pathLst>
                <a:path w="727" h="655" extrusionOk="0">
                  <a:moveTo>
                    <a:pt x="628" y="0"/>
                  </a:moveTo>
                  <a:cubicBezTo>
                    <a:pt x="626" y="0"/>
                    <a:pt x="623" y="0"/>
                    <a:pt x="620" y="1"/>
                  </a:cubicBezTo>
                  <a:cubicBezTo>
                    <a:pt x="192" y="59"/>
                    <a:pt x="21" y="541"/>
                    <a:pt x="13" y="561"/>
                  </a:cubicBezTo>
                  <a:cubicBezTo>
                    <a:pt x="1" y="598"/>
                    <a:pt x="19" y="638"/>
                    <a:pt x="57" y="652"/>
                  </a:cubicBezTo>
                  <a:cubicBezTo>
                    <a:pt x="65" y="653"/>
                    <a:pt x="72" y="654"/>
                    <a:pt x="80" y="654"/>
                  </a:cubicBezTo>
                  <a:cubicBezTo>
                    <a:pt x="110" y="654"/>
                    <a:pt x="137" y="636"/>
                    <a:pt x="146" y="607"/>
                  </a:cubicBezTo>
                  <a:cubicBezTo>
                    <a:pt x="149" y="603"/>
                    <a:pt x="296" y="188"/>
                    <a:pt x="638" y="141"/>
                  </a:cubicBezTo>
                  <a:cubicBezTo>
                    <a:pt x="726" y="127"/>
                    <a:pt x="712" y="0"/>
                    <a:pt x="62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61"/>
            <p:cNvSpPr/>
            <p:nvPr/>
          </p:nvSpPr>
          <p:spPr>
            <a:xfrm>
              <a:off x="2988922" y="3592295"/>
              <a:ext cx="71538" cy="57641"/>
            </a:xfrm>
            <a:custGeom>
              <a:avLst/>
              <a:gdLst/>
              <a:ahLst/>
              <a:cxnLst/>
              <a:rect l="l" t="t" r="r" b="b"/>
              <a:pathLst>
                <a:path w="906" h="730" extrusionOk="0">
                  <a:moveTo>
                    <a:pt x="745" y="0"/>
                  </a:moveTo>
                  <a:cubicBezTo>
                    <a:pt x="249" y="0"/>
                    <a:pt x="24" y="608"/>
                    <a:pt x="14" y="635"/>
                  </a:cubicBezTo>
                  <a:cubicBezTo>
                    <a:pt x="0" y="672"/>
                    <a:pt x="20" y="712"/>
                    <a:pt x="57" y="726"/>
                  </a:cubicBezTo>
                  <a:cubicBezTo>
                    <a:pt x="65" y="728"/>
                    <a:pt x="73" y="730"/>
                    <a:pt x="81" y="730"/>
                  </a:cubicBezTo>
                  <a:cubicBezTo>
                    <a:pt x="110" y="730"/>
                    <a:pt x="137" y="711"/>
                    <a:pt x="147" y="683"/>
                  </a:cubicBezTo>
                  <a:cubicBezTo>
                    <a:pt x="149" y="677"/>
                    <a:pt x="345" y="143"/>
                    <a:pt x="748" y="143"/>
                  </a:cubicBezTo>
                  <a:cubicBezTo>
                    <a:pt x="765" y="143"/>
                    <a:pt x="781" y="144"/>
                    <a:pt x="798" y="146"/>
                  </a:cubicBezTo>
                  <a:cubicBezTo>
                    <a:pt x="802" y="146"/>
                    <a:pt x="804" y="146"/>
                    <a:pt x="807" y="146"/>
                  </a:cubicBezTo>
                  <a:cubicBezTo>
                    <a:pt x="893" y="146"/>
                    <a:pt x="905" y="14"/>
                    <a:pt x="813" y="4"/>
                  </a:cubicBezTo>
                  <a:cubicBezTo>
                    <a:pt x="790" y="1"/>
                    <a:pt x="767" y="0"/>
                    <a:pt x="74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61"/>
            <p:cNvSpPr/>
            <p:nvPr/>
          </p:nvSpPr>
          <p:spPr>
            <a:xfrm>
              <a:off x="2834084" y="3405321"/>
              <a:ext cx="155077" cy="22030"/>
            </a:xfrm>
            <a:custGeom>
              <a:avLst/>
              <a:gdLst/>
              <a:ahLst/>
              <a:cxnLst/>
              <a:rect l="l" t="t" r="r" b="b"/>
              <a:pathLst>
                <a:path w="1964" h="279" extrusionOk="0">
                  <a:moveTo>
                    <a:pt x="1866" y="1"/>
                  </a:moveTo>
                  <a:cubicBezTo>
                    <a:pt x="1862" y="1"/>
                    <a:pt x="1857" y="1"/>
                    <a:pt x="1853" y="2"/>
                  </a:cubicBezTo>
                  <a:cubicBezTo>
                    <a:pt x="1844" y="3"/>
                    <a:pt x="1047" y="136"/>
                    <a:pt x="467" y="136"/>
                  </a:cubicBezTo>
                  <a:cubicBezTo>
                    <a:pt x="324" y="136"/>
                    <a:pt x="193" y="128"/>
                    <a:pt x="91" y="107"/>
                  </a:cubicBezTo>
                  <a:cubicBezTo>
                    <a:pt x="86" y="106"/>
                    <a:pt x="82" y="106"/>
                    <a:pt x="77" y="106"/>
                  </a:cubicBezTo>
                  <a:cubicBezTo>
                    <a:pt x="44" y="106"/>
                    <a:pt x="14" y="130"/>
                    <a:pt x="8" y="164"/>
                  </a:cubicBezTo>
                  <a:cubicBezTo>
                    <a:pt x="0" y="202"/>
                    <a:pt x="24" y="240"/>
                    <a:pt x="63" y="246"/>
                  </a:cubicBezTo>
                  <a:cubicBezTo>
                    <a:pt x="174" y="269"/>
                    <a:pt x="316" y="278"/>
                    <a:pt x="470" y="278"/>
                  </a:cubicBezTo>
                  <a:cubicBezTo>
                    <a:pt x="1058" y="278"/>
                    <a:pt x="1836" y="147"/>
                    <a:pt x="1877" y="141"/>
                  </a:cubicBezTo>
                  <a:cubicBezTo>
                    <a:pt x="1964" y="124"/>
                    <a:pt x="1947" y="1"/>
                    <a:pt x="186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61"/>
            <p:cNvSpPr/>
            <p:nvPr/>
          </p:nvSpPr>
          <p:spPr>
            <a:xfrm>
              <a:off x="2812371" y="3442984"/>
              <a:ext cx="177976" cy="16266"/>
            </a:xfrm>
            <a:custGeom>
              <a:avLst/>
              <a:gdLst/>
              <a:ahLst/>
              <a:cxnLst/>
              <a:rect l="l" t="t" r="r" b="b"/>
              <a:pathLst>
                <a:path w="2254" h="206" extrusionOk="0">
                  <a:moveTo>
                    <a:pt x="102" y="0"/>
                  </a:moveTo>
                  <a:cubicBezTo>
                    <a:pt x="38" y="0"/>
                    <a:pt x="0" y="97"/>
                    <a:pt x="71" y="134"/>
                  </a:cubicBezTo>
                  <a:cubicBezTo>
                    <a:pt x="171" y="188"/>
                    <a:pt x="452" y="205"/>
                    <a:pt x="775" y="205"/>
                  </a:cubicBezTo>
                  <a:cubicBezTo>
                    <a:pt x="1342" y="205"/>
                    <a:pt x="2045" y="152"/>
                    <a:pt x="2163" y="142"/>
                  </a:cubicBezTo>
                  <a:cubicBezTo>
                    <a:pt x="2253" y="133"/>
                    <a:pt x="2244" y="2"/>
                    <a:pt x="2157" y="2"/>
                  </a:cubicBezTo>
                  <a:cubicBezTo>
                    <a:pt x="2156" y="2"/>
                    <a:pt x="2154" y="2"/>
                    <a:pt x="2152" y="2"/>
                  </a:cubicBezTo>
                  <a:cubicBezTo>
                    <a:pt x="1749" y="34"/>
                    <a:pt x="1183" y="64"/>
                    <a:pt x="749" y="64"/>
                  </a:cubicBezTo>
                  <a:cubicBezTo>
                    <a:pt x="448" y="64"/>
                    <a:pt x="212" y="49"/>
                    <a:pt x="138" y="10"/>
                  </a:cubicBezTo>
                  <a:cubicBezTo>
                    <a:pt x="125" y="3"/>
                    <a:pt x="113" y="0"/>
                    <a:pt x="10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61"/>
            <p:cNvSpPr/>
            <p:nvPr/>
          </p:nvSpPr>
          <p:spPr>
            <a:xfrm>
              <a:off x="3068671" y="2000167"/>
              <a:ext cx="114334" cy="136838"/>
            </a:xfrm>
            <a:custGeom>
              <a:avLst/>
              <a:gdLst/>
              <a:ahLst/>
              <a:cxnLst/>
              <a:rect l="l" t="t" r="r" b="b"/>
              <a:pathLst>
                <a:path w="1448" h="1733" extrusionOk="0">
                  <a:moveTo>
                    <a:pt x="331" y="1"/>
                  </a:moveTo>
                  <a:cubicBezTo>
                    <a:pt x="0" y="1"/>
                    <a:pt x="244" y="1732"/>
                    <a:pt x="244" y="1732"/>
                  </a:cubicBezTo>
                  <a:lnTo>
                    <a:pt x="1200" y="1697"/>
                  </a:lnTo>
                  <a:cubicBezTo>
                    <a:pt x="1447" y="1024"/>
                    <a:pt x="878" y="1029"/>
                    <a:pt x="772" y="958"/>
                  </a:cubicBezTo>
                  <a:cubicBezTo>
                    <a:pt x="665" y="887"/>
                    <a:pt x="711" y="208"/>
                    <a:pt x="405" y="25"/>
                  </a:cubicBezTo>
                  <a:cubicBezTo>
                    <a:pt x="377" y="8"/>
                    <a:pt x="353" y="1"/>
                    <a:pt x="331" y="1"/>
                  </a:cubicBezTo>
                  <a:close/>
                </a:path>
              </a:pathLst>
            </a:custGeom>
            <a:solidFill>
              <a:srgbClr val="E57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61"/>
            <p:cNvSpPr/>
            <p:nvPr/>
          </p:nvSpPr>
          <p:spPr>
            <a:xfrm>
              <a:off x="3066302" y="1994561"/>
              <a:ext cx="109281" cy="147971"/>
            </a:xfrm>
            <a:custGeom>
              <a:avLst/>
              <a:gdLst/>
              <a:ahLst/>
              <a:cxnLst/>
              <a:rect l="l" t="t" r="r" b="b"/>
              <a:pathLst>
                <a:path w="1384" h="1874" extrusionOk="0">
                  <a:moveTo>
                    <a:pt x="361" y="0"/>
                  </a:moveTo>
                  <a:cubicBezTo>
                    <a:pt x="321" y="0"/>
                    <a:pt x="290" y="15"/>
                    <a:pt x="272" y="28"/>
                  </a:cubicBezTo>
                  <a:cubicBezTo>
                    <a:pt x="0" y="207"/>
                    <a:pt x="151" y="1439"/>
                    <a:pt x="203" y="1812"/>
                  </a:cubicBezTo>
                  <a:cubicBezTo>
                    <a:pt x="209" y="1848"/>
                    <a:pt x="238" y="1874"/>
                    <a:pt x="274" y="1874"/>
                  </a:cubicBezTo>
                  <a:cubicBezTo>
                    <a:pt x="277" y="1874"/>
                    <a:pt x="280" y="1873"/>
                    <a:pt x="284" y="1873"/>
                  </a:cubicBezTo>
                  <a:cubicBezTo>
                    <a:pt x="321" y="1867"/>
                    <a:pt x="349" y="1831"/>
                    <a:pt x="344" y="1792"/>
                  </a:cubicBezTo>
                  <a:cubicBezTo>
                    <a:pt x="241" y="1069"/>
                    <a:pt x="214" y="234"/>
                    <a:pt x="349" y="144"/>
                  </a:cubicBezTo>
                  <a:cubicBezTo>
                    <a:pt x="351" y="143"/>
                    <a:pt x="354" y="142"/>
                    <a:pt x="359" y="142"/>
                  </a:cubicBezTo>
                  <a:cubicBezTo>
                    <a:pt x="367" y="142"/>
                    <a:pt x="378" y="145"/>
                    <a:pt x="397" y="156"/>
                  </a:cubicBezTo>
                  <a:cubicBezTo>
                    <a:pt x="562" y="255"/>
                    <a:pt x="613" y="552"/>
                    <a:pt x="650" y="770"/>
                  </a:cubicBezTo>
                  <a:cubicBezTo>
                    <a:pt x="678" y="935"/>
                    <a:pt x="697" y="1045"/>
                    <a:pt x="762" y="1088"/>
                  </a:cubicBezTo>
                  <a:cubicBezTo>
                    <a:pt x="790" y="1107"/>
                    <a:pt x="832" y="1119"/>
                    <a:pt x="881" y="1133"/>
                  </a:cubicBezTo>
                  <a:cubicBezTo>
                    <a:pt x="986" y="1164"/>
                    <a:pt x="1129" y="1207"/>
                    <a:pt x="1189" y="1326"/>
                  </a:cubicBezTo>
                  <a:cubicBezTo>
                    <a:pt x="1238" y="1423"/>
                    <a:pt x="1229" y="1562"/>
                    <a:pt x="1162" y="1743"/>
                  </a:cubicBezTo>
                  <a:cubicBezTo>
                    <a:pt x="1142" y="1799"/>
                    <a:pt x="1187" y="1840"/>
                    <a:pt x="1232" y="1840"/>
                  </a:cubicBezTo>
                  <a:cubicBezTo>
                    <a:pt x="1258" y="1840"/>
                    <a:pt x="1284" y="1826"/>
                    <a:pt x="1296" y="1792"/>
                  </a:cubicBezTo>
                  <a:cubicBezTo>
                    <a:pt x="1377" y="1570"/>
                    <a:pt x="1384" y="1398"/>
                    <a:pt x="1317" y="1263"/>
                  </a:cubicBezTo>
                  <a:cubicBezTo>
                    <a:pt x="1229" y="1088"/>
                    <a:pt x="1044" y="1034"/>
                    <a:pt x="921" y="998"/>
                  </a:cubicBezTo>
                  <a:cubicBezTo>
                    <a:pt x="891" y="989"/>
                    <a:pt x="852" y="978"/>
                    <a:pt x="845" y="974"/>
                  </a:cubicBezTo>
                  <a:cubicBezTo>
                    <a:pt x="825" y="950"/>
                    <a:pt x="805" y="832"/>
                    <a:pt x="790" y="746"/>
                  </a:cubicBezTo>
                  <a:cubicBezTo>
                    <a:pt x="749" y="502"/>
                    <a:pt x="691" y="168"/>
                    <a:pt x="471" y="34"/>
                  </a:cubicBezTo>
                  <a:cubicBezTo>
                    <a:pt x="429" y="9"/>
                    <a:pt x="392" y="0"/>
                    <a:pt x="36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61"/>
            <p:cNvSpPr/>
            <p:nvPr/>
          </p:nvSpPr>
          <p:spPr>
            <a:xfrm>
              <a:off x="1650650" y="1979401"/>
              <a:ext cx="323578" cy="327289"/>
            </a:xfrm>
            <a:custGeom>
              <a:avLst/>
              <a:gdLst/>
              <a:ahLst/>
              <a:cxnLst/>
              <a:rect l="l" t="t" r="r" b="b"/>
              <a:pathLst>
                <a:path w="4098" h="4145" extrusionOk="0">
                  <a:moveTo>
                    <a:pt x="2302" y="0"/>
                  </a:moveTo>
                  <a:cubicBezTo>
                    <a:pt x="1558" y="0"/>
                    <a:pt x="798" y="549"/>
                    <a:pt x="444" y="1416"/>
                  </a:cubicBezTo>
                  <a:cubicBezTo>
                    <a:pt x="0" y="2502"/>
                    <a:pt x="360" y="3675"/>
                    <a:pt x="1246" y="4038"/>
                  </a:cubicBezTo>
                  <a:cubicBezTo>
                    <a:pt x="1424" y="4110"/>
                    <a:pt x="1609" y="4145"/>
                    <a:pt x="1796" y="4145"/>
                  </a:cubicBezTo>
                  <a:cubicBezTo>
                    <a:pt x="2540" y="4145"/>
                    <a:pt x="3300" y="3596"/>
                    <a:pt x="3655" y="2729"/>
                  </a:cubicBezTo>
                  <a:cubicBezTo>
                    <a:pt x="4097" y="1643"/>
                    <a:pt x="3738" y="470"/>
                    <a:pt x="2852" y="107"/>
                  </a:cubicBezTo>
                  <a:cubicBezTo>
                    <a:pt x="2674" y="35"/>
                    <a:pt x="2489" y="0"/>
                    <a:pt x="2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61"/>
            <p:cNvSpPr/>
            <p:nvPr/>
          </p:nvSpPr>
          <p:spPr>
            <a:xfrm>
              <a:off x="3058011" y="2317819"/>
              <a:ext cx="47376" cy="48402"/>
            </a:xfrm>
            <a:custGeom>
              <a:avLst/>
              <a:gdLst/>
              <a:ahLst/>
              <a:cxnLst/>
              <a:rect l="l" t="t" r="r" b="b"/>
              <a:pathLst>
                <a:path w="600" h="613" extrusionOk="0">
                  <a:moveTo>
                    <a:pt x="99" y="1"/>
                  </a:moveTo>
                  <a:cubicBezTo>
                    <a:pt x="29" y="1"/>
                    <a:pt x="0" y="105"/>
                    <a:pt x="73" y="137"/>
                  </a:cubicBezTo>
                  <a:cubicBezTo>
                    <a:pt x="75" y="137"/>
                    <a:pt x="326" y="224"/>
                    <a:pt x="454" y="566"/>
                  </a:cubicBezTo>
                  <a:cubicBezTo>
                    <a:pt x="464" y="594"/>
                    <a:pt x="490" y="613"/>
                    <a:pt x="521" y="613"/>
                  </a:cubicBezTo>
                  <a:cubicBezTo>
                    <a:pt x="529" y="613"/>
                    <a:pt x="537" y="611"/>
                    <a:pt x="544" y="609"/>
                  </a:cubicBezTo>
                  <a:cubicBezTo>
                    <a:pt x="581" y="594"/>
                    <a:pt x="600" y="554"/>
                    <a:pt x="585" y="516"/>
                  </a:cubicBezTo>
                  <a:cubicBezTo>
                    <a:pt x="435" y="113"/>
                    <a:pt x="131" y="7"/>
                    <a:pt x="117" y="3"/>
                  </a:cubicBezTo>
                  <a:cubicBezTo>
                    <a:pt x="111" y="1"/>
                    <a:pt x="105" y="1"/>
                    <a:pt x="9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61"/>
            <p:cNvSpPr/>
            <p:nvPr/>
          </p:nvSpPr>
          <p:spPr>
            <a:xfrm>
              <a:off x="2845928" y="2494766"/>
              <a:ext cx="68774" cy="154683"/>
            </a:xfrm>
            <a:custGeom>
              <a:avLst/>
              <a:gdLst/>
              <a:ahLst/>
              <a:cxnLst/>
              <a:rect l="l" t="t" r="r" b="b"/>
              <a:pathLst>
                <a:path w="871" h="1959" extrusionOk="0">
                  <a:moveTo>
                    <a:pt x="95" y="0"/>
                  </a:moveTo>
                  <a:cubicBezTo>
                    <a:pt x="47" y="0"/>
                    <a:pt x="0" y="51"/>
                    <a:pt x="32" y="107"/>
                  </a:cubicBezTo>
                  <a:cubicBezTo>
                    <a:pt x="39" y="119"/>
                    <a:pt x="729" y="1231"/>
                    <a:pt x="729" y="1887"/>
                  </a:cubicBezTo>
                  <a:cubicBezTo>
                    <a:pt x="729" y="1926"/>
                    <a:pt x="761" y="1958"/>
                    <a:pt x="799" y="1958"/>
                  </a:cubicBezTo>
                  <a:cubicBezTo>
                    <a:pt x="838" y="1957"/>
                    <a:pt x="870" y="1926"/>
                    <a:pt x="870" y="1887"/>
                  </a:cubicBezTo>
                  <a:cubicBezTo>
                    <a:pt x="870" y="1190"/>
                    <a:pt x="181" y="79"/>
                    <a:pt x="151" y="32"/>
                  </a:cubicBezTo>
                  <a:cubicBezTo>
                    <a:pt x="136" y="9"/>
                    <a:pt x="115" y="0"/>
                    <a:pt x="9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61"/>
            <p:cNvSpPr/>
            <p:nvPr/>
          </p:nvSpPr>
          <p:spPr>
            <a:xfrm>
              <a:off x="2342645" y="2593386"/>
              <a:ext cx="26610" cy="179002"/>
            </a:xfrm>
            <a:custGeom>
              <a:avLst/>
              <a:gdLst/>
              <a:ahLst/>
              <a:cxnLst/>
              <a:rect l="l" t="t" r="r" b="b"/>
              <a:pathLst>
                <a:path w="337" h="2267" extrusionOk="0">
                  <a:moveTo>
                    <a:pt x="259" y="1"/>
                  </a:moveTo>
                  <a:cubicBezTo>
                    <a:pt x="227" y="1"/>
                    <a:pt x="194" y="21"/>
                    <a:pt x="189" y="64"/>
                  </a:cubicBezTo>
                  <a:cubicBezTo>
                    <a:pt x="182" y="128"/>
                    <a:pt x="0" y="1654"/>
                    <a:pt x="0" y="2196"/>
                  </a:cubicBezTo>
                  <a:cubicBezTo>
                    <a:pt x="0" y="2235"/>
                    <a:pt x="31" y="2267"/>
                    <a:pt x="71" y="2267"/>
                  </a:cubicBezTo>
                  <a:cubicBezTo>
                    <a:pt x="110" y="2267"/>
                    <a:pt x="142" y="2235"/>
                    <a:pt x="142" y="2196"/>
                  </a:cubicBezTo>
                  <a:cubicBezTo>
                    <a:pt x="142" y="1662"/>
                    <a:pt x="328" y="96"/>
                    <a:pt x="330" y="80"/>
                  </a:cubicBezTo>
                  <a:cubicBezTo>
                    <a:pt x="336" y="29"/>
                    <a:pt x="298" y="1"/>
                    <a:pt x="25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61"/>
            <p:cNvSpPr/>
            <p:nvPr/>
          </p:nvSpPr>
          <p:spPr>
            <a:xfrm>
              <a:off x="2399574" y="2405780"/>
              <a:ext cx="380982" cy="233011"/>
            </a:xfrm>
            <a:custGeom>
              <a:avLst/>
              <a:gdLst/>
              <a:ahLst/>
              <a:cxnLst/>
              <a:rect l="l" t="t" r="r" b="b"/>
              <a:pathLst>
                <a:path w="4825" h="2951" extrusionOk="0">
                  <a:moveTo>
                    <a:pt x="3538" y="0"/>
                  </a:moveTo>
                  <a:cubicBezTo>
                    <a:pt x="2778" y="0"/>
                    <a:pt x="3554" y="954"/>
                    <a:pt x="2983" y="1174"/>
                  </a:cubicBezTo>
                  <a:cubicBezTo>
                    <a:pt x="2883" y="1212"/>
                    <a:pt x="2764" y="1228"/>
                    <a:pt x="2635" y="1228"/>
                  </a:cubicBezTo>
                  <a:cubicBezTo>
                    <a:pt x="1971" y="1228"/>
                    <a:pt x="1038" y="805"/>
                    <a:pt x="1038" y="805"/>
                  </a:cubicBezTo>
                  <a:cubicBezTo>
                    <a:pt x="1038" y="805"/>
                    <a:pt x="1038" y="805"/>
                    <a:pt x="1038" y="805"/>
                  </a:cubicBezTo>
                  <a:cubicBezTo>
                    <a:pt x="1006" y="805"/>
                    <a:pt x="1" y="814"/>
                    <a:pt x="907" y="1976"/>
                  </a:cubicBezTo>
                  <a:cubicBezTo>
                    <a:pt x="1506" y="2742"/>
                    <a:pt x="2004" y="2951"/>
                    <a:pt x="2338" y="2951"/>
                  </a:cubicBezTo>
                  <a:cubicBezTo>
                    <a:pt x="2518" y="2951"/>
                    <a:pt x="2650" y="2890"/>
                    <a:pt x="2724" y="2825"/>
                  </a:cubicBezTo>
                  <a:cubicBezTo>
                    <a:pt x="2872" y="2692"/>
                    <a:pt x="2911" y="1644"/>
                    <a:pt x="3045" y="1644"/>
                  </a:cubicBezTo>
                  <a:cubicBezTo>
                    <a:pt x="3048" y="1644"/>
                    <a:pt x="3051" y="1644"/>
                    <a:pt x="3054" y="1645"/>
                  </a:cubicBezTo>
                  <a:cubicBezTo>
                    <a:pt x="3176" y="1686"/>
                    <a:pt x="3819" y="2004"/>
                    <a:pt x="4148" y="2004"/>
                  </a:cubicBezTo>
                  <a:cubicBezTo>
                    <a:pt x="4202" y="2004"/>
                    <a:pt x="4248" y="1996"/>
                    <a:pt x="4281" y="1976"/>
                  </a:cubicBezTo>
                  <a:cubicBezTo>
                    <a:pt x="4518" y="1834"/>
                    <a:pt x="4824" y="182"/>
                    <a:pt x="3739" y="17"/>
                  </a:cubicBezTo>
                  <a:cubicBezTo>
                    <a:pt x="3662" y="6"/>
                    <a:pt x="3596" y="0"/>
                    <a:pt x="3538"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61"/>
            <p:cNvSpPr/>
            <p:nvPr/>
          </p:nvSpPr>
          <p:spPr>
            <a:xfrm>
              <a:off x="2897488" y="3204686"/>
              <a:ext cx="70195" cy="81960"/>
            </a:xfrm>
            <a:custGeom>
              <a:avLst/>
              <a:gdLst/>
              <a:ahLst/>
              <a:cxnLst/>
              <a:rect l="l" t="t" r="r" b="b"/>
              <a:pathLst>
                <a:path w="889" h="1038" extrusionOk="0">
                  <a:moveTo>
                    <a:pt x="77" y="1"/>
                  </a:moveTo>
                  <a:cubicBezTo>
                    <a:pt x="39" y="1"/>
                    <a:pt x="0" y="29"/>
                    <a:pt x="6" y="79"/>
                  </a:cubicBezTo>
                  <a:cubicBezTo>
                    <a:pt x="18" y="166"/>
                    <a:pt x="136" y="924"/>
                    <a:pt x="463" y="1026"/>
                  </a:cubicBezTo>
                  <a:cubicBezTo>
                    <a:pt x="487" y="1032"/>
                    <a:pt x="514" y="1036"/>
                    <a:pt x="539" y="1038"/>
                  </a:cubicBezTo>
                  <a:cubicBezTo>
                    <a:pt x="636" y="1038"/>
                    <a:pt x="736" y="981"/>
                    <a:pt x="836" y="873"/>
                  </a:cubicBezTo>
                  <a:cubicBezTo>
                    <a:pt x="888" y="820"/>
                    <a:pt x="839" y="750"/>
                    <a:pt x="785" y="750"/>
                  </a:cubicBezTo>
                  <a:cubicBezTo>
                    <a:pt x="767" y="750"/>
                    <a:pt x="748" y="758"/>
                    <a:pt x="732" y="777"/>
                  </a:cubicBezTo>
                  <a:cubicBezTo>
                    <a:pt x="660" y="856"/>
                    <a:pt x="595" y="895"/>
                    <a:pt x="538" y="895"/>
                  </a:cubicBezTo>
                  <a:cubicBezTo>
                    <a:pt x="526" y="895"/>
                    <a:pt x="515" y="894"/>
                    <a:pt x="505" y="890"/>
                  </a:cubicBezTo>
                  <a:cubicBezTo>
                    <a:pt x="322" y="833"/>
                    <a:pt x="188" y="350"/>
                    <a:pt x="146" y="59"/>
                  </a:cubicBezTo>
                  <a:cubicBezTo>
                    <a:pt x="139" y="19"/>
                    <a:pt x="108" y="1"/>
                    <a:pt x="7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61"/>
            <p:cNvSpPr/>
            <p:nvPr/>
          </p:nvSpPr>
          <p:spPr>
            <a:xfrm>
              <a:off x="2731754" y="3064929"/>
              <a:ext cx="229932" cy="52114"/>
            </a:xfrm>
            <a:custGeom>
              <a:avLst/>
              <a:gdLst/>
              <a:ahLst/>
              <a:cxnLst/>
              <a:rect l="l" t="t" r="r" b="b"/>
              <a:pathLst>
                <a:path w="2912" h="660" extrusionOk="0">
                  <a:moveTo>
                    <a:pt x="2811" y="0"/>
                  </a:moveTo>
                  <a:cubicBezTo>
                    <a:pt x="2800" y="0"/>
                    <a:pt x="2788" y="3"/>
                    <a:pt x="2776" y="10"/>
                  </a:cubicBezTo>
                  <a:cubicBezTo>
                    <a:pt x="1930" y="512"/>
                    <a:pt x="116" y="518"/>
                    <a:pt x="99" y="518"/>
                  </a:cubicBezTo>
                  <a:cubicBezTo>
                    <a:pt x="97" y="518"/>
                    <a:pt x="96" y="518"/>
                    <a:pt x="95" y="518"/>
                  </a:cubicBezTo>
                  <a:cubicBezTo>
                    <a:pt x="1" y="518"/>
                    <a:pt x="1" y="659"/>
                    <a:pt x="93" y="659"/>
                  </a:cubicBezTo>
                  <a:cubicBezTo>
                    <a:pt x="95" y="659"/>
                    <a:pt x="97" y="659"/>
                    <a:pt x="99" y="659"/>
                  </a:cubicBezTo>
                  <a:cubicBezTo>
                    <a:pt x="175" y="659"/>
                    <a:pt x="1969" y="654"/>
                    <a:pt x="2848" y="130"/>
                  </a:cubicBezTo>
                  <a:cubicBezTo>
                    <a:pt x="2912" y="88"/>
                    <a:pt x="2873" y="0"/>
                    <a:pt x="281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61"/>
            <p:cNvSpPr/>
            <p:nvPr/>
          </p:nvSpPr>
          <p:spPr>
            <a:xfrm>
              <a:off x="2353225" y="3061060"/>
              <a:ext cx="228984" cy="55193"/>
            </a:xfrm>
            <a:custGeom>
              <a:avLst/>
              <a:gdLst/>
              <a:ahLst/>
              <a:cxnLst/>
              <a:rect l="l" t="t" r="r" b="b"/>
              <a:pathLst>
                <a:path w="2900" h="699" extrusionOk="0">
                  <a:moveTo>
                    <a:pt x="102" y="0"/>
                  </a:moveTo>
                  <a:cubicBezTo>
                    <a:pt x="32" y="0"/>
                    <a:pt x="1" y="105"/>
                    <a:pt x="76" y="137"/>
                  </a:cubicBezTo>
                  <a:cubicBezTo>
                    <a:pt x="143" y="164"/>
                    <a:pt x="1501" y="699"/>
                    <a:pt x="2378" y="699"/>
                  </a:cubicBezTo>
                  <a:cubicBezTo>
                    <a:pt x="2546" y="699"/>
                    <a:pt x="2698" y="680"/>
                    <a:pt x="2818" y="633"/>
                  </a:cubicBezTo>
                  <a:cubicBezTo>
                    <a:pt x="2900" y="605"/>
                    <a:pt x="2868" y="494"/>
                    <a:pt x="2797" y="494"/>
                  </a:cubicBezTo>
                  <a:cubicBezTo>
                    <a:pt x="2788" y="494"/>
                    <a:pt x="2777" y="496"/>
                    <a:pt x="2766" y="501"/>
                  </a:cubicBezTo>
                  <a:cubicBezTo>
                    <a:pt x="2660" y="542"/>
                    <a:pt x="2527" y="559"/>
                    <a:pt x="2377" y="559"/>
                  </a:cubicBezTo>
                  <a:cubicBezTo>
                    <a:pt x="1532" y="559"/>
                    <a:pt x="144" y="12"/>
                    <a:pt x="128" y="5"/>
                  </a:cubicBezTo>
                  <a:cubicBezTo>
                    <a:pt x="119" y="2"/>
                    <a:pt x="110" y="0"/>
                    <a:pt x="10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61"/>
            <p:cNvSpPr/>
            <p:nvPr/>
          </p:nvSpPr>
          <p:spPr>
            <a:xfrm>
              <a:off x="2448923" y="2887666"/>
              <a:ext cx="434675" cy="41138"/>
            </a:xfrm>
            <a:custGeom>
              <a:avLst/>
              <a:gdLst/>
              <a:ahLst/>
              <a:cxnLst/>
              <a:rect l="l" t="t" r="r" b="b"/>
              <a:pathLst>
                <a:path w="5505" h="521" extrusionOk="0">
                  <a:moveTo>
                    <a:pt x="5405" y="1"/>
                  </a:moveTo>
                  <a:cubicBezTo>
                    <a:pt x="5399" y="1"/>
                    <a:pt x="5392" y="2"/>
                    <a:pt x="5385" y="3"/>
                  </a:cubicBezTo>
                  <a:cubicBezTo>
                    <a:pt x="5376" y="6"/>
                    <a:pt x="5358" y="13"/>
                    <a:pt x="5333" y="21"/>
                  </a:cubicBezTo>
                  <a:cubicBezTo>
                    <a:pt x="4473" y="298"/>
                    <a:pt x="3381" y="356"/>
                    <a:pt x="2618" y="356"/>
                  </a:cubicBezTo>
                  <a:cubicBezTo>
                    <a:pt x="774" y="356"/>
                    <a:pt x="98" y="380"/>
                    <a:pt x="90" y="380"/>
                  </a:cubicBezTo>
                  <a:cubicBezTo>
                    <a:pt x="0" y="386"/>
                    <a:pt x="3" y="519"/>
                    <a:pt x="93" y="521"/>
                  </a:cubicBezTo>
                  <a:lnTo>
                    <a:pt x="95" y="521"/>
                  </a:lnTo>
                  <a:cubicBezTo>
                    <a:pt x="102" y="521"/>
                    <a:pt x="777" y="497"/>
                    <a:pt x="2618" y="497"/>
                  </a:cubicBezTo>
                  <a:cubicBezTo>
                    <a:pt x="3392" y="497"/>
                    <a:pt x="4499" y="438"/>
                    <a:pt x="5377" y="154"/>
                  </a:cubicBezTo>
                  <a:cubicBezTo>
                    <a:pt x="5397" y="148"/>
                    <a:pt x="5412" y="142"/>
                    <a:pt x="5420" y="141"/>
                  </a:cubicBezTo>
                  <a:cubicBezTo>
                    <a:pt x="5505" y="120"/>
                    <a:pt x="5482" y="1"/>
                    <a:pt x="540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61"/>
            <p:cNvSpPr/>
            <p:nvPr/>
          </p:nvSpPr>
          <p:spPr>
            <a:xfrm>
              <a:off x="1742558" y="2023460"/>
              <a:ext cx="220614" cy="132100"/>
            </a:xfrm>
            <a:custGeom>
              <a:avLst/>
              <a:gdLst/>
              <a:ahLst/>
              <a:cxnLst/>
              <a:rect l="l" t="t" r="r" b="b"/>
              <a:pathLst>
                <a:path w="2794" h="1673" extrusionOk="0">
                  <a:moveTo>
                    <a:pt x="72" y="1"/>
                  </a:moveTo>
                  <a:cubicBezTo>
                    <a:pt x="38" y="1"/>
                    <a:pt x="3" y="23"/>
                    <a:pt x="0" y="68"/>
                  </a:cubicBezTo>
                  <a:cubicBezTo>
                    <a:pt x="0" y="386"/>
                    <a:pt x="35" y="771"/>
                    <a:pt x="201" y="799"/>
                  </a:cubicBezTo>
                  <a:cubicBezTo>
                    <a:pt x="208" y="801"/>
                    <a:pt x="215" y="801"/>
                    <a:pt x="223" y="801"/>
                  </a:cubicBezTo>
                  <a:cubicBezTo>
                    <a:pt x="306" y="801"/>
                    <a:pt x="442" y="737"/>
                    <a:pt x="664" y="630"/>
                  </a:cubicBezTo>
                  <a:cubicBezTo>
                    <a:pt x="800" y="564"/>
                    <a:pt x="1026" y="454"/>
                    <a:pt x="1101" y="450"/>
                  </a:cubicBezTo>
                  <a:lnTo>
                    <a:pt x="1101" y="450"/>
                  </a:lnTo>
                  <a:cubicBezTo>
                    <a:pt x="1114" y="511"/>
                    <a:pt x="1101" y="678"/>
                    <a:pt x="1091" y="783"/>
                  </a:cubicBezTo>
                  <a:cubicBezTo>
                    <a:pt x="1070" y="1047"/>
                    <a:pt x="1061" y="1199"/>
                    <a:pt x="1138" y="1258"/>
                  </a:cubicBezTo>
                  <a:cubicBezTo>
                    <a:pt x="1158" y="1272"/>
                    <a:pt x="1179" y="1279"/>
                    <a:pt x="1205" y="1279"/>
                  </a:cubicBezTo>
                  <a:cubicBezTo>
                    <a:pt x="1281" y="1279"/>
                    <a:pt x="1391" y="1218"/>
                    <a:pt x="1567" y="1115"/>
                  </a:cubicBezTo>
                  <a:cubicBezTo>
                    <a:pt x="1681" y="1047"/>
                    <a:pt x="1886" y="927"/>
                    <a:pt x="1956" y="927"/>
                  </a:cubicBezTo>
                  <a:cubicBezTo>
                    <a:pt x="1961" y="927"/>
                    <a:pt x="1965" y="928"/>
                    <a:pt x="1968" y="929"/>
                  </a:cubicBezTo>
                  <a:cubicBezTo>
                    <a:pt x="2014" y="960"/>
                    <a:pt x="2012" y="1215"/>
                    <a:pt x="2012" y="1323"/>
                  </a:cubicBezTo>
                  <a:cubicBezTo>
                    <a:pt x="2012" y="1508"/>
                    <a:pt x="2014" y="1599"/>
                    <a:pt x="2060" y="1646"/>
                  </a:cubicBezTo>
                  <a:cubicBezTo>
                    <a:pt x="2078" y="1663"/>
                    <a:pt x="2101" y="1672"/>
                    <a:pt x="2125" y="1672"/>
                  </a:cubicBezTo>
                  <a:cubicBezTo>
                    <a:pt x="2226" y="1672"/>
                    <a:pt x="2606" y="1505"/>
                    <a:pt x="2721" y="1453"/>
                  </a:cubicBezTo>
                  <a:cubicBezTo>
                    <a:pt x="2794" y="1419"/>
                    <a:pt x="2759" y="1318"/>
                    <a:pt x="2692" y="1318"/>
                  </a:cubicBezTo>
                  <a:cubicBezTo>
                    <a:pt x="2683" y="1318"/>
                    <a:pt x="2673" y="1320"/>
                    <a:pt x="2662" y="1325"/>
                  </a:cubicBezTo>
                  <a:cubicBezTo>
                    <a:pt x="2475" y="1409"/>
                    <a:pt x="2252" y="1499"/>
                    <a:pt x="2159" y="1524"/>
                  </a:cubicBezTo>
                  <a:cubicBezTo>
                    <a:pt x="2154" y="1457"/>
                    <a:pt x="2153" y="1390"/>
                    <a:pt x="2154" y="1323"/>
                  </a:cubicBezTo>
                  <a:cubicBezTo>
                    <a:pt x="2155" y="1059"/>
                    <a:pt x="2149" y="880"/>
                    <a:pt x="2046" y="811"/>
                  </a:cubicBezTo>
                  <a:cubicBezTo>
                    <a:pt x="2021" y="795"/>
                    <a:pt x="1993" y="788"/>
                    <a:pt x="1960" y="788"/>
                  </a:cubicBezTo>
                  <a:cubicBezTo>
                    <a:pt x="1853" y="788"/>
                    <a:pt x="1703" y="870"/>
                    <a:pt x="1495" y="992"/>
                  </a:cubicBezTo>
                  <a:cubicBezTo>
                    <a:pt x="1407" y="1044"/>
                    <a:pt x="1278" y="1119"/>
                    <a:pt x="1222" y="1135"/>
                  </a:cubicBezTo>
                  <a:cubicBezTo>
                    <a:pt x="1209" y="1072"/>
                    <a:pt x="1224" y="901"/>
                    <a:pt x="1233" y="794"/>
                  </a:cubicBezTo>
                  <a:cubicBezTo>
                    <a:pt x="1250" y="573"/>
                    <a:pt x="1260" y="434"/>
                    <a:pt x="1217" y="362"/>
                  </a:cubicBezTo>
                  <a:cubicBezTo>
                    <a:pt x="1195" y="325"/>
                    <a:pt x="1160" y="308"/>
                    <a:pt x="1112" y="308"/>
                  </a:cubicBezTo>
                  <a:cubicBezTo>
                    <a:pt x="1010" y="308"/>
                    <a:pt x="844" y="385"/>
                    <a:pt x="602" y="503"/>
                  </a:cubicBezTo>
                  <a:cubicBezTo>
                    <a:pt x="471" y="565"/>
                    <a:pt x="273" y="662"/>
                    <a:pt x="232" y="662"/>
                  </a:cubicBezTo>
                  <a:cubicBezTo>
                    <a:pt x="184" y="627"/>
                    <a:pt x="142" y="349"/>
                    <a:pt x="142" y="68"/>
                  </a:cubicBezTo>
                  <a:cubicBezTo>
                    <a:pt x="140" y="23"/>
                    <a:pt x="106" y="1"/>
                    <a:pt x="72"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61"/>
            <p:cNvSpPr/>
            <p:nvPr/>
          </p:nvSpPr>
          <p:spPr>
            <a:xfrm>
              <a:off x="1683339" y="2105183"/>
              <a:ext cx="184766" cy="145128"/>
            </a:xfrm>
            <a:custGeom>
              <a:avLst/>
              <a:gdLst/>
              <a:ahLst/>
              <a:cxnLst/>
              <a:rect l="l" t="t" r="r" b="b"/>
              <a:pathLst>
                <a:path w="2340" h="1838" extrusionOk="0">
                  <a:moveTo>
                    <a:pt x="207" y="1"/>
                  </a:moveTo>
                  <a:cubicBezTo>
                    <a:pt x="179" y="1"/>
                    <a:pt x="151" y="17"/>
                    <a:pt x="141" y="53"/>
                  </a:cubicBezTo>
                  <a:cubicBezTo>
                    <a:pt x="105" y="187"/>
                    <a:pt x="1" y="633"/>
                    <a:pt x="197" y="747"/>
                  </a:cubicBezTo>
                  <a:cubicBezTo>
                    <a:pt x="227" y="764"/>
                    <a:pt x="262" y="771"/>
                    <a:pt x="299" y="771"/>
                  </a:cubicBezTo>
                  <a:cubicBezTo>
                    <a:pt x="418" y="771"/>
                    <a:pt x="567" y="696"/>
                    <a:pt x="702" y="627"/>
                  </a:cubicBezTo>
                  <a:cubicBezTo>
                    <a:pt x="740" y="608"/>
                    <a:pt x="787" y="584"/>
                    <a:pt x="821" y="569"/>
                  </a:cubicBezTo>
                  <a:lnTo>
                    <a:pt x="821" y="569"/>
                  </a:lnTo>
                  <a:cubicBezTo>
                    <a:pt x="816" y="616"/>
                    <a:pt x="805" y="681"/>
                    <a:pt x="797" y="734"/>
                  </a:cubicBezTo>
                  <a:cubicBezTo>
                    <a:pt x="752" y="1012"/>
                    <a:pt x="737" y="1151"/>
                    <a:pt x="793" y="1216"/>
                  </a:cubicBezTo>
                  <a:cubicBezTo>
                    <a:pt x="814" y="1240"/>
                    <a:pt x="837" y="1251"/>
                    <a:pt x="870" y="1251"/>
                  </a:cubicBezTo>
                  <a:cubicBezTo>
                    <a:pt x="925" y="1251"/>
                    <a:pt x="1004" y="1220"/>
                    <a:pt x="1135" y="1167"/>
                  </a:cubicBezTo>
                  <a:cubicBezTo>
                    <a:pt x="1232" y="1128"/>
                    <a:pt x="1425" y="1051"/>
                    <a:pt x="1484" y="1051"/>
                  </a:cubicBezTo>
                  <a:cubicBezTo>
                    <a:pt x="1488" y="1051"/>
                    <a:pt x="1491" y="1051"/>
                    <a:pt x="1494" y="1052"/>
                  </a:cubicBezTo>
                  <a:cubicBezTo>
                    <a:pt x="1507" y="1082"/>
                    <a:pt x="1476" y="1213"/>
                    <a:pt x="1456" y="1299"/>
                  </a:cubicBezTo>
                  <a:cubicBezTo>
                    <a:pt x="1405" y="1510"/>
                    <a:pt x="1355" y="1728"/>
                    <a:pt x="1496" y="1808"/>
                  </a:cubicBezTo>
                  <a:cubicBezTo>
                    <a:pt x="1534" y="1828"/>
                    <a:pt x="1577" y="1838"/>
                    <a:pt x="1621" y="1838"/>
                  </a:cubicBezTo>
                  <a:cubicBezTo>
                    <a:pt x="1624" y="1838"/>
                    <a:pt x="1627" y="1838"/>
                    <a:pt x="1630" y="1838"/>
                  </a:cubicBezTo>
                  <a:cubicBezTo>
                    <a:pt x="1855" y="1838"/>
                    <a:pt x="2190" y="1683"/>
                    <a:pt x="2269" y="1647"/>
                  </a:cubicBezTo>
                  <a:cubicBezTo>
                    <a:pt x="2339" y="1609"/>
                    <a:pt x="2303" y="1512"/>
                    <a:pt x="2237" y="1512"/>
                  </a:cubicBezTo>
                  <a:cubicBezTo>
                    <a:pt x="2228" y="1512"/>
                    <a:pt x="2218" y="1514"/>
                    <a:pt x="2208" y="1518"/>
                  </a:cubicBezTo>
                  <a:cubicBezTo>
                    <a:pt x="2006" y="1615"/>
                    <a:pt x="1757" y="1697"/>
                    <a:pt x="1629" y="1697"/>
                  </a:cubicBezTo>
                  <a:cubicBezTo>
                    <a:pt x="1602" y="1697"/>
                    <a:pt x="1580" y="1694"/>
                    <a:pt x="1566" y="1685"/>
                  </a:cubicBezTo>
                  <a:cubicBezTo>
                    <a:pt x="1516" y="1657"/>
                    <a:pt x="1566" y="1446"/>
                    <a:pt x="1593" y="1332"/>
                  </a:cubicBezTo>
                  <a:cubicBezTo>
                    <a:pt x="1630" y="1176"/>
                    <a:pt x="1659" y="1053"/>
                    <a:pt x="1614" y="980"/>
                  </a:cubicBezTo>
                  <a:cubicBezTo>
                    <a:pt x="1587" y="934"/>
                    <a:pt x="1542" y="917"/>
                    <a:pt x="1485" y="917"/>
                  </a:cubicBezTo>
                  <a:cubicBezTo>
                    <a:pt x="1380" y="917"/>
                    <a:pt x="1234" y="975"/>
                    <a:pt x="1083" y="1036"/>
                  </a:cubicBezTo>
                  <a:cubicBezTo>
                    <a:pt x="1023" y="1060"/>
                    <a:pt x="944" y="1092"/>
                    <a:pt x="899" y="1104"/>
                  </a:cubicBezTo>
                  <a:cubicBezTo>
                    <a:pt x="892" y="1033"/>
                    <a:pt x="920" y="857"/>
                    <a:pt x="938" y="756"/>
                  </a:cubicBezTo>
                  <a:cubicBezTo>
                    <a:pt x="963" y="607"/>
                    <a:pt x="975" y="525"/>
                    <a:pt x="963" y="480"/>
                  </a:cubicBezTo>
                  <a:cubicBezTo>
                    <a:pt x="956" y="453"/>
                    <a:pt x="938" y="430"/>
                    <a:pt x="912" y="419"/>
                  </a:cubicBezTo>
                  <a:cubicBezTo>
                    <a:pt x="899" y="413"/>
                    <a:pt x="885" y="410"/>
                    <a:pt x="869" y="410"/>
                  </a:cubicBezTo>
                  <a:cubicBezTo>
                    <a:pt x="815" y="410"/>
                    <a:pt x="745" y="446"/>
                    <a:pt x="638" y="501"/>
                  </a:cubicBezTo>
                  <a:cubicBezTo>
                    <a:pt x="545" y="548"/>
                    <a:pt x="382" y="631"/>
                    <a:pt x="301" y="631"/>
                  </a:cubicBezTo>
                  <a:cubicBezTo>
                    <a:pt x="287" y="631"/>
                    <a:pt x="276" y="629"/>
                    <a:pt x="268" y="624"/>
                  </a:cubicBezTo>
                  <a:cubicBezTo>
                    <a:pt x="198" y="584"/>
                    <a:pt x="217" y="311"/>
                    <a:pt x="277" y="91"/>
                  </a:cubicBezTo>
                  <a:cubicBezTo>
                    <a:pt x="292" y="36"/>
                    <a:pt x="250" y="1"/>
                    <a:pt x="207"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61"/>
            <p:cNvSpPr/>
            <p:nvPr/>
          </p:nvSpPr>
          <p:spPr>
            <a:xfrm>
              <a:off x="2858877" y="2689637"/>
              <a:ext cx="28505" cy="47929"/>
            </a:xfrm>
            <a:custGeom>
              <a:avLst/>
              <a:gdLst/>
              <a:ahLst/>
              <a:cxnLst/>
              <a:rect l="l" t="t" r="r" b="b"/>
              <a:pathLst>
                <a:path w="361" h="607" extrusionOk="0">
                  <a:moveTo>
                    <a:pt x="99" y="0"/>
                  </a:moveTo>
                  <a:cubicBezTo>
                    <a:pt x="48" y="0"/>
                    <a:pt x="0" y="61"/>
                    <a:pt x="41" y="115"/>
                  </a:cubicBezTo>
                  <a:cubicBezTo>
                    <a:pt x="43" y="116"/>
                    <a:pt x="202" y="324"/>
                    <a:pt x="140" y="513"/>
                  </a:cubicBezTo>
                  <a:cubicBezTo>
                    <a:pt x="127" y="550"/>
                    <a:pt x="148" y="590"/>
                    <a:pt x="185" y="602"/>
                  </a:cubicBezTo>
                  <a:cubicBezTo>
                    <a:pt x="192" y="605"/>
                    <a:pt x="200" y="606"/>
                    <a:pt x="208" y="606"/>
                  </a:cubicBezTo>
                  <a:cubicBezTo>
                    <a:pt x="237" y="606"/>
                    <a:pt x="265" y="586"/>
                    <a:pt x="275" y="558"/>
                  </a:cubicBezTo>
                  <a:cubicBezTo>
                    <a:pt x="360" y="296"/>
                    <a:pt x="161" y="38"/>
                    <a:pt x="153" y="28"/>
                  </a:cubicBezTo>
                  <a:cubicBezTo>
                    <a:pt x="137" y="8"/>
                    <a:pt x="118" y="0"/>
                    <a:pt x="99"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61"/>
            <p:cNvSpPr/>
            <p:nvPr/>
          </p:nvSpPr>
          <p:spPr>
            <a:xfrm>
              <a:off x="2836137" y="2726669"/>
              <a:ext cx="28820" cy="48166"/>
            </a:xfrm>
            <a:custGeom>
              <a:avLst/>
              <a:gdLst/>
              <a:ahLst/>
              <a:cxnLst/>
              <a:rect l="l" t="t" r="r" b="b"/>
              <a:pathLst>
                <a:path w="365" h="610" extrusionOk="0">
                  <a:moveTo>
                    <a:pt x="102" y="0"/>
                  </a:moveTo>
                  <a:cubicBezTo>
                    <a:pt x="50" y="0"/>
                    <a:pt x="1" y="63"/>
                    <a:pt x="47" y="117"/>
                  </a:cubicBezTo>
                  <a:cubicBezTo>
                    <a:pt x="48" y="120"/>
                    <a:pt x="207" y="326"/>
                    <a:pt x="144" y="517"/>
                  </a:cubicBezTo>
                  <a:cubicBezTo>
                    <a:pt x="132" y="553"/>
                    <a:pt x="152" y="593"/>
                    <a:pt x="190" y="605"/>
                  </a:cubicBezTo>
                  <a:cubicBezTo>
                    <a:pt x="196" y="608"/>
                    <a:pt x="204" y="609"/>
                    <a:pt x="212" y="609"/>
                  </a:cubicBezTo>
                  <a:cubicBezTo>
                    <a:pt x="243" y="609"/>
                    <a:pt x="270" y="589"/>
                    <a:pt x="279" y="561"/>
                  </a:cubicBezTo>
                  <a:cubicBezTo>
                    <a:pt x="365" y="299"/>
                    <a:pt x="165" y="41"/>
                    <a:pt x="157" y="31"/>
                  </a:cubicBezTo>
                  <a:cubicBezTo>
                    <a:pt x="142" y="9"/>
                    <a:pt x="122" y="0"/>
                    <a:pt x="10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61"/>
            <p:cNvSpPr/>
            <p:nvPr/>
          </p:nvSpPr>
          <p:spPr>
            <a:xfrm>
              <a:off x="2875301" y="2760147"/>
              <a:ext cx="28820" cy="48245"/>
            </a:xfrm>
            <a:custGeom>
              <a:avLst/>
              <a:gdLst/>
              <a:ahLst/>
              <a:cxnLst/>
              <a:rect l="l" t="t" r="r" b="b"/>
              <a:pathLst>
                <a:path w="365" h="611" extrusionOk="0">
                  <a:moveTo>
                    <a:pt x="102" y="1"/>
                  </a:moveTo>
                  <a:cubicBezTo>
                    <a:pt x="49" y="1"/>
                    <a:pt x="0" y="64"/>
                    <a:pt x="45" y="119"/>
                  </a:cubicBezTo>
                  <a:cubicBezTo>
                    <a:pt x="46" y="120"/>
                    <a:pt x="207" y="327"/>
                    <a:pt x="144" y="517"/>
                  </a:cubicBezTo>
                  <a:cubicBezTo>
                    <a:pt x="132" y="554"/>
                    <a:pt x="152" y="594"/>
                    <a:pt x="190" y="606"/>
                  </a:cubicBezTo>
                  <a:cubicBezTo>
                    <a:pt x="196" y="609"/>
                    <a:pt x="204" y="610"/>
                    <a:pt x="211" y="610"/>
                  </a:cubicBezTo>
                  <a:cubicBezTo>
                    <a:pt x="242" y="610"/>
                    <a:pt x="270" y="590"/>
                    <a:pt x="279" y="561"/>
                  </a:cubicBezTo>
                  <a:cubicBezTo>
                    <a:pt x="365" y="300"/>
                    <a:pt x="165" y="41"/>
                    <a:pt x="157" y="30"/>
                  </a:cubicBezTo>
                  <a:cubicBezTo>
                    <a:pt x="142" y="9"/>
                    <a:pt x="122"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61"/>
            <p:cNvSpPr/>
            <p:nvPr/>
          </p:nvSpPr>
          <p:spPr>
            <a:xfrm>
              <a:off x="2845454" y="2784388"/>
              <a:ext cx="28899" cy="48166"/>
            </a:xfrm>
            <a:custGeom>
              <a:avLst/>
              <a:gdLst/>
              <a:ahLst/>
              <a:cxnLst/>
              <a:rect l="l" t="t" r="r" b="b"/>
              <a:pathLst>
                <a:path w="366" h="610" extrusionOk="0">
                  <a:moveTo>
                    <a:pt x="102" y="0"/>
                  </a:moveTo>
                  <a:cubicBezTo>
                    <a:pt x="49" y="0"/>
                    <a:pt x="0" y="63"/>
                    <a:pt x="46" y="118"/>
                  </a:cubicBezTo>
                  <a:cubicBezTo>
                    <a:pt x="47" y="120"/>
                    <a:pt x="207" y="326"/>
                    <a:pt x="145" y="517"/>
                  </a:cubicBezTo>
                  <a:cubicBezTo>
                    <a:pt x="132" y="555"/>
                    <a:pt x="153" y="594"/>
                    <a:pt x="189" y="607"/>
                  </a:cubicBezTo>
                  <a:cubicBezTo>
                    <a:pt x="197" y="608"/>
                    <a:pt x="204" y="610"/>
                    <a:pt x="212" y="610"/>
                  </a:cubicBezTo>
                  <a:cubicBezTo>
                    <a:pt x="243" y="610"/>
                    <a:pt x="269" y="591"/>
                    <a:pt x="279" y="561"/>
                  </a:cubicBezTo>
                  <a:cubicBezTo>
                    <a:pt x="366" y="299"/>
                    <a:pt x="166" y="41"/>
                    <a:pt x="157" y="31"/>
                  </a:cubicBezTo>
                  <a:cubicBezTo>
                    <a:pt x="141" y="9"/>
                    <a:pt x="121" y="0"/>
                    <a:pt x="10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61"/>
            <p:cNvSpPr/>
            <p:nvPr/>
          </p:nvSpPr>
          <p:spPr>
            <a:xfrm>
              <a:off x="2879249" y="2827420"/>
              <a:ext cx="28584" cy="48087"/>
            </a:xfrm>
            <a:custGeom>
              <a:avLst/>
              <a:gdLst/>
              <a:ahLst/>
              <a:cxnLst/>
              <a:rect l="l" t="t" r="r" b="b"/>
              <a:pathLst>
                <a:path w="362" h="609" extrusionOk="0">
                  <a:moveTo>
                    <a:pt x="100" y="0"/>
                  </a:moveTo>
                  <a:cubicBezTo>
                    <a:pt x="48" y="0"/>
                    <a:pt x="0" y="62"/>
                    <a:pt x="43" y="115"/>
                  </a:cubicBezTo>
                  <a:cubicBezTo>
                    <a:pt x="45" y="118"/>
                    <a:pt x="204" y="327"/>
                    <a:pt x="141" y="515"/>
                  </a:cubicBezTo>
                  <a:cubicBezTo>
                    <a:pt x="129" y="553"/>
                    <a:pt x="149" y="593"/>
                    <a:pt x="186" y="605"/>
                  </a:cubicBezTo>
                  <a:cubicBezTo>
                    <a:pt x="193" y="607"/>
                    <a:pt x="201" y="607"/>
                    <a:pt x="209" y="609"/>
                  </a:cubicBezTo>
                  <a:cubicBezTo>
                    <a:pt x="240" y="609"/>
                    <a:pt x="267" y="589"/>
                    <a:pt x="276" y="559"/>
                  </a:cubicBezTo>
                  <a:cubicBezTo>
                    <a:pt x="361" y="297"/>
                    <a:pt x="162" y="39"/>
                    <a:pt x="154" y="28"/>
                  </a:cubicBezTo>
                  <a:cubicBezTo>
                    <a:pt x="138" y="8"/>
                    <a:pt x="119" y="0"/>
                    <a:pt x="10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61"/>
            <p:cNvSpPr/>
            <p:nvPr/>
          </p:nvSpPr>
          <p:spPr>
            <a:xfrm>
              <a:off x="3045615" y="1822905"/>
              <a:ext cx="91515" cy="100200"/>
            </a:xfrm>
            <a:custGeom>
              <a:avLst/>
              <a:gdLst/>
              <a:ahLst/>
              <a:cxnLst/>
              <a:rect l="l" t="t" r="r" b="b"/>
              <a:pathLst>
                <a:path w="1159" h="1269" extrusionOk="0">
                  <a:moveTo>
                    <a:pt x="1080" y="1"/>
                  </a:moveTo>
                  <a:cubicBezTo>
                    <a:pt x="1048" y="1"/>
                    <a:pt x="1015" y="21"/>
                    <a:pt x="1011" y="64"/>
                  </a:cubicBezTo>
                  <a:cubicBezTo>
                    <a:pt x="975" y="366"/>
                    <a:pt x="308" y="945"/>
                    <a:pt x="54" y="1142"/>
                  </a:cubicBezTo>
                  <a:cubicBezTo>
                    <a:pt x="0" y="1183"/>
                    <a:pt x="30" y="1269"/>
                    <a:pt x="97" y="1269"/>
                  </a:cubicBezTo>
                  <a:cubicBezTo>
                    <a:pt x="113" y="1269"/>
                    <a:pt x="127" y="1263"/>
                    <a:pt x="141" y="1254"/>
                  </a:cubicBezTo>
                  <a:cubicBezTo>
                    <a:pt x="238" y="1178"/>
                    <a:pt x="1103" y="497"/>
                    <a:pt x="1151" y="82"/>
                  </a:cubicBezTo>
                  <a:cubicBezTo>
                    <a:pt x="1159" y="29"/>
                    <a:pt x="1119" y="1"/>
                    <a:pt x="1080"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61"/>
            <p:cNvSpPr/>
            <p:nvPr/>
          </p:nvSpPr>
          <p:spPr>
            <a:xfrm>
              <a:off x="3053826" y="1825747"/>
              <a:ext cx="150972" cy="166842"/>
            </a:xfrm>
            <a:custGeom>
              <a:avLst/>
              <a:gdLst/>
              <a:ahLst/>
              <a:cxnLst/>
              <a:rect l="l" t="t" r="r" b="b"/>
              <a:pathLst>
                <a:path w="1912" h="2113" extrusionOk="0">
                  <a:moveTo>
                    <a:pt x="1831" y="1"/>
                  </a:moveTo>
                  <a:cubicBezTo>
                    <a:pt x="1801" y="1"/>
                    <a:pt x="1771" y="19"/>
                    <a:pt x="1764" y="59"/>
                  </a:cubicBezTo>
                  <a:cubicBezTo>
                    <a:pt x="1583" y="1036"/>
                    <a:pt x="77" y="1971"/>
                    <a:pt x="61" y="1980"/>
                  </a:cubicBezTo>
                  <a:cubicBezTo>
                    <a:pt x="1" y="2017"/>
                    <a:pt x="27" y="2112"/>
                    <a:pt x="98" y="2112"/>
                  </a:cubicBezTo>
                  <a:cubicBezTo>
                    <a:pt x="112" y="2111"/>
                    <a:pt x="124" y="2108"/>
                    <a:pt x="136" y="2102"/>
                  </a:cubicBezTo>
                  <a:cubicBezTo>
                    <a:pt x="200" y="2061"/>
                    <a:pt x="1712" y="1123"/>
                    <a:pt x="1903" y="84"/>
                  </a:cubicBezTo>
                  <a:cubicBezTo>
                    <a:pt x="1912" y="32"/>
                    <a:pt x="1871" y="1"/>
                    <a:pt x="1831"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61"/>
            <p:cNvSpPr/>
            <p:nvPr/>
          </p:nvSpPr>
          <p:spPr>
            <a:xfrm>
              <a:off x="3129864" y="1852593"/>
              <a:ext cx="139996" cy="186188"/>
            </a:xfrm>
            <a:custGeom>
              <a:avLst/>
              <a:gdLst/>
              <a:ahLst/>
              <a:cxnLst/>
              <a:rect l="l" t="t" r="r" b="b"/>
              <a:pathLst>
                <a:path w="1773" h="2358" extrusionOk="0">
                  <a:moveTo>
                    <a:pt x="1688" y="1"/>
                  </a:moveTo>
                  <a:cubicBezTo>
                    <a:pt x="1660" y="1"/>
                    <a:pt x="1631" y="17"/>
                    <a:pt x="1622" y="54"/>
                  </a:cubicBezTo>
                  <a:cubicBezTo>
                    <a:pt x="1315" y="1258"/>
                    <a:pt x="66" y="2221"/>
                    <a:pt x="54" y="2231"/>
                  </a:cubicBezTo>
                  <a:cubicBezTo>
                    <a:pt x="0" y="2272"/>
                    <a:pt x="28" y="2358"/>
                    <a:pt x="96" y="2358"/>
                  </a:cubicBezTo>
                  <a:cubicBezTo>
                    <a:pt x="112" y="2358"/>
                    <a:pt x="127" y="2352"/>
                    <a:pt x="139" y="2343"/>
                  </a:cubicBezTo>
                  <a:cubicBezTo>
                    <a:pt x="191" y="2303"/>
                    <a:pt x="1440" y="1340"/>
                    <a:pt x="1759" y="89"/>
                  </a:cubicBezTo>
                  <a:cubicBezTo>
                    <a:pt x="1773" y="35"/>
                    <a:pt x="1730" y="1"/>
                    <a:pt x="1688"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61"/>
            <p:cNvSpPr/>
            <p:nvPr/>
          </p:nvSpPr>
          <p:spPr>
            <a:xfrm>
              <a:off x="3168790" y="1899969"/>
              <a:ext cx="150972" cy="189741"/>
            </a:xfrm>
            <a:custGeom>
              <a:avLst/>
              <a:gdLst/>
              <a:ahLst/>
              <a:cxnLst/>
              <a:rect l="l" t="t" r="r" b="b"/>
              <a:pathLst>
                <a:path w="1912" h="2403" extrusionOk="0">
                  <a:moveTo>
                    <a:pt x="1827" y="0"/>
                  </a:moveTo>
                  <a:cubicBezTo>
                    <a:pt x="1800" y="0"/>
                    <a:pt x="1773" y="15"/>
                    <a:pt x="1762" y="49"/>
                  </a:cubicBezTo>
                  <a:cubicBezTo>
                    <a:pt x="1535" y="807"/>
                    <a:pt x="60" y="2266"/>
                    <a:pt x="46" y="2280"/>
                  </a:cubicBezTo>
                  <a:cubicBezTo>
                    <a:pt x="0" y="2326"/>
                    <a:pt x="32" y="2402"/>
                    <a:pt x="95" y="2402"/>
                  </a:cubicBezTo>
                  <a:cubicBezTo>
                    <a:pt x="114" y="2402"/>
                    <a:pt x="131" y="2395"/>
                    <a:pt x="145" y="2382"/>
                  </a:cubicBezTo>
                  <a:cubicBezTo>
                    <a:pt x="206" y="2321"/>
                    <a:pt x="1661" y="884"/>
                    <a:pt x="1897" y="89"/>
                  </a:cubicBezTo>
                  <a:cubicBezTo>
                    <a:pt x="1912" y="36"/>
                    <a:pt x="1869" y="0"/>
                    <a:pt x="1827"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61"/>
            <p:cNvSpPr/>
            <p:nvPr/>
          </p:nvSpPr>
          <p:spPr>
            <a:xfrm>
              <a:off x="3238037" y="1971111"/>
              <a:ext cx="103280" cy="123336"/>
            </a:xfrm>
            <a:custGeom>
              <a:avLst/>
              <a:gdLst/>
              <a:ahLst/>
              <a:cxnLst/>
              <a:rect l="l" t="t" r="r" b="b"/>
              <a:pathLst>
                <a:path w="1308" h="1562" extrusionOk="0">
                  <a:moveTo>
                    <a:pt x="1221" y="1"/>
                  </a:moveTo>
                  <a:cubicBezTo>
                    <a:pt x="1193" y="1"/>
                    <a:pt x="1166" y="16"/>
                    <a:pt x="1155" y="51"/>
                  </a:cubicBezTo>
                  <a:cubicBezTo>
                    <a:pt x="908" y="849"/>
                    <a:pt x="67" y="1425"/>
                    <a:pt x="58" y="1432"/>
                  </a:cubicBezTo>
                  <a:cubicBezTo>
                    <a:pt x="0" y="1470"/>
                    <a:pt x="28" y="1561"/>
                    <a:pt x="98" y="1561"/>
                  </a:cubicBezTo>
                  <a:cubicBezTo>
                    <a:pt x="111" y="1561"/>
                    <a:pt x="126" y="1556"/>
                    <a:pt x="138" y="1548"/>
                  </a:cubicBezTo>
                  <a:cubicBezTo>
                    <a:pt x="174" y="1524"/>
                    <a:pt x="1028" y="938"/>
                    <a:pt x="1290" y="92"/>
                  </a:cubicBezTo>
                  <a:cubicBezTo>
                    <a:pt x="1307" y="37"/>
                    <a:pt x="1264" y="1"/>
                    <a:pt x="1221"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2" name="Google Shape;3492;p61"/>
          <p:cNvGrpSpPr/>
          <p:nvPr/>
        </p:nvGrpSpPr>
        <p:grpSpPr>
          <a:xfrm>
            <a:off x="713335" y="643237"/>
            <a:ext cx="534682" cy="318282"/>
            <a:chOff x="5797442" y="3387417"/>
            <a:chExt cx="458285" cy="272805"/>
          </a:xfrm>
        </p:grpSpPr>
        <p:sp>
          <p:nvSpPr>
            <p:cNvPr id="3493" name="Google Shape;3493;p61"/>
            <p:cNvSpPr/>
            <p:nvPr/>
          </p:nvSpPr>
          <p:spPr>
            <a:xfrm>
              <a:off x="5817813" y="3387417"/>
              <a:ext cx="413419" cy="272719"/>
            </a:xfrm>
            <a:custGeom>
              <a:avLst/>
              <a:gdLst/>
              <a:ahLst/>
              <a:cxnLst/>
              <a:rect l="l" t="t" r="r" b="b"/>
              <a:pathLst>
                <a:path w="4810" h="3173" extrusionOk="0">
                  <a:moveTo>
                    <a:pt x="3008" y="0"/>
                  </a:moveTo>
                  <a:cubicBezTo>
                    <a:pt x="2785" y="0"/>
                    <a:pt x="2560" y="105"/>
                    <a:pt x="2384" y="290"/>
                  </a:cubicBezTo>
                  <a:cubicBezTo>
                    <a:pt x="2270" y="212"/>
                    <a:pt x="2146" y="149"/>
                    <a:pt x="2013" y="107"/>
                  </a:cubicBezTo>
                  <a:cubicBezTo>
                    <a:pt x="1871" y="59"/>
                    <a:pt x="1742" y="35"/>
                    <a:pt x="1628" y="35"/>
                  </a:cubicBezTo>
                  <a:cubicBezTo>
                    <a:pt x="1448" y="35"/>
                    <a:pt x="1306" y="95"/>
                    <a:pt x="1203" y="212"/>
                  </a:cubicBezTo>
                  <a:cubicBezTo>
                    <a:pt x="1052" y="381"/>
                    <a:pt x="1031" y="634"/>
                    <a:pt x="1032" y="781"/>
                  </a:cubicBezTo>
                  <a:cubicBezTo>
                    <a:pt x="989" y="769"/>
                    <a:pt x="947" y="764"/>
                    <a:pt x="904" y="764"/>
                  </a:cubicBezTo>
                  <a:cubicBezTo>
                    <a:pt x="595" y="764"/>
                    <a:pt x="253" y="1066"/>
                    <a:pt x="124" y="1452"/>
                  </a:cubicBezTo>
                  <a:cubicBezTo>
                    <a:pt x="0" y="1828"/>
                    <a:pt x="103" y="2175"/>
                    <a:pt x="409" y="2404"/>
                  </a:cubicBezTo>
                  <a:cubicBezTo>
                    <a:pt x="603" y="2548"/>
                    <a:pt x="804" y="2636"/>
                    <a:pt x="995" y="2661"/>
                  </a:cubicBezTo>
                  <a:cubicBezTo>
                    <a:pt x="1084" y="2981"/>
                    <a:pt x="1340" y="3167"/>
                    <a:pt x="1702" y="3173"/>
                  </a:cubicBezTo>
                  <a:lnTo>
                    <a:pt x="1766" y="3173"/>
                  </a:lnTo>
                  <a:cubicBezTo>
                    <a:pt x="2249" y="3173"/>
                    <a:pt x="2630" y="3076"/>
                    <a:pt x="2874" y="2890"/>
                  </a:cubicBezTo>
                  <a:cubicBezTo>
                    <a:pt x="2914" y="2937"/>
                    <a:pt x="2958" y="2980"/>
                    <a:pt x="3005" y="3017"/>
                  </a:cubicBezTo>
                  <a:cubicBezTo>
                    <a:pt x="3108" y="3099"/>
                    <a:pt x="3234" y="3140"/>
                    <a:pt x="3378" y="3140"/>
                  </a:cubicBezTo>
                  <a:cubicBezTo>
                    <a:pt x="3843" y="3140"/>
                    <a:pt x="4445" y="2695"/>
                    <a:pt x="4666" y="2187"/>
                  </a:cubicBezTo>
                  <a:cubicBezTo>
                    <a:pt x="4810" y="1853"/>
                    <a:pt x="4770" y="1540"/>
                    <a:pt x="4553" y="1309"/>
                  </a:cubicBezTo>
                  <a:cubicBezTo>
                    <a:pt x="4392" y="1138"/>
                    <a:pt x="4211" y="1048"/>
                    <a:pt x="4012" y="1043"/>
                  </a:cubicBezTo>
                  <a:cubicBezTo>
                    <a:pt x="3996" y="689"/>
                    <a:pt x="3790" y="356"/>
                    <a:pt x="3452" y="138"/>
                  </a:cubicBezTo>
                  <a:cubicBezTo>
                    <a:pt x="3309" y="47"/>
                    <a:pt x="3160" y="0"/>
                    <a:pt x="300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61"/>
            <p:cNvSpPr/>
            <p:nvPr/>
          </p:nvSpPr>
          <p:spPr>
            <a:xfrm>
              <a:off x="5797442" y="3393519"/>
              <a:ext cx="458285" cy="260600"/>
            </a:xfrm>
            <a:custGeom>
              <a:avLst/>
              <a:gdLst/>
              <a:ahLst/>
              <a:cxnLst/>
              <a:rect l="l" t="t" r="r" b="b"/>
              <a:pathLst>
                <a:path w="5332" h="3032" extrusionOk="0">
                  <a:moveTo>
                    <a:pt x="3246" y="0"/>
                  </a:moveTo>
                  <a:cubicBezTo>
                    <a:pt x="3000" y="0"/>
                    <a:pt x="2781" y="136"/>
                    <a:pt x="2631" y="316"/>
                  </a:cubicBezTo>
                  <a:lnTo>
                    <a:pt x="2631" y="316"/>
                  </a:lnTo>
                  <a:cubicBezTo>
                    <a:pt x="2530" y="234"/>
                    <a:pt x="2398" y="160"/>
                    <a:pt x="2229" y="103"/>
                  </a:cubicBezTo>
                  <a:cubicBezTo>
                    <a:pt x="2087" y="55"/>
                    <a:pt x="1967" y="35"/>
                    <a:pt x="1866" y="35"/>
                  </a:cubicBezTo>
                  <a:cubicBezTo>
                    <a:pt x="1243" y="35"/>
                    <a:pt x="1347" y="821"/>
                    <a:pt x="1347" y="821"/>
                  </a:cubicBezTo>
                  <a:cubicBezTo>
                    <a:pt x="1282" y="781"/>
                    <a:pt x="1212" y="763"/>
                    <a:pt x="1140" y="763"/>
                  </a:cubicBezTo>
                  <a:cubicBezTo>
                    <a:pt x="611" y="763"/>
                    <a:pt x="1" y="1761"/>
                    <a:pt x="689" y="2275"/>
                  </a:cubicBezTo>
                  <a:cubicBezTo>
                    <a:pt x="906" y="2438"/>
                    <a:pt x="1112" y="2512"/>
                    <a:pt x="1289" y="2523"/>
                  </a:cubicBezTo>
                  <a:lnTo>
                    <a:pt x="1289" y="2523"/>
                  </a:lnTo>
                  <a:cubicBezTo>
                    <a:pt x="1347" y="2791"/>
                    <a:pt x="1536" y="3024"/>
                    <a:pt x="1942" y="3031"/>
                  </a:cubicBezTo>
                  <a:cubicBezTo>
                    <a:pt x="1962" y="3031"/>
                    <a:pt x="1983" y="3031"/>
                    <a:pt x="2003" y="3031"/>
                  </a:cubicBezTo>
                  <a:cubicBezTo>
                    <a:pt x="2548" y="3031"/>
                    <a:pt x="2915" y="2906"/>
                    <a:pt x="3122" y="2719"/>
                  </a:cubicBezTo>
                  <a:lnTo>
                    <a:pt x="3122" y="2719"/>
                  </a:lnTo>
                  <a:cubicBezTo>
                    <a:pt x="3166" y="2778"/>
                    <a:pt x="3220" y="2836"/>
                    <a:pt x="3288" y="2890"/>
                  </a:cubicBezTo>
                  <a:cubicBezTo>
                    <a:pt x="3381" y="2965"/>
                    <a:pt x="3494" y="2998"/>
                    <a:pt x="3617" y="2998"/>
                  </a:cubicBezTo>
                  <a:cubicBezTo>
                    <a:pt x="4317" y="2998"/>
                    <a:pt x="5332" y="1921"/>
                    <a:pt x="4738" y="1286"/>
                  </a:cubicBezTo>
                  <a:cubicBezTo>
                    <a:pt x="4572" y="1109"/>
                    <a:pt x="4395" y="1043"/>
                    <a:pt x="4230" y="1043"/>
                  </a:cubicBezTo>
                  <a:cubicBezTo>
                    <a:pt x="4213" y="1043"/>
                    <a:pt x="4196" y="1043"/>
                    <a:pt x="4179" y="1045"/>
                  </a:cubicBezTo>
                  <a:lnTo>
                    <a:pt x="4179" y="1045"/>
                  </a:lnTo>
                  <a:cubicBezTo>
                    <a:pt x="4188" y="733"/>
                    <a:pt x="4035" y="374"/>
                    <a:pt x="3651" y="127"/>
                  </a:cubicBezTo>
                  <a:cubicBezTo>
                    <a:pt x="3512" y="38"/>
                    <a:pt x="3375" y="0"/>
                    <a:pt x="32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61"/>
            <p:cNvSpPr/>
            <p:nvPr/>
          </p:nvSpPr>
          <p:spPr>
            <a:xfrm>
              <a:off x="5817813" y="3387503"/>
              <a:ext cx="413591" cy="272719"/>
            </a:xfrm>
            <a:custGeom>
              <a:avLst/>
              <a:gdLst/>
              <a:ahLst/>
              <a:cxnLst/>
              <a:rect l="l" t="t" r="r" b="b"/>
              <a:pathLst>
                <a:path w="4812" h="3173" extrusionOk="0">
                  <a:moveTo>
                    <a:pt x="2403" y="490"/>
                  </a:moveTo>
                  <a:cubicBezTo>
                    <a:pt x="2592" y="675"/>
                    <a:pt x="2631" y="891"/>
                    <a:pt x="2579" y="1034"/>
                  </a:cubicBezTo>
                  <a:cubicBezTo>
                    <a:pt x="2552" y="1109"/>
                    <a:pt x="2505" y="1149"/>
                    <a:pt x="2449" y="1149"/>
                  </a:cubicBezTo>
                  <a:cubicBezTo>
                    <a:pt x="2414" y="1149"/>
                    <a:pt x="2375" y="1134"/>
                    <a:pt x="2337" y="1101"/>
                  </a:cubicBezTo>
                  <a:cubicBezTo>
                    <a:pt x="2205" y="987"/>
                    <a:pt x="2236" y="724"/>
                    <a:pt x="2403" y="490"/>
                  </a:cubicBezTo>
                  <a:close/>
                  <a:moveTo>
                    <a:pt x="3865" y="1197"/>
                  </a:moveTo>
                  <a:lnTo>
                    <a:pt x="3865" y="1198"/>
                  </a:lnTo>
                  <a:cubicBezTo>
                    <a:pt x="3830" y="1458"/>
                    <a:pt x="3670" y="1649"/>
                    <a:pt x="3457" y="1676"/>
                  </a:cubicBezTo>
                  <a:cubicBezTo>
                    <a:pt x="3445" y="1677"/>
                    <a:pt x="3433" y="1678"/>
                    <a:pt x="3422" y="1678"/>
                  </a:cubicBezTo>
                  <a:cubicBezTo>
                    <a:pt x="3365" y="1678"/>
                    <a:pt x="3364" y="1660"/>
                    <a:pt x="3364" y="1646"/>
                  </a:cubicBezTo>
                  <a:cubicBezTo>
                    <a:pt x="3360" y="1537"/>
                    <a:pt x="3568" y="1264"/>
                    <a:pt x="3865" y="1197"/>
                  </a:cubicBezTo>
                  <a:close/>
                  <a:moveTo>
                    <a:pt x="1338" y="1855"/>
                  </a:moveTo>
                  <a:lnTo>
                    <a:pt x="1338" y="1856"/>
                  </a:lnTo>
                  <a:cubicBezTo>
                    <a:pt x="1376" y="1856"/>
                    <a:pt x="1409" y="1891"/>
                    <a:pt x="1432" y="1918"/>
                  </a:cubicBezTo>
                  <a:cubicBezTo>
                    <a:pt x="1536" y="2050"/>
                    <a:pt x="1560" y="2194"/>
                    <a:pt x="1503" y="2313"/>
                  </a:cubicBezTo>
                  <a:cubicBezTo>
                    <a:pt x="1440" y="2440"/>
                    <a:pt x="1291" y="2522"/>
                    <a:pt x="1111" y="2525"/>
                  </a:cubicBezTo>
                  <a:cubicBezTo>
                    <a:pt x="1076" y="2288"/>
                    <a:pt x="1146" y="2037"/>
                    <a:pt x="1241" y="1920"/>
                  </a:cubicBezTo>
                  <a:cubicBezTo>
                    <a:pt x="1274" y="1878"/>
                    <a:pt x="1309" y="1855"/>
                    <a:pt x="1338" y="1855"/>
                  </a:cubicBezTo>
                  <a:close/>
                  <a:moveTo>
                    <a:pt x="2933" y="2063"/>
                  </a:moveTo>
                  <a:lnTo>
                    <a:pt x="2933" y="2065"/>
                  </a:lnTo>
                  <a:cubicBezTo>
                    <a:pt x="2945" y="2065"/>
                    <a:pt x="2973" y="2093"/>
                    <a:pt x="2997" y="2166"/>
                  </a:cubicBezTo>
                  <a:cubicBezTo>
                    <a:pt x="3055" y="2355"/>
                    <a:pt x="3019" y="2534"/>
                    <a:pt x="2897" y="2677"/>
                  </a:cubicBezTo>
                  <a:cubicBezTo>
                    <a:pt x="2786" y="2478"/>
                    <a:pt x="2797" y="2267"/>
                    <a:pt x="2860" y="2142"/>
                  </a:cubicBezTo>
                  <a:cubicBezTo>
                    <a:pt x="2889" y="2085"/>
                    <a:pt x="2920" y="2063"/>
                    <a:pt x="2933" y="2063"/>
                  </a:cubicBezTo>
                  <a:close/>
                  <a:moveTo>
                    <a:pt x="3010" y="145"/>
                  </a:moveTo>
                  <a:cubicBezTo>
                    <a:pt x="3133" y="145"/>
                    <a:pt x="3259" y="181"/>
                    <a:pt x="3377" y="257"/>
                  </a:cubicBezTo>
                  <a:cubicBezTo>
                    <a:pt x="3676" y="450"/>
                    <a:pt x="3858" y="744"/>
                    <a:pt x="3872" y="1053"/>
                  </a:cubicBezTo>
                  <a:cubicBezTo>
                    <a:pt x="3503" y="1117"/>
                    <a:pt x="3215" y="1452"/>
                    <a:pt x="3223" y="1653"/>
                  </a:cubicBezTo>
                  <a:cubicBezTo>
                    <a:pt x="3226" y="1733"/>
                    <a:pt x="3281" y="1820"/>
                    <a:pt x="3422" y="1820"/>
                  </a:cubicBezTo>
                  <a:cubicBezTo>
                    <a:pt x="3441" y="1819"/>
                    <a:pt x="3458" y="1819"/>
                    <a:pt x="3476" y="1816"/>
                  </a:cubicBezTo>
                  <a:cubicBezTo>
                    <a:pt x="3765" y="1779"/>
                    <a:pt x="3976" y="1522"/>
                    <a:pt x="4009" y="1184"/>
                  </a:cubicBezTo>
                  <a:cubicBezTo>
                    <a:pt x="4168" y="1188"/>
                    <a:pt x="4317" y="1263"/>
                    <a:pt x="4450" y="1404"/>
                  </a:cubicBezTo>
                  <a:cubicBezTo>
                    <a:pt x="4676" y="1646"/>
                    <a:pt x="4621" y="1931"/>
                    <a:pt x="4536" y="2129"/>
                  </a:cubicBezTo>
                  <a:cubicBezTo>
                    <a:pt x="4339" y="2583"/>
                    <a:pt x="3789" y="2998"/>
                    <a:pt x="3380" y="2998"/>
                  </a:cubicBezTo>
                  <a:cubicBezTo>
                    <a:pt x="3267" y="2998"/>
                    <a:pt x="3171" y="2967"/>
                    <a:pt x="3095" y="2906"/>
                  </a:cubicBezTo>
                  <a:cubicBezTo>
                    <a:pt x="3053" y="2872"/>
                    <a:pt x="3015" y="2836"/>
                    <a:pt x="2980" y="2796"/>
                  </a:cubicBezTo>
                  <a:cubicBezTo>
                    <a:pt x="3152" y="2613"/>
                    <a:pt x="3208" y="2372"/>
                    <a:pt x="3134" y="2126"/>
                  </a:cubicBezTo>
                  <a:cubicBezTo>
                    <a:pt x="3077" y="1948"/>
                    <a:pt x="2984" y="1923"/>
                    <a:pt x="2933" y="1923"/>
                  </a:cubicBezTo>
                  <a:cubicBezTo>
                    <a:pt x="2856" y="1923"/>
                    <a:pt x="2783" y="1979"/>
                    <a:pt x="2733" y="2078"/>
                  </a:cubicBezTo>
                  <a:cubicBezTo>
                    <a:pt x="2646" y="2248"/>
                    <a:pt x="2635" y="2525"/>
                    <a:pt x="2790" y="2776"/>
                  </a:cubicBezTo>
                  <a:cubicBezTo>
                    <a:pt x="2627" y="2900"/>
                    <a:pt x="2324" y="3031"/>
                    <a:pt x="1766" y="3031"/>
                  </a:cubicBezTo>
                  <a:lnTo>
                    <a:pt x="1705" y="3031"/>
                  </a:lnTo>
                  <a:cubicBezTo>
                    <a:pt x="1358" y="3025"/>
                    <a:pt x="1209" y="2844"/>
                    <a:pt x="1144" y="2665"/>
                  </a:cubicBezTo>
                  <a:cubicBezTo>
                    <a:pt x="1364" y="2653"/>
                    <a:pt x="1547" y="2547"/>
                    <a:pt x="1630" y="2376"/>
                  </a:cubicBezTo>
                  <a:cubicBezTo>
                    <a:pt x="1713" y="2206"/>
                    <a:pt x="1681" y="2009"/>
                    <a:pt x="1544" y="1832"/>
                  </a:cubicBezTo>
                  <a:cubicBezTo>
                    <a:pt x="1468" y="1736"/>
                    <a:pt x="1390" y="1714"/>
                    <a:pt x="1338" y="1714"/>
                  </a:cubicBezTo>
                  <a:cubicBezTo>
                    <a:pt x="1263" y="1714"/>
                    <a:pt x="1191" y="1755"/>
                    <a:pt x="1130" y="1832"/>
                  </a:cubicBezTo>
                  <a:cubicBezTo>
                    <a:pt x="1019" y="1970"/>
                    <a:pt x="935" y="2237"/>
                    <a:pt x="967" y="2513"/>
                  </a:cubicBezTo>
                  <a:cubicBezTo>
                    <a:pt x="813" y="2483"/>
                    <a:pt x="653" y="2407"/>
                    <a:pt x="495" y="2291"/>
                  </a:cubicBezTo>
                  <a:cubicBezTo>
                    <a:pt x="134" y="2021"/>
                    <a:pt x="210" y="1645"/>
                    <a:pt x="261" y="1495"/>
                  </a:cubicBezTo>
                  <a:cubicBezTo>
                    <a:pt x="369" y="1170"/>
                    <a:pt x="658" y="904"/>
                    <a:pt x="904" y="904"/>
                  </a:cubicBezTo>
                  <a:cubicBezTo>
                    <a:pt x="964" y="904"/>
                    <a:pt x="1023" y="920"/>
                    <a:pt x="1074" y="952"/>
                  </a:cubicBezTo>
                  <a:cubicBezTo>
                    <a:pt x="1085" y="960"/>
                    <a:pt x="1098" y="963"/>
                    <a:pt x="1110" y="963"/>
                  </a:cubicBezTo>
                  <a:cubicBezTo>
                    <a:pt x="1150" y="963"/>
                    <a:pt x="1187" y="928"/>
                    <a:pt x="1181" y="883"/>
                  </a:cubicBezTo>
                  <a:cubicBezTo>
                    <a:pt x="1181" y="879"/>
                    <a:pt x="1134" y="506"/>
                    <a:pt x="1310" y="304"/>
                  </a:cubicBezTo>
                  <a:cubicBezTo>
                    <a:pt x="1386" y="218"/>
                    <a:pt x="1493" y="176"/>
                    <a:pt x="1630" y="176"/>
                  </a:cubicBezTo>
                  <a:cubicBezTo>
                    <a:pt x="1728" y="176"/>
                    <a:pt x="1841" y="197"/>
                    <a:pt x="1969" y="240"/>
                  </a:cubicBezTo>
                  <a:cubicBezTo>
                    <a:pt x="2086" y="277"/>
                    <a:pt x="2194" y="331"/>
                    <a:pt x="2294" y="400"/>
                  </a:cubicBezTo>
                  <a:cubicBezTo>
                    <a:pt x="2100" y="668"/>
                    <a:pt x="2031" y="1026"/>
                    <a:pt x="2246" y="1210"/>
                  </a:cubicBezTo>
                  <a:cubicBezTo>
                    <a:pt x="2310" y="1265"/>
                    <a:pt x="2380" y="1290"/>
                    <a:pt x="2446" y="1290"/>
                  </a:cubicBezTo>
                  <a:cubicBezTo>
                    <a:pt x="2561" y="1290"/>
                    <a:pt x="2666" y="1215"/>
                    <a:pt x="2714" y="1082"/>
                  </a:cubicBezTo>
                  <a:cubicBezTo>
                    <a:pt x="2781" y="894"/>
                    <a:pt x="2737" y="610"/>
                    <a:pt x="2495" y="380"/>
                  </a:cubicBezTo>
                  <a:cubicBezTo>
                    <a:pt x="2644" y="226"/>
                    <a:pt x="2825" y="145"/>
                    <a:pt x="3010" y="145"/>
                  </a:cubicBezTo>
                  <a:close/>
                  <a:moveTo>
                    <a:pt x="3009" y="1"/>
                  </a:moveTo>
                  <a:cubicBezTo>
                    <a:pt x="2786" y="1"/>
                    <a:pt x="2561" y="105"/>
                    <a:pt x="2385" y="291"/>
                  </a:cubicBezTo>
                  <a:cubicBezTo>
                    <a:pt x="2271" y="211"/>
                    <a:pt x="2147" y="149"/>
                    <a:pt x="2015" y="106"/>
                  </a:cubicBezTo>
                  <a:cubicBezTo>
                    <a:pt x="1872" y="59"/>
                    <a:pt x="1744" y="35"/>
                    <a:pt x="1630" y="35"/>
                  </a:cubicBezTo>
                  <a:cubicBezTo>
                    <a:pt x="1449" y="35"/>
                    <a:pt x="1306" y="94"/>
                    <a:pt x="1203" y="211"/>
                  </a:cubicBezTo>
                  <a:cubicBezTo>
                    <a:pt x="1055" y="382"/>
                    <a:pt x="1031" y="633"/>
                    <a:pt x="1032" y="781"/>
                  </a:cubicBezTo>
                  <a:cubicBezTo>
                    <a:pt x="994" y="770"/>
                    <a:pt x="955" y="764"/>
                    <a:pt x="915" y="764"/>
                  </a:cubicBezTo>
                  <a:cubicBezTo>
                    <a:pt x="911" y="764"/>
                    <a:pt x="908" y="764"/>
                    <a:pt x="904" y="764"/>
                  </a:cubicBezTo>
                  <a:cubicBezTo>
                    <a:pt x="596" y="764"/>
                    <a:pt x="254" y="1066"/>
                    <a:pt x="126" y="1451"/>
                  </a:cubicBezTo>
                  <a:cubicBezTo>
                    <a:pt x="0" y="1828"/>
                    <a:pt x="104" y="2174"/>
                    <a:pt x="409" y="2404"/>
                  </a:cubicBezTo>
                  <a:cubicBezTo>
                    <a:pt x="603" y="2549"/>
                    <a:pt x="804" y="2637"/>
                    <a:pt x="995" y="2661"/>
                  </a:cubicBezTo>
                  <a:cubicBezTo>
                    <a:pt x="1084" y="2980"/>
                    <a:pt x="1340" y="3166"/>
                    <a:pt x="1703" y="3173"/>
                  </a:cubicBezTo>
                  <a:lnTo>
                    <a:pt x="1766" y="3173"/>
                  </a:lnTo>
                  <a:cubicBezTo>
                    <a:pt x="2250" y="3173"/>
                    <a:pt x="2630" y="3075"/>
                    <a:pt x="2874" y="2891"/>
                  </a:cubicBezTo>
                  <a:cubicBezTo>
                    <a:pt x="2914" y="2938"/>
                    <a:pt x="2958" y="2979"/>
                    <a:pt x="3007" y="3018"/>
                  </a:cubicBezTo>
                  <a:cubicBezTo>
                    <a:pt x="3108" y="3099"/>
                    <a:pt x="3234" y="3141"/>
                    <a:pt x="3380" y="3141"/>
                  </a:cubicBezTo>
                  <a:cubicBezTo>
                    <a:pt x="3845" y="3141"/>
                    <a:pt x="4446" y="2694"/>
                    <a:pt x="4667" y="2186"/>
                  </a:cubicBezTo>
                  <a:cubicBezTo>
                    <a:pt x="4811" y="1852"/>
                    <a:pt x="4771" y="1541"/>
                    <a:pt x="4553" y="1309"/>
                  </a:cubicBezTo>
                  <a:cubicBezTo>
                    <a:pt x="4393" y="1138"/>
                    <a:pt x="4211" y="1049"/>
                    <a:pt x="4013" y="1043"/>
                  </a:cubicBezTo>
                  <a:cubicBezTo>
                    <a:pt x="3996" y="689"/>
                    <a:pt x="3791" y="355"/>
                    <a:pt x="3453" y="138"/>
                  </a:cubicBezTo>
                  <a:cubicBezTo>
                    <a:pt x="3310" y="46"/>
                    <a:pt x="3162" y="1"/>
                    <a:pt x="300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6" name="Google Shape;3496;p61"/>
          <p:cNvGrpSpPr/>
          <p:nvPr/>
        </p:nvGrpSpPr>
        <p:grpSpPr>
          <a:xfrm rot="1157954" flipH="1">
            <a:off x="3432063" y="860472"/>
            <a:ext cx="1227848" cy="689997"/>
            <a:chOff x="4925600" y="-327750"/>
            <a:chExt cx="1227855" cy="690001"/>
          </a:xfrm>
        </p:grpSpPr>
        <p:sp>
          <p:nvSpPr>
            <p:cNvPr id="3497" name="Google Shape;3497;p61"/>
            <p:cNvSpPr/>
            <p:nvPr/>
          </p:nvSpPr>
          <p:spPr>
            <a:xfrm>
              <a:off x="4950227" y="-327531"/>
              <a:ext cx="1178830" cy="689676"/>
            </a:xfrm>
            <a:custGeom>
              <a:avLst/>
              <a:gdLst/>
              <a:ahLst/>
              <a:cxnLst/>
              <a:rect l="l" t="t" r="r" b="b"/>
              <a:pathLst>
                <a:path w="10770" h="6301" extrusionOk="0">
                  <a:moveTo>
                    <a:pt x="7912" y="0"/>
                  </a:moveTo>
                  <a:cubicBezTo>
                    <a:pt x="7766" y="0"/>
                    <a:pt x="7622" y="46"/>
                    <a:pt x="7485" y="137"/>
                  </a:cubicBezTo>
                  <a:cubicBezTo>
                    <a:pt x="7321" y="242"/>
                    <a:pt x="7186" y="388"/>
                    <a:pt x="7091" y="558"/>
                  </a:cubicBezTo>
                  <a:cubicBezTo>
                    <a:pt x="6793" y="523"/>
                    <a:pt x="6470" y="500"/>
                    <a:pt x="6135" y="500"/>
                  </a:cubicBezTo>
                  <a:cubicBezTo>
                    <a:pt x="4492" y="500"/>
                    <a:pt x="2544" y="1043"/>
                    <a:pt x="1678" y="3344"/>
                  </a:cubicBezTo>
                  <a:cubicBezTo>
                    <a:pt x="1634" y="3337"/>
                    <a:pt x="1592" y="3334"/>
                    <a:pt x="1552" y="3334"/>
                  </a:cubicBezTo>
                  <a:cubicBezTo>
                    <a:pt x="1387" y="3334"/>
                    <a:pt x="1254" y="3389"/>
                    <a:pt x="1158" y="3496"/>
                  </a:cubicBezTo>
                  <a:cubicBezTo>
                    <a:pt x="1015" y="3656"/>
                    <a:pt x="991" y="3894"/>
                    <a:pt x="991" y="4031"/>
                  </a:cubicBezTo>
                  <a:cubicBezTo>
                    <a:pt x="948" y="4019"/>
                    <a:pt x="904" y="4012"/>
                    <a:pt x="860" y="4012"/>
                  </a:cubicBezTo>
                  <a:cubicBezTo>
                    <a:pt x="569" y="4012"/>
                    <a:pt x="244" y="4295"/>
                    <a:pt x="121" y="4658"/>
                  </a:cubicBezTo>
                  <a:cubicBezTo>
                    <a:pt x="1" y="5008"/>
                    <a:pt x="94" y="5334"/>
                    <a:pt x="376" y="5552"/>
                  </a:cubicBezTo>
                  <a:cubicBezTo>
                    <a:pt x="557" y="5692"/>
                    <a:pt x="747" y="5779"/>
                    <a:pt x="927" y="5805"/>
                  </a:cubicBezTo>
                  <a:cubicBezTo>
                    <a:pt x="1006" y="6108"/>
                    <a:pt x="1244" y="6287"/>
                    <a:pt x="1586" y="6299"/>
                  </a:cubicBezTo>
                  <a:cubicBezTo>
                    <a:pt x="1626" y="6301"/>
                    <a:pt x="1664" y="6301"/>
                    <a:pt x="1701" y="6301"/>
                  </a:cubicBezTo>
                  <a:cubicBezTo>
                    <a:pt x="2133" y="6301"/>
                    <a:pt x="2475" y="6215"/>
                    <a:pt x="2700" y="6051"/>
                  </a:cubicBezTo>
                  <a:cubicBezTo>
                    <a:pt x="2737" y="6095"/>
                    <a:pt x="2778" y="6136"/>
                    <a:pt x="2824" y="6174"/>
                  </a:cubicBezTo>
                  <a:cubicBezTo>
                    <a:pt x="2922" y="6254"/>
                    <a:pt x="3043" y="6295"/>
                    <a:pt x="3185" y="6295"/>
                  </a:cubicBezTo>
                  <a:cubicBezTo>
                    <a:pt x="3626" y="6295"/>
                    <a:pt x="4197" y="5880"/>
                    <a:pt x="4407" y="5405"/>
                  </a:cubicBezTo>
                  <a:cubicBezTo>
                    <a:pt x="4543" y="5095"/>
                    <a:pt x="4510" y="4803"/>
                    <a:pt x="4309" y="4584"/>
                  </a:cubicBezTo>
                  <a:cubicBezTo>
                    <a:pt x="4161" y="4420"/>
                    <a:pt x="3990" y="4333"/>
                    <a:pt x="3801" y="4325"/>
                  </a:cubicBezTo>
                  <a:cubicBezTo>
                    <a:pt x="3796" y="4166"/>
                    <a:pt x="3753" y="4011"/>
                    <a:pt x="3674" y="3872"/>
                  </a:cubicBezTo>
                  <a:cubicBezTo>
                    <a:pt x="4231" y="3147"/>
                    <a:pt x="5123" y="2381"/>
                    <a:pt x="6409" y="2381"/>
                  </a:cubicBezTo>
                  <a:cubicBezTo>
                    <a:pt x="6456" y="2381"/>
                    <a:pt x="6503" y="2382"/>
                    <a:pt x="6551" y="2384"/>
                  </a:cubicBezTo>
                  <a:cubicBezTo>
                    <a:pt x="6820" y="2719"/>
                    <a:pt x="7241" y="2972"/>
                    <a:pt x="7584" y="2972"/>
                  </a:cubicBezTo>
                  <a:cubicBezTo>
                    <a:pt x="7726" y="2972"/>
                    <a:pt x="7846" y="2931"/>
                    <a:pt x="7944" y="2850"/>
                  </a:cubicBezTo>
                  <a:cubicBezTo>
                    <a:pt x="7980" y="2821"/>
                    <a:pt x="8013" y="2789"/>
                    <a:pt x="8044" y="2755"/>
                  </a:cubicBezTo>
                  <a:lnTo>
                    <a:pt x="8088" y="2774"/>
                  </a:lnTo>
                  <a:lnTo>
                    <a:pt x="8099" y="2749"/>
                  </a:lnTo>
                  <a:cubicBezTo>
                    <a:pt x="8324" y="2901"/>
                    <a:pt x="8656" y="2980"/>
                    <a:pt x="9072" y="2980"/>
                  </a:cubicBezTo>
                  <a:cubicBezTo>
                    <a:pt x="9108" y="2980"/>
                    <a:pt x="9144" y="2980"/>
                    <a:pt x="9182" y="2979"/>
                  </a:cubicBezTo>
                  <a:cubicBezTo>
                    <a:pt x="9524" y="2968"/>
                    <a:pt x="9762" y="2789"/>
                    <a:pt x="9842" y="2484"/>
                  </a:cubicBezTo>
                  <a:cubicBezTo>
                    <a:pt x="10023" y="2460"/>
                    <a:pt x="10212" y="2373"/>
                    <a:pt x="10394" y="2234"/>
                  </a:cubicBezTo>
                  <a:cubicBezTo>
                    <a:pt x="10676" y="2016"/>
                    <a:pt x="10770" y="1689"/>
                    <a:pt x="10651" y="1338"/>
                  </a:cubicBezTo>
                  <a:cubicBezTo>
                    <a:pt x="10528" y="976"/>
                    <a:pt x="10203" y="693"/>
                    <a:pt x="9912" y="693"/>
                  </a:cubicBezTo>
                  <a:cubicBezTo>
                    <a:pt x="9868" y="693"/>
                    <a:pt x="9823" y="699"/>
                    <a:pt x="9782" y="711"/>
                  </a:cubicBezTo>
                  <a:cubicBezTo>
                    <a:pt x="9782" y="574"/>
                    <a:pt x="9757" y="336"/>
                    <a:pt x="9615" y="177"/>
                  </a:cubicBezTo>
                  <a:cubicBezTo>
                    <a:pt x="9519" y="68"/>
                    <a:pt x="9386" y="14"/>
                    <a:pt x="9221" y="14"/>
                  </a:cubicBezTo>
                  <a:cubicBezTo>
                    <a:pt x="9110" y="14"/>
                    <a:pt x="8985" y="38"/>
                    <a:pt x="8846" y="87"/>
                  </a:cubicBezTo>
                  <a:cubicBezTo>
                    <a:pt x="8721" y="129"/>
                    <a:pt x="8603" y="190"/>
                    <a:pt x="8497" y="268"/>
                  </a:cubicBezTo>
                  <a:cubicBezTo>
                    <a:pt x="8332" y="97"/>
                    <a:pt x="8122" y="0"/>
                    <a:pt x="7912"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61"/>
            <p:cNvSpPr/>
            <p:nvPr/>
          </p:nvSpPr>
          <p:spPr>
            <a:xfrm>
              <a:off x="5101382" y="-272914"/>
              <a:ext cx="814674" cy="447343"/>
            </a:xfrm>
            <a:custGeom>
              <a:avLst/>
              <a:gdLst/>
              <a:ahLst/>
              <a:cxnLst/>
              <a:rect l="l" t="t" r="r" b="b"/>
              <a:pathLst>
                <a:path w="7443" h="4087" extrusionOk="0">
                  <a:moveTo>
                    <a:pt x="4754" y="0"/>
                  </a:moveTo>
                  <a:cubicBezTo>
                    <a:pt x="2880" y="0"/>
                    <a:pt x="611" y="706"/>
                    <a:pt x="1" y="3919"/>
                  </a:cubicBezTo>
                  <a:lnTo>
                    <a:pt x="356" y="4087"/>
                  </a:lnTo>
                  <a:cubicBezTo>
                    <a:pt x="715" y="2955"/>
                    <a:pt x="1837" y="664"/>
                    <a:pt x="5042" y="664"/>
                  </a:cubicBezTo>
                  <a:cubicBezTo>
                    <a:pt x="5684" y="664"/>
                    <a:pt x="6409" y="756"/>
                    <a:pt x="7229" y="968"/>
                  </a:cubicBezTo>
                  <a:lnTo>
                    <a:pt x="7442" y="432"/>
                  </a:lnTo>
                  <a:cubicBezTo>
                    <a:pt x="7442" y="432"/>
                    <a:pt x="6219" y="0"/>
                    <a:pt x="47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61"/>
            <p:cNvSpPr/>
            <p:nvPr/>
          </p:nvSpPr>
          <p:spPr>
            <a:xfrm>
              <a:off x="5228348" y="-115738"/>
              <a:ext cx="632431" cy="351898"/>
            </a:xfrm>
            <a:custGeom>
              <a:avLst/>
              <a:gdLst/>
              <a:ahLst/>
              <a:cxnLst/>
              <a:rect l="l" t="t" r="r" b="b"/>
              <a:pathLst>
                <a:path w="5778" h="3215" extrusionOk="0">
                  <a:moveTo>
                    <a:pt x="3893" y="1"/>
                  </a:moveTo>
                  <a:cubicBezTo>
                    <a:pt x="1275" y="1"/>
                    <a:pt x="337" y="1801"/>
                    <a:pt x="1" y="3027"/>
                  </a:cubicBezTo>
                  <a:lnTo>
                    <a:pt x="401" y="3215"/>
                  </a:lnTo>
                  <a:cubicBezTo>
                    <a:pt x="401" y="3215"/>
                    <a:pt x="1423" y="445"/>
                    <a:pt x="3868" y="445"/>
                  </a:cubicBezTo>
                  <a:cubicBezTo>
                    <a:pt x="4367" y="445"/>
                    <a:pt x="4926" y="561"/>
                    <a:pt x="5547" y="839"/>
                  </a:cubicBezTo>
                  <a:lnTo>
                    <a:pt x="5777" y="262"/>
                  </a:lnTo>
                  <a:cubicBezTo>
                    <a:pt x="5068" y="80"/>
                    <a:pt x="4443" y="1"/>
                    <a:pt x="38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61"/>
            <p:cNvSpPr/>
            <p:nvPr/>
          </p:nvSpPr>
          <p:spPr>
            <a:xfrm>
              <a:off x="5140347" y="-200236"/>
              <a:ext cx="752284" cy="415929"/>
            </a:xfrm>
            <a:custGeom>
              <a:avLst/>
              <a:gdLst/>
              <a:ahLst/>
              <a:cxnLst/>
              <a:rect l="l" t="t" r="r" b="b"/>
              <a:pathLst>
                <a:path w="6873" h="3800" extrusionOk="0">
                  <a:moveTo>
                    <a:pt x="4686" y="0"/>
                  </a:moveTo>
                  <a:cubicBezTo>
                    <a:pt x="1481" y="0"/>
                    <a:pt x="359" y="2291"/>
                    <a:pt x="0" y="3423"/>
                  </a:cubicBezTo>
                  <a:lnTo>
                    <a:pt x="805" y="3799"/>
                  </a:lnTo>
                  <a:cubicBezTo>
                    <a:pt x="1141" y="2573"/>
                    <a:pt x="2079" y="773"/>
                    <a:pt x="4697" y="773"/>
                  </a:cubicBezTo>
                  <a:cubicBezTo>
                    <a:pt x="5247" y="773"/>
                    <a:pt x="5872" y="852"/>
                    <a:pt x="6581" y="1034"/>
                  </a:cubicBezTo>
                  <a:lnTo>
                    <a:pt x="6873" y="304"/>
                  </a:lnTo>
                  <a:cubicBezTo>
                    <a:pt x="6053" y="92"/>
                    <a:pt x="5328" y="0"/>
                    <a:pt x="4686" y="0"/>
                  </a:cubicBezTo>
                  <a:close/>
                </a:path>
              </a:pathLst>
            </a:custGeom>
            <a:solidFill>
              <a:srgbClr val="EE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61"/>
            <p:cNvSpPr/>
            <p:nvPr/>
          </p:nvSpPr>
          <p:spPr>
            <a:xfrm>
              <a:off x="5132357" y="-208883"/>
              <a:ext cx="716274" cy="390535"/>
            </a:xfrm>
            <a:custGeom>
              <a:avLst/>
              <a:gdLst/>
              <a:ahLst/>
              <a:cxnLst/>
              <a:rect l="l" t="t" r="r" b="b"/>
              <a:pathLst>
                <a:path w="6544" h="3568" extrusionOk="0">
                  <a:moveTo>
                    <a:pt x="4516" y="0"/>
                  </a:moveTo>
                  <a:cubicBezTo>
                    <a:pt x="3740" y="0"/>
                    <a:pt x="3030" y="173"/>
                    <a:pt x="2391" y="516"/>
                  </a:cubicBezTo>
                  <a:cubicBezTo>
                    <a:pt x="612" y="1475"/>
                    <a:pt x="17" y="3464"/>
                    <a:pt x="12" y="3484"/>
                  </a:cubicBezTo>
                  <a:cubicBezTo>
                    <a:pt x="1" y="3519"/>
                    <a:pt x="21" y="3554"/>
                    <a:pt x="56" y="3564"/>
                  </a:cubicBezTo>
                  <a:cubicBezTo>
                    <a:pt x="61" y="3566"/>
                    <a:pt x="68" y="3567"/>
                    <a:pt x="73" y="3567"/>
                  </a:cubicBezTo>
                  <a:cubicBezTo>
                    <a:pt x="103" y="3567"/>
                    <a:pt x="127" y="3548"/>
                    <a:pt x="135" y="3520"/>
                  </a:cubicBezTo>
                  <a:cubicBezTo>
                    <a:pt x="140" y="3500"/>
                    <a:pt x="721" y="1562"/>
                    <a:pt x="2453" y="630"/>
                  </a:cubicBezTo>
                  <a:cubicBezTo>
                    <a:pt x="3072" y="297"/>
                    <a:pt x="3762" y="130"/>
                    <a:pt x="4516" y="130"/>
                  </a:cubicBezTo>
                  <a:cubicBezTo>
                    <a:pt x="5115" y="130"/>
                    <a:pt x="5753" y="235"/>
                    <a:pt x="6430" y="444"/>
                  </a:cubicBezTo>
                  <a:cubicBezTo>
                    <a:pt x="6438" y="447"/>
                    <a:pt x="6445" y="448"/>
                    <a:pt x="6452" y="448"/>
                  </a:cubicBezTo>
                  <a:cubicBezTo>
                    <a:pt x="6519" y="448"/>
                    <a:pt x="6543" y="344"/>
                    <a:pt x="6468" y="321"/>
                  </a:cubicBezTo>
                  <a:cubicBezTo>
                    <a:pt x="5779" y="107"/>
                    <a:pt x="5127" y="0"/>
                    <a:pt x="451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61"/>
            <p:cNvSpPr/>
            <p:nvPr/>
          </p:nvSpPr>
          <p:spPr>
            <a:xfrm>
              <a:off x="5207442" y="-123071"/>
              <a:ext cx="634182" cy="345440"/>
            </a:xfrm>
            <a:custGeom>
              <a:avLst/>
              <a:gdLst/>
              <a:ahLst/>
              <a:cxnLst/>
              <a:rect l="l" t="t" r="r" b="b"/>
              <a:pathLst>
                <a:path w="5794" h="3156" extrusionOk="0">
                  <a:moveTo>
                    <a:pt x="4156" y="0"/>
                  </a:moveTo>
                  <a:cubicBezTo>
                    <a:pt x="895" y="0"/>
                    <a:pt x="21" y="3039"/>
                    <a:pt x="10" y="3074"/>
                  </a:cubicBezTo>
                  <a:cubicBezTo>
                    <a:pt x="1" y="3108"/>
                    <a:pt x="21" y="3144"/>
                    <a:pt x="56" y="3153"/>
                  </a:cubicBezTo>
                  <a:cubicBezTo>
                    <a:pt x="61" y="3155"/>
                    <a:pt x="68" y="3156"/>
                    <a:pt x="73" y="3156"/>
                  </a:cubicBezTo>
                  <a:cubicBezTo>
                    <a:pt x="102" y="3156"/>
                    <a:pt x="128" y="3136"/>
                    <a:pt x="136" y="3108"/>
                  </a:cubicBezTo>
                  <a:cubicBezTo>
                    <a:pt x="138" y="3099"/>
                    <a:pt x="412" y="2124"/>
                    <a:pt x="1229" y="1298"/>
                  </a:cubicBezTo>
                  <a:cubicBezTo>
                    <a:pt x="1995" y="524"/>
                    <a:pt x="2990" y="131"/>
                    <a:pt x="4156" y="131"/>
                  </a:cubicBezTo>
                  <a:cubicBezTo>
                    <a:pt x="4638" y="131"/>
                    <a:pt x="5149" y="198"/>
                    <a:pt x="5685" y="333"/>
                  </a:cubicBezTo>
                  <a:cubicBezTo>
                    <a:pt x="5691" y="334"/>
                    <a:pt x="5697" y="335"/>
                    <a:pt x="5702" y="335"/>
                  </a:cubicBezTo>
                  <a:cubicBezTo>
                    <a:pt x="5772" y="335"/>
                    <a:pt x="5794" y="227"/>
                    <a:pt x="5717" y="207"/>
                  </a:cubicBezTo>
                  <a:cubicBezTo>
                    <a:pt x="5144" y="63"/>
                    <a:pt x="4625" y="0"/>
                    <a:pt x="415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61"/>
            <p:cNvSpPr/>
            <p:nvPr/>
          </p:nvSpPr>
          <p:spPr>
            <a:xfrm>
              <a:off x="4925600" y="43189"/>
              <a:ext cx="551434" cy="312056"/>
            </a:xfrm>
            <a:custGeom>
              <a:avLst/>
              <a:gdLst/>
              <a:ahLst/>
              <a:cxnLst/>
              <a:rect l="l" t="t" r="r" b="b"/>
              <a:pathLst>
                <a:path w="5038" h="2851" extrusionOk="0">
                  <a:moveTo>
                    <a:pt x="3085" y="0"/>
                  </a:moveTo>
                  <a:cubicBezTo>
                    <a:pt x="2856" y="0"/>
                    <a:pt x="2651" y="125"/>
                    <a:pt x="2508" y="290"/>
                  </a:cubicBezTo>
                  <a:lnTo>
                    <a:pt x="2508" y="290"/>
                  </a:lnTo>
                  <a:cubicBezTo>
                    <a:pt x="2414" y="210"/>
                    <a:pt x="2290" y="138"/>
                    <a:pt x="2131" y="82"/>
                  </a:cubicBezTo>
                  <a:cubicBezTo>
                    <a:pt x="1991" y="33"/>
                    <a:pt x="1874" y="12"/>
                    <a:pt x="1777" y="12"/>
                  </a:cubicBezTo>
                  <a:cubicBezTo>
                    <a:pt x="1200" y="12"/>
                    <a:pt x="1286" y="748"/>
                    <a:pt x="1286" y="748"/>
                  </a:cubicBezTo>
                  <a:cubicBezTo>
                    <a:pt x="1223" y="708"/>
                    <a:pt x="1155" y="690"/>
                    <a:pt x="1085" y="690"/>
                  </a:cubicBezTo>
                  <a:cubicBezTo>
                    <a:pt x="585" y="690"/>
                    <a:pt x="1" y="1619"/>
                    <a:pt x="641" y="2114"/>
                  </a:cubicBezTo>
                  <a:cubicBezTo>
                    <a:pt x="844" y="2271"/>
                    <a:pt x="1037" y="2344"/>
                    <a:pt x="1204" y="2358"/>
                  </a:cubicBezTo>
                  <a:lnTo>
                    <a:pt x="1204" y="2358"/>
                  </a:lnTo>
                  <a:cubicBezTo>
                    <a:pt x="1255" y="2612"/>
                    <a:pt x="1430" y="2835"/>
                    <a:pt x="1814" y="2848"/>
                  </a:cubicBezTo>
                  <a:cubicBezTo>
                    <a:pt x="1852" y="2849"/>
                    <a:pt x="1889" y="2850"/>
                    <a:pt x="1926" y="2850"/>
                  </a:cubicBezTo>
                  <a:cubicBezTo>
                    <a:pt x="2412" y="2850"/>
                    <a:pt x="2744" y="2739"/>
                    <a:pt x="2936" y="2571"/>
                  </a:cubicBezTo>
                  <a:lnTo>
                    <a:pt x="2936" y="2571"/>
                  </a:lnTo>
                  <a:cubicBezTo>
                    <a:pt x="2976" y="2628"/>
                    <a:pt x="3027" y="2684"/>
                    <a:pt x="3090" y="2736"/>
                  </a:cubicBezTo>
                  <a:cubicBezTo>
                    <a:pt x="3180" y="2810"/>
                    <a:pt x="3291" y="2843"/>
                    <a:pt x="3411" y="2843"/>
                  </a:cubicBezTo>
                  <a:cubicBezTo>
                    <a:pt x="4074" y="2843"/>
                    <a:pt x="5037" y="1846"/>
                    <a:pt x="4487" y="1240"/>
                  </a:cubicBezTo>
                  <a:cubicBezTo>
                    <a:pt x="4330" y="1066"/>
                    <a:pt x="4160" y="1001"/>
                    <a:pt x="4000" y="1001"/>
                  </a:cubicBezTo>
                  <a:cubicBezTo>
                    <a:pt x="3987" y="1001"/>
                    <a:pt x="3974" y="1002"/>
                    <a:pt x="3962" y="1002"/>
                  </a:cubicBezTo>
                  <a:lnTo>
                    <a:pt x="3962" y="1002"/>
                  </a:lnTo>
                  <a:cubicBezTo>
                    <a:pt x="3974" y="708"/>
                    <a:pt x="3835" y="366"/>
                    <a:pt x="3477" y="126"/>
                  </a:cubicBezTo>
                  <a:cubicBezTo>
                    <a:pt x="3343" y="38"/>
                    <a:pt x="3211" y="0"/>
                    <a:pt x="30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61"/>
            <p:cNvSpPr/>
            <p:nvPr/>
          </p:nvSpPr>
          <p:spPr>
            <a:xfrm>
              <a:off x="4950227" y="36184"/>
              <a:ext cx="497364" cy="326066"/>
            </a:xfrm>
            <a:custGeom>
              <a:avLst/>
              <a:gdLst/>
              <a:ahLst/>
              <a:cxnLst/>
              <a:rect l="l" t="t" r="r" b="b"/>
              <a:pathLst>
                <a:path w="4544" h="2979" extrusionOk="0">
                  <a:moveTo>
                    <a:pt x="2289" y="448"/>
                  </a:moveTo>
                  <a:cubicBezTo>
                    <a:pt x="2467" y="625"/>
                    <a:pt x="2500" y="832"/>
                    <a:pt x="2451" y="968"/>
                  </a:cubicBezTo>
                  <a:cubicBezTo>
                    <a:pt x="2425" y="1041"/>
                    <a:pt x="2378" y="1080"/>
                    <a:pt x="2325" y="1080"/>
                  </a:cubicBezTo>
                  <a:cubicBezTo>
                    <a:pt x="2291" y="1080"/>
                    <a:pt x="2254" y="1064"/>
                    <a:pt x="2217" y="1031"/>
                  </a:cubicBezTo>
                  <a:cubicBezTo>
                    <a:pt x="2090" y="920"/>
                    <a:pt x="2125" y="668"/>
                    <a:pt x="2289" y="448"/>
                  </a:cubicBezTo>
                  <a:close/>
                  <a:moveTo>
                    <a:pt x="3665" y="1142"/>
                  </a:moveTo>
                  <a:lnTo>
                    <a:pt x="3665" y="1142"/>
                  </a:lnTo>
                  <a:cubicBezTo>
                    <a:pt x="3629" y="1388"/>
                    <a:pt x="3474" y="1570"/>
                    <a:pt x="3269" y="1593"/>
                  </a:cubicBezTo>
                  <a:cubicBezTo>
                    <a:pt x="3260" y="1594"/>
                    <a:pt x="3249" y="1594"/>
                    <a:pt x="3238" y="1595"/>
                  </a:cubicBezTo>
                  <a:cubicBezTo>
                    <a:pt x="3181" y="1595"/>
                    <a:pt x="3180" y="1574"/>
                    <a:pt x="3180" y="1562"/>
                  </a:cubicBezTo>
                  <a:cubicBezTo>
                    <a:pt x="3175" y="1446"/>
                    <a:pt x="3396" y="1198"/>
                    <a:pt x="3665" y="1142"/>
                  </a:cubicBezTo>
                  <a:close/>
                  <a:moveTo>
                    <a:pt x="1261" y="1725"/>
                  </a:moveTo>
                  <a:cubicBezTo>
                    <a:pt x="1297" y="1725"/>
                    <a:pt x="1329" y="1760"/>
                    <a:pt x="1351" y="1788"/>
                  </a:cubicBezTo>
                  <a:cubicBezTo>
                    <a:pt x="1446" y="1914"/>
                    <a:pt x="1468" y="2050"/>
                    <a:pt x="1412" y="2164"/>
                  </a:cubicBezTo>
                  <a:cubicBezTo>
                    <a:pt x="1353" y="2285"/>
                    <a:pt x="1210" y="2360"/>
                    <a:pt x="1039" y="2360"/>
                  </a:cubicBezTo>
                  <a:cubicBezTo>
                    <a:pt x="1037" y="2360"/>
                    <a:pt x="1035" y="2360"/>
                    <a:pt x="1034" y="2360"/>
                  </a:cubicBezTo>
                  <a:cubicBezTo>
                    <a:pt x="1005" y="2135"/>
                    <a:pt x="1074" y="1899"/>
                    <a:pt x="1165" y="1788"/>
                  </a:cubicBezTo>
                  <a:cubicBezTo>
                    <a:pt x="1197" y="1748"/>
                    <a:pt x="1232" y="1725"/>
                    <a:pt x="1261" y="1725"/>
                  </a:cubicBezTo>
                  <a:close/>
                  <a:moveTo>
                    <a:pt x="2766" y="1947"/>
                  </a:moveTo>
                  <a:cubicBezTo>
                    <a:pt x="2780" y="1947"/>
                    <a:pt x="2807" y="1974"/>
                    <a:pt x="2828" y="2049"/>
                  </a:cubicBezTo>
                  <a:cubicBezTo>
                    <a:pt x="2880" y="2229"/>
                    <a:pt x="2843" y="2399"/>
                    <a:pt x="2722" y="2532"/>
                  </a:cubicBezTo>
                  <a:cubicBezTo>
                    <a:pt x="2619" y="2344"/>
                    <a:pt x="2633" y="2142"/>
                    <a:pt x="2693" y="2023"/>
                  </a:cubicBezTo>
                  <a:cubicBezTo>
                    <a:pt x="2722" y="1968"/>
                    <a:pt x="2753" y="1947"/>
                    <a:pt x="2766" y="1947"/>
                  </a:cubicBezTo>
                  <a:close/>
                  <a:moveTo>
                    <a:pt x="2857" y="129"/>
                  </a:moveTo>
                  <a:cubicBezTo>
                    <a:pt x="2979" y="129"/>
                    <a:pt x="3099" y="168"/>
                    <a:pt x="3214" y="244"/>
                  </a:cubicBezTo>
                  <a:cubicBezTo>
                    <a:pt x="3496" y="432"/>
                    <a:pt x="3665" y="714"/>
                    <a:pt x="3671" y="1009"/>
                  </a:cubicBezTo>
                  <a:cubicBezTo>
                    <a:pt x="3320" y="1062"/>
                    <a:pt x="3043" y="1376"/>
                    <a:pt x="3049" y="1565"/>
                  </a:cubicBezTo>
                  <a:cubicBezTo>
                    <a:pt x="3051" y="1642"/>
                    <a:pt x="3099" y="1724"/>
                    <a:pt x="3237" y="1724"/>
                  </a:cubicBezTo>
                  <a:cubicBezTo>
                    <a:pt x="3252" y="1724"/>
                    <a:pt x="3267" y="1723"/>
                    <a:pt x="3284" y="1721"/>
                  </a:cubicBezTo>
                  <a:cubicBezTo>
                    <a:pt x="3555" y="1690"/>
                    <a:pt x="3760" y="1451"/>
                    <a:pt x="3796" y="1130"/>
                  </a:cubicBezTo>
                  <a:cubicBezTo>
                    <a:pt x="3948" y="1137"/>
                    <a:pt x="4089" y="1209"/>
                    <a:pt x="4213" y="1347"/>
                  </a:cubicBezTo>
                  <a:cubicBezTo>
                    <a:pt x="4423" y="1578"/>
                    <a:pt x="4369" y="1845"/>
                    <a:pt x="4288" y="2030"/>
                  </a:cubicBezTo>
                  <a:cubicBezTo>
                    <a:pt x="4099" y="2455"/>
                    <a:pt x="3574" y="2843"/>
                    <a:pt x="3185" y="2843"/>
                  </a:cubicBezTo>
                  <a:cubicBezTo>
                    <a:pt x="3073" y="2843"/>
                    <a:pt x="2980" y="2812"/>
                    <a:pt x="2905" y="2750"/>
                  </a:cubicBezTo>
                  <a:cubicBezTo>
                    <a:pt x="2867" y="2717"/>
                    <a:pt x="2831" y="2681"/>
                    <a:pt x="2797" y="2642"/>
                  </a:cubicBezTo>
                  <a:cubicBezTo>
                    <a:pt x="2963" y="2472"/>
                    <a:pt x="3019" y="2245"/>
                    <a:pt x="2952" y="2011"/>
                  </a:cubicBezTo>
                  <a:cubicBezTo>
                    <a:pt x="2904" y="1843"/>
                    <a:pt x="2816" y="1819"/>
                    <a:pt x="2766" y="1819"/>
                  </a:cubicBezTo>
                  <a:cubicBezTo>
                    <a:pt x="2696" y="1819"/>
                    <a:pt x="2626" y="1871"/>
                    <a:pt x="2578" y="1964"/>
                  </a:cubicBezTo>
                  <a:cubicBezTo>
                    <a:pt x="2496" y="2123"/>
                    <a:pt x="2482" y="2383"/>
                    <a:pt x="2625" y="2622"/>
                  </a:cubicBezTo>
                  <a:cubicBezTo>
                    <a:pt x="2475" y="2732"/>
                    <a:pt x="2198" y="2849"/>
                    <a:pt x="1701" y="2849"/>
                  </a:cubicBezTo>
                  <a:cubicBezTo>
                    <a:pt x="1665" y="2849"/>
                    <a:pt x="1629" y="2848"/>
                    <a:pt x="1591" y="2847"/>
                  </a:cubicBezTo>
                  <a:cubicBezTo>
                    <a:pt x="1260" y="2836"/>
                    <a:pt x="1119" y="2661"/>
                    <a:pt x="1063" y="2488"/>
                  </a:cubicBezTo>
                  <a:cubicBezTo>
                    <a:pt x="1276" y="2482"/>
                    <a:pt x="1448" y="2383"/>
                    <a:pt x="1527" y="2221"/>
                  </a:cubicBezTo>
                  <a:cubicBezTo>
                    <a:pt x="1606" y="2063"/>
                    <a:pt x="1579" y="1877"/>
                    <a:pt x="1454" y="1710"/>
                  </a:cubicBezTo>
                  <a:cubicBezTo>
                    <a:pt x="1383" y="1617"/>
                    <a:pt x="1309" y="1597"/>
                    <a:pt x="1260" y="1597"/>
                  </a:cubicBezTo>
                  <a:cubicBezTo>
                    <a:pt x="1190" y="1597"/>
                    <a:pt x="1122" y="1634"/>
                    <a:pt x="1063" y="1706"/>
                  </a:cubicBezTo>
                  <a:cubicBezTo>
                    <a:pt x="958" y="1835"/>
                    <a:pt x="875" y="2087"/>
                    <a:pt x="902" y="2347"/>
                  </a:cubicBezTo>
                  <a:cubicBezTo>
                    <a:pt x="756" y="2317"/>
                    <a:pt x="603" y="2242"/>
                    <a:pt x="454" y="2127"/>
                  </a:cubicBezTo>
                  <a:cubicBezTo>
                    <a:pt x="218" y="1944"/>
                    <a:pt x="141" y="1670"/>
                    <a:pt x="241" y="1376"/>
                  </a:cubicBezTo>
                  <a:cubicBezTo>
                    <a:pt x="347" y="1069"/>
                    <a:pt x="624" y="817"/>
                    <a:pt x="859" y="817"/>
                  </a:cubicBezTo>
                  <a:cubicBezTo>
                    <a:pt x="918" y="817"/>
                    <a:pt x="975" y="835"/>
                    <a:pt x="1025" y="865"/>
                  </a:cubicBezTo>
                  <a:cubicBezTo>
                    <a:pt x="1036" y="873"/>
                    <a:pt x="1047" y="876"/>
                    <a:pt x="1059" y="876"/>
                  </a:cubicBezTo>
                  <a:cubicBezTo>
                    <a:pt x="1095" y="876"/>
                    <a:pt x="1129" y="845"/>
                    <a:pt x="1124" y="804"/>
                  </a:cubicBezTo>
                  <a:cubicBezTo>
                    <a:pt x="1122" y="800"/>
                    <a:pt x="1085" y="448"/>
                    <a:pt x="1255" y="259"/>
                  </a:cubicBezTo>
                  <a:cubicBezTo>
                    <a:pt x="1325" y="179"/>
                    <a:pt x="1424" y="139"/>
                    <a:pt x="1551" y="139"/>
                  </a:cubicBezTo>
                  <a:cubicBezTo>
                    <a:pt x="1646" y="139"/>
                    <a:pt x="1757" y="162"/>
                    <a:pt x="1883" y="206"/>
                  </a:cubicBezTo>
                  <a:cubicBezTo>
                    <a:pt x="1992" y="244"/>
                    <a:pt x="2095" y="296"/>
                    <a:pt x="2190" y="364"/>
                  </a:cubicBezTo>
                  <a:cubicBezTo>
                    <a:pt x="2002" y="614"/>
                    <a:pt x="1930" y="951"/>
                    <a:pt x="2130" y="1127"/>
                  </a:cubicBezTo>
                  <a:cubicBezTo>
                    <a:pt x="2192" y="1182"/>
                    <a:pt x="2260" y="1212"/>
                    <a:pt x="2325" y="1212"/>
                  </a:cubicBezTo>
                  <a:cubicBezTo>
                    <a:pt x="2432" y="1212"/>
                    <a:pt x="2527" y="1136"/>
                    <a:pt x="2573" y="1013"/>
                  </a:cubicBezTo>
                  <a:cubicBezTo>
                    <a:pt x="2637" y="835"/>
                    <a:pt x="2598" y="569"/>
                    <a:pt x="2373" y="349"/>
                  </a:cubicBezTo>
                  <a:cubicBezTo>
                    <a:pt x="2514" y="208"/>
                    <a:pt x="2688" y="129"/>
                    <a:pt x="2857" y="129"/>
                  </a:cubicBezTo>
                  <a:close/>
                  <a:moveTo>
                    <a:pt x="2859" y="1"/>
                  </a:moveTo>
                  <a:cubicBezTo>
                    <a:pt x="2650" y="1"/>
                    <a:pt x="2440" y="97"/>
                    <a:pt x="2274" y="267"/>
                  </a:cubicBezTo>
                  <a:cubicBezTo>
                    <a:pt x="2169" y="189"/>
                    <a:pt x="2051" y="128"/>
                    <a:pt x="1927" y="85"/>
                  </a:cubicBezTo>
                  <a:cubicBezTo>
                    <a:pt x="1788" y="36"/>
                    <a:pt x="1662" y="12"/>
                    <a:pt x="1552" y="12"/>
                  </a:cubicBezTo>
                  <a:cubicBezTo>
                    <a:pt x="1387" y="12"/>
                    <a:pt x="1254" y="66"/>
                    <a:pt x="1158" y="174"/>
                  </a:cubicBezTo>
                  <a:cubicBezTo>
                    <a:pt x="1015" y="333"/>
                    <a:pt x="991" y="570"/>
                    <a:pt x="991" y="709"/>
                  </a:cubicBezTo>
                  <a:cubicBezTo>
                    <a:pt x="948" y="696"/>
                    <a:pt x="904" y="689"/>
                    <a:pt x="860" y="689"/>
                  </a:cubicBezTo>
                  <a:cubicBezTo>
                    <a:pt x="569" y="689"/>
                    <a:pt x="244" y="972"/>
                    <a:pt x="120" y="1335"/>
                  </a:cubicBezTo>
                  <a:cubicBezTo>
                    <a:pt x="1" y="1685"/>
                    <a:pt x="93" y="2011"/>
                    <a:pt x="376" y="2230"/>
                  </a:cubicBezTo>
                  <a:cubicBezTo>
                    <a:pt x="557" y="2369"/>
                    <a:pt x="747" y="2456"/>
                    <a:pt x="927" y="2482"/>
                  </a:cubicBezTo>
                  <a:cubicBezTo>
                    <a:pt x="1006" y="2785"/>
                    <a:pt x="1244" y="2964"/>
                    <a:pt x="1586" y="2976"/>
                  </a:cubicBezTo>
                  <a:cubicBezTo>
                    <a:pt x="1626" y="2978"/>
                    <a:pt x="1664" y="2979"/>
                    <a:pt x="1701" y="2979"/>
                  </a:cubicBezTo>
                  <a:cubicBezTo>
                    <a:pt x="2133" y="2979"/>
                    <a:pt x="2475" y="2892"/>
                    <a:pt x="2700" y="2728"/>
                  </a:cubicBezTo>
                  <a:cubicBezTo>
                    <a:pt x="2737" y="2772"/>
                    <a:pt x="2778" y="2813"/>
                    <a:pt x="2824" y="2851"/>
                  </a:cubicBezTo>
                  <a:cubicBezTo>
                    <a:pt x="2922" y="2931"/>
                    <a:pt x="3043" y="2972"/>
                    <a:pt x="3185" y="2972"/>
                  </a:cubicBezTo>
                  <a:cubicBezTo>
                    <a:pt x="3626" y="2972"/>
                    <a:pt x="4197" y="2557"/>
                    <a:pt x="4407" y="2082"/>
                  </a:cubicBezTo>
                  <a:cubicBezTo>
                    <a:pt x="4543" y="1773"/>
                    <a:pt x="4508" y="1480"/>
                    <a:pt x="4309" y="1261"/>
                  </a:cubicBezTo>
                  <a:cubicBezTo>
                    <a:pt x="4159" y="1097"/>
                    <a:pt x="3990" y="1010"/>
                    <a:pt x="3801" y="1002"/>
                  </a:cubicBezTo>
                  <a:cubicBezTo>
                    <a:pt x="3792" y="666"/>
                    <a:pt x="3603" y="348"/>
                    <a:pt x="3286" y="137"/>
                  </a:cubicBezTo>
                  <a:cubicBezTo>
                    <a:pt x="3150" y="46"/>
                    <a:pt x="3006" y="1"/>
                    <a:pt x="285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61"/>
            <p:cNvSpPr/>
            <p:nvPr/>
          </p:nvSpPr>
          <p:spPr>
            <a:xfrm>
              <a:off x="5602349" y="-320526"/>
              <a:ext cx="551106" cy="312056"/>
            </a:xfrm>
            <a:custGeom>
              <a:avLst/>
              <a:gdLst/>
              <a:ahLst/>
              <a:cxnLst/>
              <a:rect l="l" t="t" r="r" b="b"/>
              <a:pathLst>
                <a:path w="5035" h="2851" extrusionOk="0">
                  <a:moveTo>
                    <a:pt x="1954" y="0"/>
                  </a:moveTo>
                  <a:cubicBezTo>
                    <a:pt x="1828" y="0"/>
                    <a:pt x="1696" y="37"/>
                    <a:pt x="1562" y="126"/>
                  </a:cubicBezTo>
                  <a:cubicBezTo>
                    <a:pt x="1203" y="364"/>
                    <a:pt x="1063" y="707"/>
                    <a:pt x="1076" y="1001"/>
                  </a:cubicBezTo>
                  <a:lnTo>
                    <a:pt x="1076" y="1001"/>
                  </a:lnTo>
                  <a:cubicBezTo>
                    <a:pt x="1063" y="1001"/>
                    <a:pt x="1050" y="1000"/>
                    <a:pt x="1037" y="1000"/>
                  </a:cubicBezTo>
                  <a:cubicBezTo>
                    <a:pt x="877" y="1000"/>
                    <a:pt x="708" y="1065"/>
                    <a:pt x="550" y="1238"/>
                  </a:cubicBezTo>
                  <a:cubicBezTo>
                    <a:pt x="0" y="1844"/>
                    <a:pt x="963" y="2842"/>
                    <a:pt x="1626" y="2842"/>
                  </a:cubicBezTo>
                  <a:cubicBezTo>
                    <a:pt x="1746" y="2842"/>
                    <a:pt x="1856" y="2809"/>
                    <a:pt x="1946" y="2736"/>
                  </a:cubicBezTo>
                  <a:cubicBezTo>
                    <a:pt x="2009" y="2683"/>
                    <a:pt x="2060" y="2628"/>
                    <a:pt x="2100" y="2572"/>
                  </a:cubicBezTo>
                  <a:lnTo>
                    <a:pt x="2100" y="2572"/>
                  </a:lnTo>
                  <a:cubicBezTo>
                    <a:pt x="2293" y="2740"/>
                    <a:pt x="2625" y="2851"/>
                    <a:pt x="3113" y="2851"/>
                  </a:cubicBezTo>
                  <a:cubicBezTo>
                    <a:pt x="3148" y="2851"/>
                    <a:pt x="3184" y="2850"/>
                    <a:pt x="3221" y="2849"/>
                  </a:cubicBezTo>
                  <a:cubicBezTo>
                    <a:pt x="3604" y="2837"/>
                    <a:pt x="3780" y="2614"/>
                    <a:pt x="3831" y="2360"/>
                  </a:cubicBezTo>
                  <a:lnTo>
                    <a:pt x="3831" y="2360"/>
                  </a:lnTo>
                  <a:cubicBezTo>
                    <a:pt x="3998" y="2347"/>
                    <a:pt x="4192" y="2274"/>
                    <a:pt x="4395" y="2118"/>
                  </a:cubicBezTo>
                  <a:cubicBezTo>
                    <a:pt x="5034" y="1624"/>
                    <a:pt x="4452" y="693"/>
                    <a:pt x="3953" y="693"/>
                  </a:cubicBezTo>
                  <a:cubicBezTo>
                    <a:pt x="3884" y="693"/>
                    <a:pt x="3816" y="711"/>
                    <a:pt x="3753" y="750"/>
                  </a:cubicBezTo>
                  <a:cubicBezTo>
                    <a:pt x="3753" y="750"/>
                    <a:pt x="3838" y="13"/>
                    <a:pt x="3261" y="13"/>
                  </a:cubicBezTo>
                  <a:cubicBezTo>
                    <a:pt x="3163" y="13"/>
                    <a:pt x="3047" y="34"/>
                    <a:pt x="2908" y="83"/>
                  </a:cubicBezTo>
                  <a:cubicBezTo>
                    <a:pt x="2749" y="139"/>
                    <a:pt x="2626" y="211"/>
                    <a:pt x="2531" y="290"/>
                  </a:cubicBezTo>
                  <a:lnTo>
                    <a:pt x="2531" y="290"/>
                  </a:lnTo>
                  <a:cubicBezTo>
                    <a:pt x="2388" y="125"/>
                    <a:pt x="2183" y="0"/>
                    <a:pt x="19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61"/>
            <p:cNvSpPr/>
            <p:nvPr/>
          </p:nvSpPr>
          <p:spPr>
            <a:xfrm>
              <a:off x="5631683" y="-327750"/>
              <a:ext cx="497582" cy="326395"/>
            </a:xfrm>
            <a:custGeom>
              <a:avLst/>
              <a:gdLst/>
              <a:ahLst/>
              <a:cxnLst/>
              <a:rect l="l" t="t" r="r" b="b"/>
              <a:pathLst>
                <a:path w="4546" h="2982" extrusionOk="0">
                  <a:moveTo>
                    <a:pt x="2255" y="450"/>
                  </a:moveTo>
                  <a:cubicBezTo>
                    <a:pt x="2420" y="671"/>
                    <a:pt x="2454" y="923"/>
                    <a:pt x="2329" y="1034"/>
                  </a:cubicBezTo>
                  <a:cubicBezTo>
                    <a:pt x="2291" y="1067"/>
                    <a:pt x="2254" y="1082"/>
                    <a:pt x="2219" y="1082"/>
                  </a:cubicBezTo>
                  <a:cubicBezTo>
                    <a:pt x="2165" y="1082"/>
                    <a:pt x="2120" y="1044"/>
                    <a:pt x="2094" y="971"/>
                  </a:cubicBezTo>
                  <a:cubicBezTo>
                    <a:pt x="2044" y="835"/>
                    <a:pt x="2077" y="628"/>
                    <a:pt x="2255" y="450"/>
                  </a:cubicBezTo>
                  <a:close/>
                  <a:moveTo>
                    <a:pt x="880" y="1143"/>
                  </a:moveTo>
                  <a:lnTo>
                    <a:pt x="880" y="1143"/>
                  </a:lnTo>
                  <a:cubicBezTo>
                    <a:pt x="1166" y="1200"/>
                    <a:pt x="1368" y="1458"/>
                    <a:pt x="1365" y="1562"/>
                  </a:cubicBezTo>
                  <a:cubicBezTo>
                    <a:pt x="1365" y="1576"/>
                    <a:pt x="1364" y="1596"/>
                    <a:pt x="1305" y="1596"/>
                  </a:cubicBezTo>
                  <a:cubicBezTo>
                    <a:pt x="1294" y="1596"/>
                    <a:pt x="1285" y="1594"/>
                    <a:pt x="1274" y="1593"/>
                  </a:cubicBezTo>
                  <a:cubicBezTo>
                    <a:pt x="1071" y="1570"/>
                    <a:pt x="916" y="1389"/>
                    <a:pt x="880" y="1143"/>
                  </a:cubicBezTo>
                  <a:close/>
                  <a:moveTo>
                    <a:pt x="3282" y="1729"/>
                  </a:moveTo>
                  <a:cubicBezTo>
                    <a:pt x="3311" y="1729"/>
                    <a:pt x="3346" y="1752"/>
                    <a:pt x="3380" y="1792"/>
                  </a:cubicBezTo>
                  <a:cubicBezTo>
                    <a:pt x="3469" y="1903"/>
                    <a:pt x="3539" y="2140"/>
                    <a:pt x="3508" y="2364"/>
                  </a:cubicBezTo>
                  <a:lnTo>
                    <a:pt x="3507" y="2364"/>
                  </a:lnTo>
                  <a:cubicBezTo>
                    <a:pt x="3333" y="2364"/>
                    <a:pt x="3192" y="2291"/>
                    <a:pt x="3131" y="2167"/>
                  </a:cubicBezTo>
                  <a:cubicBezTo>
                    <a:pt x="3075" y="2054"/>
                    <a:pt x="3097" y="1918"/>
                    <a:pt x="3192" y="1792"/>
                  </a:cubicBezTo>
                  <a:cubicBezTo>
                    <a:pt x="3214" y="1763"/>
                    <a:pt x="3247" y="1729"/>
                    <a:pt x="3282" y="1729"/>
                  </a:cubicBezTo>
                  <a:close/>
                  <a:moveTo>
                    <a:pt x="1777" y="1950"/>
                  </a:moveTo>
                  <a:cubicBezTo>
                    <a:pt x="1790" y="1950"/>
                    <a:pt x="1821" y="1970"/>
                    <a:pt x="1850" y="2026"/>
                  </a:cubicBezTo>
                  <a:cubicBezTo>
                    <a:pt x="1912" y="2144"/>
                    <a:pt x="1922" y="2346"/>
                    <a:pt x="1819" y="2536"/>
                  </a:cubicBezTo>
                  <a:cubicBezTo>
                    <a:pt x="1700" y="2400"/>
                    <a:pt x="1663" y="2231"/>
                    <a:pt x="1715" y="2050"/>
                  </a:cubicBezTo>
                  <a:cubicBezTo>
                    <a:pt x="1737" y="1977"/>
                    <a:pt x="1763" y="1950"/>
                    <a:pt x="1777" y="1950"/>
                  </a:cubicBezTo>
                  <a:close/>
                  <a:moveTo>
                    <a:pt x="1687" y="132"/>
                  </a:moveTo>
                  <a:cubicBezTo>
                    <a:pt x="1857" y="132"/>
                    <a:pt x="2031" y="212"/>
                    <a:pt x="2171" y="354"/>
                  </a:cubicBezTo>
                  <a:cubicBezTo>
                    <a:pt x="1946" y="572"/>
                    <a:pt x="1906" y="839"/>
                    <a:pt x="1972" y="1016"/>
                  </a:cubicBezTo>
                  <a:cubicBezTo>
                    <a:pt x="2016" y="1139"/>
                    <a:pt x="2111" y="1215"/>
                    <a:pt x="2219" y="1215"/>
                  </a:cubicBezTo>
                  <a:cubicBezTo>
                    <a:pt x="2285" y="1215"/>
                    <a:pt x="2352" y="1187"/>
                    <a:pt x="2413" y="1132"/>
                  </a:cubicBezTo>
                  <a:cubicBezTo>
                    <a:pt x="2614" y="955"/>
                    <a:pt x="2543" y="617"/>
                    <a:pt x="2354" y="367"/>
                  </a:cubicBezTo>
                  <a:cubicBezTo>
                    <a:pt x="2449" y="300"/>
                    <a:pt x="2552" y="247"/>
                    <a:pt x="2662" y="209"/>
                  </a:cubicBezTo>
                  <a:cubicBezTo>
                    <a:pt x="2787" y="166"/>
                    <a:pt x="2897" y="144"/>
                    <a:pt x="2992" y="144"/>
                  </a:cubicBezTo>
                  <a:cubicBezTo>
                    <a:pt x="3119" y="144"/>
                    <a:pt x="3219" y="183"/>
                    <a:pt x="3290" y="263"/>
                  </a:cubicBezTo>
                  <a:cubicBezTo>
                    <a:pt x="3460" y="453"/>
                    <a:pt x="3421" y="806"/>
                    <a:pt x="3421" y="808"/>
                  </a:cubicBezTo>
                  <a:cubicBezTo>
                    <a:pt x="3416" y="850"/>
                    <a:pt x="3449" y="881"/>
                    <a:pt x="3485" y="881"/>
                  </a:cubicBezTo>
                  <a:cubicBezTo>
                    <a:pt x="3497" y="881"/>
                    <a:pt x="3509" y="878"/>
                    <a:pt x="3520" y="871"/>
                  </a:cubicBezTo>
                  <a:cubicBezTo>
                    <a:pt x="3569" y="839"/>
                    <a:pt x="3627" y="823"/>
                    <a:pt x="3684" y="823"/>
                  </a:cubicBezTo>
                  <a:cubicBezTo>
                    <a:pt x="3920" y="823"/>
                    <a:pt x="4196" y="1073"/>
                    <a:pt x="4302" y="1382"/>
                  </a:cubicBezTo>
                  <a:cubicBezTo>
                    <a:pt x="4402" y="1677"/>
                    <a:pt x="4325" y="1951"/>
                    <a:pt x="4088" y="2133"/>
                  </a:cubicBezTo>
                  <a:cubicBezTo>
                    <a:pt x="3940" y="2247"/>
                    <a:pt x="3786" y="2322"/>
                    <a:pt x="3640" y="2351"/>
                  </a:cubicBezTo>
                  <a:cubicBezTo>
                    <a:pt x="3667" y="2092"/>
                    <a:pt x="3585" y="1839"/>
                    <a:pt x="3480" y="1711"/>
                  </a:cubicBezTo>
                  <a:cubicBezTo>
                    <a:pt x="3421" y="1639"/>
                    <a:pt x="3353" y="1600"/>
                    <a:pt x="3282" y="1600"/>
                  </a:cubicBezTo>
                  <a:cubicBezTo>
                    <a:pt x="3234" y="1600"/>
                    <a:pt x="3160" y="1620"/>
                    <a:pt x="3089" y="1713"/>
                  </a:cubicBezTo>
                  <a:cubicBezTo>
                    <a:pt x="2962" y="1880"/>
                    <a:pt x="2936" y="2066"/>
                    <a:pt x="3015" y="2225"/>
                  </a:cubicBezTo>
                  <a:cubicBezTo>
                    <a:pt x="3095" y="2386"/>
                    <a:pt x="3267" y="2485"/>
                    <a:pt x="3480" y="2493"/>
                  </a:cubicBezTo>
                  <a:cubicBezTo>
                    <a:pt x="3422" y="2665"/>
                    <a:pt x="3283" y="2840"/>
                    <a:pt x="2952" y="2851"/>
                  </a:cubicBezTo>
                  <a:cubicBezTo>
                    <a:pt x="2916" y="2852"/>
                    <a:pt x="2882" y="2853"/>
                    <a:pt x="2849" y="2853"/>
                  </a:cubicBezTo>
                  <a:cubicBezTo>
                    <a:pt x="2352" y="2853"/>
                    <a:pt x="2069" y="2735"/>
                    <a:pt x="1918" y="2624"/>
                  </a:cubicBezTo>
                  <a:cubicBezTo>
                    <a:pt x="2061" y="2386"/>
                    <a:pt x="2048" y="2126"/>
                    <a:pt x="1965" y="1967"/>
                  </a:cubicBezTo>
                  <a:cubicBezTo>
                    <a:pt x="1917" y="1875"/>
                    <a:pt x="1849" y="1822"/>
                    <a:pt x="1777" y="1822"/>
                  </a:cubicBezTo>
                  <a:cubicBezTo>
                    <a:pt x="1729" y="1822"/>
                    <a:pt x="1640" y="1847"/>
                    <a:pt x="1591" y="2015"/>
                  </a:cubicBezTo>
                  <a:cubicBezTo>
                    <a:pt x="1524" y="2249"/>
                    <a:pt x="1580" y="2475"/>
                    <a:pt x="1746" y="2646"/>
                  </a:cubicBezTo>
                  <a:cubicBezTo>
                    <a:pt x="1713" y="2685"/>
                    <a:pt x="1676" y="2721"/>
                    <a:pt x="1636" y="2753"/>
                  </a:cubicBezTo>
                  <a:cubicBezTo>
                    <a:pt x="1563" y="2815"/>
                    <a:pt x="1469" y="2846"/>
                    <a:pt x="1358" y="2846"/>
                  </a:cubicBezTo>
                  <a:cubicBezTo>
                    <a:pt x="969" y="2846"/>
                    <a:pt x="444" y="2458"/>
                    <a:pt x="255" y="2032"/>
                  </a:cubicBezTo>
                  <a:cubicBezTo>
                    <a:pt x="174" y="1847"/>
                    <a:pt x="122" y="1580"/>
                    <a:pt x="330" y="1348"/>
                  </a:cubicBezTo>
                  <a:cubicBezTo>
                    <a:pt x="456" y="1211"/>
                    <a:pt x="596" y="1139"/>
                    <a:pt x="749" y="1132"/>
                  </a:cubicBezTo>
                  <a:cubicBezTo>
                    <a:pt x="783" y="1453"/>
                    <a:pt x="988" y="1692"/>
                    <a:pt x="1259" y="1723"/>
                  </a:cubicBezTo>
                  <a:cubicBezTo>
                    <a:pt x="1276" y="1725"/>
                    <a:pt x="1291" y="1726"/>
                    <a:pt x="1306" y="1726"/>
                  </a:cubicBezTo>
                  <a:cubicBezTo>
                    <a:pt x="1443" y="1726"/>
                    <a:pt x="1492" y="1644"/>
                    <a:pt x="1495" y="1568"/>
                  </a:cubicBezTo>
                  <a:cubicBezTo>
                    <a:pt x="1501" y="1378"/>
                    <a:pt x="1223" y="1064"/>
                    <a:pt x="873" y="1010"/>
                  </a:cubicBezTo>
                  <a:cubicBezTo>
                    <a:pt x="880" y="716"/>
                    <a:pt x="1049" y="434"/>
                    <a:pt x="1332" y="247"/>
                  </a:cubicBezTo>
                  <a:cubicBezTo>
                    <a:pt x="1447" y="171"/>
                    <a:pt x="1565" y="132"/>
                    <a:pt x="1687" y="132"/>
                  </a:cubicBezTo>
                  <a:close/>
                  <a:moveTo>
                    <a:pt x="1686" y="1"/>
                  </a:moveTo>
                  <a:cubicBezTo>
                    <a:pt x="1540" y="1"/>
                    <a:pt x="1396" y="48"/>
                    <a:pt x="1259" y="139"/>
                  </a:cubicBezTo>
                  <a:cubicBezTo>
                    <a:pt x="943" y="348"/>
                    <a:pt x="753" y="668"/>
                    <a:pt x="743" y="1002"/>
                  </a:cubicBezTo>
                  <a:cubicBezTo>
                    <a:pt x="558" y="1010"/>
                    <a:pt x="382" y="1098"/>
                    <a:pt x="235" y="1260"/>
                  </a:cubicBezTo>
                  <a:cubicBezTo>
                    <a:pt x="35" y="1481"/>
                    <a:pt x="0" y="1772"/>
                    <a:pt x="138" y="2082"/>
                  </a:cubicBezTo>
                  <a:cubicBezTo>
                    <a:pt x="348" y="2557"/>
                    <a:pt x="917" y="2974"/>
                    <a:pt x="1358" y="2974"/>
                  </a:cubicBezTo>
                  <a:cubicBezTo>
                    <a:pt x="1500" y="2974"/>
                    <a:pt x="1622" y="2933"/>
                    <a:pt x="1719" y="2852"/>
                  </a:cubicBezTo>
                  <a:cubicBezTo>
                    <a:pt x="1765" y="2815"/>
                    <a:pt x="1806" y="2773"/>
                    <a:pt x="1844" y="2729"/>
                  </a:cubicBezTo>
                  <a:cubicBezTo>
                    <a:pt x="2067" y="2895"/>
                    <a:pt x="2412" y="2982"/>
                    <a:pt x="2846" y="2982"/>
                  </a:cubicBezTo>
                  <a:cubicBezTo>
                    <a:pt x="2881" y="2982"/>
                    <a:pt x="2918" y="2981"/>
                    <a:pt x="2956" y="2981"/>
                  </a:cubicBezTo>
                  <a:cubicBezTo>
                    <a:pt x="3299" y="2970"/>
                    <a:pt x="3537" y="2791"/>
                    <a:pt x="3616" y="2486"/>
                  </a:cubicBezTo>
                  <a:cubicBezTo>
                    <a:pt x="3798" y="2461"/>
                    <a:pt x="3986" y="2375"/>
                    <a:pt x="4168" y="2236"/>
                  </a:cubicBezTo>
                  <a:cubicBezTo>
                    <a:pt x="4452" y="2017"/>
                    <a:pt x="4545" y="1691"/>
                    <a:pt x="4425" y="1340"/>
                  </a:cubicBezTo>
                  <a:cubicBezTo>
                    <a:pt x="4302" y="978"/>
                    <a:pt x="3977" y="695"/>
                    <a:pt x="3686" y="695"/>
                  </a:cubicBezTo>
                  <a:cubicBezTo>
                    <a:pt x="3682" y="695"/>
                    <a:pt x="3678" y="695"/>
                    <a:pt x="3675" y="695"/>
                  </a:cubicBezTo>
                  <a:cubicBezTo>
                    <a:pt x="3634" y="695"/>
                    <a:pt x="3594" y="701"/>
                    <a:pt x="3556" y="713"/>
                  </a:cubicBezTo>
                  <a:cubicBezTo>
                    <a:pt x="3556" y="576"/>
                    <a:pt x="3531" y="338"/>
                    <a:pt x="3389" y="177"/>
                  </a:cubicBezTo>
                  <a:cubicBezTo>
                    <a:pt x="3292" y="70"/>
                    <a:pt x="3160" y="15"/>
                    <a:pt x="2994" y="15"/>
                  </a:cubicBezTo>
                  <a:cubicBezTo>
                    <a:pt x="2884" y="15"/>
                    <a:pt x="2759" y="39"/>
                    <a:pt x="2620" y="88"/>
                  </a:cubicBezTo>
                  <a:cubicBezTo>
                    <a:pt x="2496" y="131"/>
                    <a:pt x="2378" y="192"/>
                    <a:pt x="2271" y="268"/>
                  </a:cubicBezTo>
                  <a:cubicBezTo>
                    <a:pt x="2104" y="99"/>
                    <a:pt x="1894" y="1"/>
                    <a:pt x="168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7" name="Google Shape;3507;p61"/>
          <p:cNvGrpSpPr/>
          <p:nvPr/>
        </p:nvGrpSpPr>
        <p:grpSpPr>
          <a:xfrm rot="10800000">
            <a:off x="1356967" y="4039332"/>
            <a:ext cx="224828" cy="208081"/>
            <a:chOff x="8121411" y="3511069"/>
            <a:chExt cx="224828" cy="208081"/>
          </a:xfrm>
        </p:grpSpPr>
        <p:sp>
          <p:nvSpPr>
            <p:cNvPr id="3508" name="Google Shape;3508;p61"/>
            <p:cNvSpPr/>
            <p:nvPr/>
          </p:nvSpPr>
          <p:spPr>
            <a:xfrm>
              <a:off x="8121411" y="3511069"/>
              <a:ext cx="224828" cy="208081"/>
            </a:xfrm>
            <a:custGeom>
              <a:avLst/>
              <a:gdLst/>
              <a:ahLst/>
              <a:cxnLst/>
              <a:rect l="l" t="t" r="r" b="b"/>
              <a:pathLst>
                <a:path w="2242" h="2075" extrusionOk="0">
                  <a:moveTo>
                    <a:pt x="1550" y="156"/>
                  </a:moveTo>
                  <a:lnTo>
                    <a:pt x="1550" y="156"/>
                  </a:lnTo>
                  <a:cubicBezTo>
                    <a:pt x="1553" y="228"/>
                    <a:pt x="1545" y="384"/>
                    <a:pt x="1510" y="640"/>
                  </a:cubicBezTo>
                  <a:cubicBezTo>
                    <a:pt x="1395" y="577"/>
                    <a:pt x="1275" y="513"/>
                    <a:pt x="1157" y="451"/>
                  </a:cubicBezTo>
                  <a:cubicBezTo>
                    <a:pt x="1391" y="251"/>
                    <a:pt x="1502" y="180"/>
                    <a:pt x="1550" y="156"/>
                  </a:cubicBezTo>
                  <a:close/>
                  <a:moveTo>
                    <a:pt x="422" y="244"/>
                  </a:moveTo>
                  <a:lnTo>
                    <a:pt x="422" y="244"/>
                  </a:lnTo>
                  <a:cubicBezTo>
                    <a:pt x="519" y="289"/>
                    <a:pt x="684" y="368"/>
                    <a:pt x="907" y="482"/>
                  </a:cubicBezTo>
                  <a:cubicBezTo>
                    <a:pt x="820" y="559"/>
                    <a:pt x="728" y="645"/>
                    <a:pt x="628" y="739"/>
                  </a:cubicBezTo>
                  <a:cubicBezTo>
                    <a:pt x="514" y="489"/>
                    <a:pt x="453" y="334"/>
                    <a:pt x="422" y="244"/>
                  </a:cubicBezTo>
                  <a:close/>
                  <a:moveTo>
                    <a:pt x="1620" y="863"/>
                  </a:moveTo>
                  <a:cubicBezTo>
                    <a:pt x="1838" y="985"/>
                    <a:pt x="1955" y="1059"/>
                    <a:pt x="2019" y="1105"/>
                  </a:cubicBezTo>
                  <a:cubicBezTo>
                    <a:pt x="1918" y="1126"/>
                    <a:pt x="1753" y="1160"/>
                    <a:pt x="1561" y="1196"/>
                  </a:cubicBezTo>
                  <a:cubicBezTo>
                    <a:pt x="1581" y="1086"/>
                    <a:pt x="1602" y="974"/>
                    <a:pt x="1620" y="863"/>
                  </a:cubicBezTo>
                  <a:close/>
                  <a:moveTo>
                    <a:pt x="1042" y="551"/>
                  </a:moveTo>
                  <a:cubicBezTo>
                    <a:pt x="1191" y="629"/>
                    <a:pt x="1344" y="711"/>
                    <a:pt x="1487" y="789"/>
                  </a:cubicBezTo>
                  <a:cubicBezTo>
                    <a:pt x="1466" y="934"/>
                    <a:pt x="1439" y="1082"/>
                    <a:pt x="1411" y="1224"/>
                  </a:cubicBezTo>
                  <a:cubicBezTo>
                    <a:pt x="1224" y="1257"/>
                    <a:pt x="1053" y="1285"/>
                    <a:pt x="900" y="1307"/>
                  </a:cubicBezTo>
                  <a:cubicBezTo>
                    <a:pt x="830" y="1165"/>
                    <a:pt x="757" y="1017"/>
                    <a:pt x="691" y="872"/>
                  </a:cubicBezTo>
                  <a:cubicBezTo>
                    <a:pt x="819" y="753"/>
                    <a:pt x="937" y="645"/>
                    <a:pt x="1042" y="551"/>
                  </a:cubicBezTo>
                  <a:close/>
                  <a:moveTo>
                    <a:pt x="582" y="977"/>
                  </a:moveTo>
                  <a:cubicBezTo>
                    <a:pt x="637" y="1094"/>
                    <a:pt x="695" y="1212"/>
                    <a:pt x="752" y="1328"/>
                  </a:cubicBezTo>
                  <a:cubicBezTo>
                    <a:pt x="556" y="1353"/>
                    <a:pt x="397" y="1362"/>
                    <a:pt x="292" y="1362"/>
                  </a:cubicBezTo>
                  <a:cubicBezTo>
                    <a:pt x="247" y="1362"/>
                    <a:pt x="213" y="1361"/>
                    <a:pt x="189" y="1358"/>
                  </a:cubicBezTo>
                  <a:cubicBezTo>
                    <a:pt x="269" y="1279"/>
                    <a:pt x="414" y="1137"/>
                    <a:pt x="582" y="977"/>
                  </a:cubicBezTo>
                  <a:close/>
                  <a:moveTo>
                    <a:pt x="1380" y="1374"/>
                  </a:moveTo>
                  <a:cubicBezTo>
                    <a:pt x="1313" y="1678"/>
                    <a:pt x="1257" y="1836"/>
                    <a:pt x="1225" y="1902"/>
                  </a:cubicBezTo>
                  <a:cubicBezTo>
                    <a:pt x="1178" y="1833"/>
                    <a:pt x="1094" y="1688"/>
                    <a:pt x="967" y="1440"/>
                  </a:cubicBezTo>
                  <a:cubicBezTo>
                    <a:pt x="1094" y="1422"/>
                    <a:pt x="1232" y="1399"/>
                    <a:pt x="1380" y="1374"/>
                  </a:cubicBezTo>
                  <a:close/>
                  <a:moveTo>
                    <a:pt x="1585" y="1"/>
                  </a:moveTo>
                  <a:cubicBezTo>
                    <a:pt x="1584" y="1"/>
                    <a:pt x="1583" y="1"/>
                    <a:pt x="1582" y="1"/>
                  </a:cubicBezTo>
                  <a:cubicBezTo>
                    <a:pt x="1521" y="1"/>
                    <a:pt x="1404" y="47"/>
                    <a:pt x="1019" y="382"/>
                  </a:cubicBezTo>
                  <a:cubicBezTo>
                    <a:pt x="784" y="261"/>
                    <a:pt x="418" y="78"/>
                    <a:pt x="351" y="63"/>
                  </a:cubicBezTo>
                  <a:cubicBezTo>
                    <a:pt x="347" y="63"/>
                    <a:pt x="343" y="63"/>
                    <a:pt x="340" y="63"/>
                  </a:cubicBezTo>
                  <a:cubicBezTo>
                    <a:pt x="312" y="63"/>
                    <a:pt x="285" y="76"/>
                    <a:pt x="268" y="98"/>
                  </a:cubicBezTo>
                  <a:cubicBezTo>
                    <a:pt x="244" y="136"/>
                    <a:pt x="215" y="182"/>
                    <a:pt x="517" y="842"/>
                  </a:cubicBezTo>
                  <a:cubicBezTo>
                    <a:pt x="247" y="1098"/>
                    <a:pt x="26" y="1320"/>
                    <a:pt x="23" y="1323"/>
                  </a:cubicBezTo>
                  <a:cubicBezTo>
                    <a:pt x="7" y="1339"/>
                    <a:pt x="1" y="1362"/>
                    <a:pt x="3" y="1384"/>
                  </a:cubicBezTo>
                  <a:cubicBezTo>
                    <a:pt x="21" y="1491"/>
                    <a:pt x="165" y="1506"/>
                    <a:pt x="303" y="1506"/>
                  </a:cubicBezTo>
                  <a:cubicBezTo>
                    <a:pt x="427" y="1506"/>
                    <a:pt x="601" y="1491"/>
                    <a:pt x="819" y="1462"/>
                  </a:cubicBezTo>
                  <a:cubicBezTo>
                    <a:pt x="923" y="1665"/>
                    <a:pt x="1084" y="1970"/>
                    <a:pt x="1154" y="2042"/>
                  </a:cubicBezTo>
                  <a:cubicBezTo>
                    <a:pt x="1173" y="2062"/>
                    <a:pt x="1199" y="2073"/>
                    <a:pt x="1225" y="2074"/>
                  </a:cubicBezTo>
                  <a:cubicBezTo>
                    <a:pt x="1283" y="2074"/>
                    <a:pt x="1378" y="2074"/>
                    <a:pt x="1530" y="1345"/>
                  </a:cubicBezTo>
                  <a:cubicBezTo>
                    <a:pt x="1883" y="1280"/>
                    <a:pt x="2156" y="1220"/>
                    <a:pt x="2158" y="1220"/>
                  </a:cubicBezTo>
                  <a:cubicBezTo>
                    <a:pt x="2193" y="1213"/>
                    <a:pt x="2220" y="1185"/>
                    <a:pt x="2225" y="1150"/>
                  </a:cubicBezTo>
                  <a:cubicBezTo>
                    <a:pt x="2235" y="1094"/>
                    <a:pt x="2241" y="1046"/>
                    <a:pt x="1641" y="713"/>
                  </a:cubicBezTo>
                  <a:cubicBezTo>
                    <a:pt x="1677" y="457"/>
                    <a:pt x="1711" y="154"/>
                    <a:pt x="1677" y="63"/>
                  </a:cubicBezTo>
                  <a:cubicBezTo>
                    <a:pt x="1663" y="26"/>
                    <a:pt x="1627" y="1"/>
                    <a:pt x="158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61"/>
            <p:cNvSpPr/>
            <p:nvPr/>
          </p:nvSpPr>
          <p:spPr>
            <a:xfrm>
              <a:off x="8121411" y="3511069"/>
              <a:ext cx="224828" cy="208081"/>
            </a:xfrm>
            <a:custGeom>
              <a:avLst/>
              <a:gdLst/>
              <a:ahLst/>
              <a:cxnLst/>
              <a:rect l="l" t="t" r="r" b="b"/>
              <a:pathLst>
                <a:path w="2242" h="2075" extrusionOk="0">
                  <a:moveTo>
                    <a:pt x="1551" y="154"/>
                  </a:moveTo>
                  <a:lnTo>
                    <a:pt x="1551" y="154"/>
                  </a:lnTo>
                  <a:cubicBezTo>
                    <a:pt x="1554" y="227"/>
                    <a:pt x="1545" y="383"/>
                    <a:pt x="1510" y="638"/>
                  </a:cubicBezTo>
                  <a:cubicBezTo>
                    <a:pt x="1395" y="575"/>
                    <a:pt x="1275" y="511"/>
                    <a:pt x="1157" y="451"/>
                  </a:cubicBezTo>
                  <a:cubicBezTo>
                    <a:pt x="1391" y="251"/>
                    <a:pt x="1502" y="180"/>
                    <a:pt x="1551" y="154"/>
                  </a:cubicBezTo>
                  <a:close/>
                  <a:moveTo>
                    <a:pt x="422" y="244"/>
                  </a:moveTo>
                  <a:lnTo>
                    <a:pt x="422" y="244"/>
                  </a:lnTo>
                  <a:cubicBezTo>
                    <a:pt x="520" y="288"/>
                    <a:pt x="684" y="368"/>
                    <a:pt x="907" y="481"/>
                  </a:cubicBezTo>
                  <a:cubicBezTo>
                    <a:pt x="822" y="558"/>
                    <a:pt x="728" y="644"/>
                    <a:pt x="628" y="737"/>
                  </a:cubicBezTo>
                  <a:cubicBezTo>
                    <a:pt x="515" y="489"/>
                    <a:pt x="453" y="334"/>
                    <a:pt x="422" y="244"/>
                  </a:cubicBezTo>
                  <a:close/>
                  <a:moveTo>
                    <a:pt x="1620" y="862"/>
                  </a:moveTo>
                  <a:lnTo>
                    <a:pt x="1620" y="863"/>
                  </a:lnTo>
                  <a:cubicBezTo>
                    <a:pt x="1838" y="985"/>
                    <a:pt x="1955" y="1059"/>
                    <a:pt x="2019" y="1104"/>
                  </a:cubicBezTo>
                  <a:cubicBezTo>
                    <a:pt x="1918" y="1126"/>
                    <a:pt x="1753" y="1160"/>
                    <a:pt x="1561" y="1196"/>
                  </a:cubicBezTo>
                  <a:cubicBezTo>
                    <a:pt x="1582" y="1085"/>
                    <a:pt x="1602" y="973"/>
                    <a:pt x="1620" y="862"/>
                  </a:cubicBezTo>
                  <a:close/>
                  <a:moveTo>
                    <a:pt x="1042" y="551"/>
                  </a:moveTo>
                  <a:cubicBezTo>
                    <a:pt x="1191" y="629"/>
                    <a:pt x="1344" y="711"/>
                    <a:pt x="1489" y="789"/>
                  </a:cubicBezTo>
                  <a:cubicBezTo>
                    <a:pt x="1466" y="934"/>
                    <a:pt x="1439" y="1082"/>
                    <a:pt x="1411" y="1224"/>
                  </a:cubicBezTo>
                  <a:cubicBezTo>
                    <a:pt x="1224" y="1257"/>
                    <a:pt x="1053" y="1285"/>
                    <a:pt x="900" y="1307"/>
                  </a:cubicBezTo>
                  <a:cubicBezTo>
                    <a:pt x="830" y="1165"/>
                    <a:pt x="758" y="1017"/>
                    <a:pt x="691" y="873"/>
                  </a:cubicBezTo>
                  <a:lnTo>
                    <a:pt x="691" y="873"/>
                  </a:lnTo>
                  <a:cubicBezTo>
                    <a:pt x="819" y="753"/>
                    <a:pt x="937" y="645"/>
                    <a:pt x="1042" y="551"/>
                  </a:cubicBezTo>
                  <a:close/>
                  <a:moveTo>
                    <a:pt x="582" y="977"/>
                  </a:moveTo>
                  <a:cubicBezTo>
                    <a:pt x="637" y="1093"/>
                    <a:pt x="695" y="1212"/>
                    <a:pt x="752" y="1327"/>
                  </a:cubicBezTo>
                  <a:cubicBezTo>
                    <a:pt x="556" y="1352"/>
                    <a:pt x="395" y="1362"/>
                    <a:pt x="290" y="1362"/>
                  </a:cubicBezTo>
                  <a:cubicBezTo>
                    <a:pt x="247" y="1362"/>
                    <a:pt x="212" y="1361"/>
                    <a:pt x="189" y="1358"/>
                  </a:cubicBezTo>
                  <a:cubicBezTo>
                    <a:pt x="269" y="1279"/>
                    <a:pt x="414" y="1137"/>
                    <a:pt x="582" y="977"/>
                  </a:cubicBezTo>
                  <a:close/>
                  <a:moveTo>
                    <a:pt x="1380" y="1374"/>
                  </a:moveTo>
                  <a:cubicBezTo>
                    <a:pt x="1313" y="1678"/>
                    <a:pt x="1259" y="1835"/>
                    <a:pt x="1225" y="1902"/>
                  </a:cubicBezTo>
                  <a:cubicBezTo>
                    <a:pt x="1178" y="1833"/>
                    <a:pt x="1094" y="1688"/>
                    <a:pt x="967" y="1440"/>
                  </a:cubicBezTo>
                  <a:cubicBezTo>
                    <a:pt x="1093" y="1422"/>
                    <a:pt x="1232" y="1399"/>
                    <a:pt x="1380" y="1374"/>
                  </a:cubicBezTo>
                  <a:close/>
                  <a:moveTo>
                    <a:pt x="1588" y="1"/>
                  </a:moveTo>
                  <a:cubicBezTo>
                    <a:pt x="1587" y="1"/>
                    <a:pt x="1586" y="1"/>
                    <a:pt x="1585" y="1"/>
                  </a:cubicBezTo>
                  <a:cubicBezTo>
                    <a:pt x="1522" y="1"/>
                    <a:pt x="1406" y="47"/>
                    <a:pt x="1021" y="382"/>
                  </a:cubicBezTo>
                  <a:cubicBezTo>
                    <a:pt x="785" y="261"/>
                    <a:pt x="419" y="78"/>
                    <a:pt x="352" y="63"/>
                  </a:cubicBezTo>
                  <a:cubicBezTo>
                    <a:pt x="349" y="63"/>
                    <a:pt x="345" y="63"/>
                    <a:pt x="341" y="63"/>
                  </a:cubicBezTo>
                  <a:cubicBezTo>
                    <a:pt x="313" y="63"/>
                    <a:pt x="286" y="76"/>
                    <a:pt x="269" y="98"/>
                  </a:cubicBezTo>
                  <a:cubicBezTo>
                    <a:pt x="245" y="136"/>
                    <a:pt x="216" y="182"/>
                    <a:pt x="519" y="840"/>
                  </a:cubicBezTo>
                  <a:cubicBezTo>
                    <a:pt x="247" y="1098"/>
                    <a:pt x="26" y="1320"/>
                    <a:pt x="23" y="1323"/>
                  </a:cubicBezTo>
                  <a:cubicBezTo>
                    <a:pt x="7" y="1339"/>
                    <a:pt x="1" y="1362"/>
                    <a:pt x="3" y="1384"/>
                  </a:cubicBezTo>
                  <a:cubicBezTo>
                    <a:pt x="21" y="1491"/>
                    <a:pt x="165" y="1506"/>
                    <a:pt x="303" y="1506"/>
                  </a:cubicBezTo>
                  <a:cubicBezTo>
                    <a:pt x="429" y="1506"/>
                    <a:pt x="602" y="1491"/>
                    <a:pt x="819" y="1462"/>
                  </a:cubicBezTo>
                  <a:cubicBezTo>
                    <a:pt x="923" y="1665"/>
                    <a:pt x="1084" y="1970"/>
                    <a:pt x="1154" y="2042"/>
                  </a:cubicBezTo>
                  <a:cubicBezTo>
                    <a:pt x="1173" y="2062"/>
                    <a:pt x="1199" y="2073"/>
                    <a:pt x="1225" y="2074"/>
                  </a:cubicBezTo>
                  <a:lnTo>
                    <a:pt x="1227" y="2074"/>
                  </a:lnTo>
                  <a:cubicBezTo>
                    <a:pt x="1284" y="2073"/>
                    <a:pt x="1379" y="2073"/>
                    <a:pt x="1533" y="1345"/>
                  </a:cubicBezTo>
                  <a:cubicBezTo>
                    <a:pt x="1884" y="1280"/>
                    <a:pt x="2158" y="1220"/>
                    <a:pt x="2161" y="1220"/>
                  </a:cubicBezTo>
                  <a:cubicBezTo>
                    <a:pt x="2194" y="1213"/>
                    <a:pt x="2221" y="1185"/>
                    <a:pt x="2228" y="1150"/>
                  </a:cubicBezTo>
                  <a:cubicBezTo>
                    <a:pt x="2235" y="1094"/>
                    <a:pt x="2241" y="1046"/>
                    <a:pt x="1642" y="712"/>
                  </a:cubicBezTo>
                  <a:cubicBezTo>
                    <a:pt x="1680" y="457"/>
                    <a:pt x="1712" y="154"/>
                    <a:pt x="1678" y="63"/>
                  </a:cubicBezTo>
                  <a:cubicBezTo>
                    <a:pt x="1664" y="26"/>
                    <a:pt x="1628" y="1"/>
                    <a:pt x="158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0" name="Google Shape;3510;p61"/>
          <p:cNvGrpSpPr/>
          <p:nvPr/>
        </p:nvGrpSpPr>
        <p:grpSpPr>
          <a:xfrm rot="10800000">
            <a:off x="4222403" y="2999254"/>
            <a:ext cx="134275" cy="133874"/>
            <a:chOff x="7616903" y="1949217"/>
            <a:chExt cx="134275" cy="133874"/>
          </a:xfrm>
        </p:grpSpPr>
        <p:sp>
          <p:nvSpPr>
            <p:cNvPr id="3511" name="Google Shape;3511;p61"/>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61"/>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61"/>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61"/>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61"/>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6" name="Google Shape;3516;p61"/>
          <p:cNvGrpSpPr/>
          <p:nvPr/>
        </p:nvGrpSpPr>
        <p:grpSpPr>
          <a:xfrm rot="10800000">
            <a:off x="2309291" y="1042403"/>
            <a:ext cx="134272" cy="133870"/>
            <a:chOff x="843668" y="3390058"/>
            <a:chExt cx="134272" cy="133870"/>
          </a:xfrm>
        </p:grpSpPr>
        <p:sp>
          <p:nvSpPr>
            <p:cNvPr id="3517" name="Google Shape;3517;p61"/>
            <p:cNvSpPr/>
            <p:nvPr/>
          </p:nvSpPr>
          <p:spPr>
            <a:xfrm>
              <a:off x="843869" y="3390058"/>
              <a:ext cx="132266" cy="133870"/>
            </a:xfrm>
            <a:custGeom>
              <a:avLst/>
              <a:gdLst/>
              <a:ahLst/>
              <a:cxnLst/>
              <a:rect l="l" t="t" r="r" b="b"/>
              <a:pathLst>
                <a:path w="1319" h="1335" extrusionOk="0">
                  <a:moveTo>
                    <a:pt x="718" y="0"/>
                  </a:moveTo>
                  <a:cubicBezTo>
                    <a:pt x="679" y="0"/>
                    <a:pt x="647" y="31"/>
                    <a:pt x="647" y="70"/>
                  </a:cubicBezTo>
                  <a:lnTo>
                    <a:pt x="644" y="475"/>
                  </a:lnTo>
                  <a:lnTo>
                    <a:pt x="402" y="217"/>
                  </a:lnTo>
                  <a:cubicBezTo>
                    <a:pt x="387" y="202"/>
                    <a:pt x="369" y="195"/>
                    <a:pt x="353" y="195"/>
                  </a:cubicBezTo>
                  <a:cubicBezTo>
                    <a:pt x="299" y="195"/>
                    <a:pt x="252" y="262"/>
                    <a:pt x="298" y="314"/>
                  </a:cubicBezTo>
                  <a:lnTo>
                    <a:pt x="549" y="579"/>
                  </a:lnTo>
                  <a:lnTo>
                    <a:pt x="95" y="583"/>
                  </a:lnTo>
                  <a:cubicBezTo>
                    <a:pt x="0" y="584"/>
                    <a:pt x="1" y="725"/>
                    <a:pt x="95" y="725"/>
                  </a:cubicBezTo>
                  <a:cubicBezTo>
                    <a:pt x="95" y="725"/>
                    <a:pt x="96" y="725"/>
                    <a:pt x="96" y="725"/>
                  </a:cubicBezTo>
                  <a:lnTo>
                    <a:pt x="509" y="721"/>
                  </a:lnTo>
                  <a:lnTo>
                    <a:pt x="509" y="721"/>
                  </a:lnTo>
                  <a:lnTo>
                    <a:pt x="190" y="945"/>
                  </a:lnTo>
                  <a:cubicBezTo>
                    <a:pt x="132" y="984"/>
                    <a:pt x="160" y="1074"/>
                    <a:pt x="230" y="1074"/>
                  </a:cubicBezTo>
                  <a:cubicBezTo>
                    <a:pt x="244" y="1074"/>
                    <a:pt x="258" y="1070"/>
                    <a:pt x="270" y="1062"/>
                  </a:cubicBezTo>
                  <a:lnTo>
                    <a:pt x="643" y="801"/>
                  </a:lnTo>
                  <a:lnTo>
                    <a:pt x="640" y="1264"/>
                  </a:lnTo>
                  <a:cubicBezTo>
                    <a:pt x="639" y="1302"/>
                    <a:pt x="671" y="1334"/>
                    <a:pt x="710" y="1334"/>
                  </a:cubicBezTo>
                  <a:cubicBezTo>
                    <a:pt x="750" y="1334"/>
                    <a:pt x="780" y="1302"/>
                    <a:pt x="780" y="1264"/>
                  </a:cubicBezTo>
                  <a:lnTo>
                    <a:pt x="783" y="828"/>
                  </a:lnTo>
                  <a:lnTo>
                    <a:pt x="1042" y="1102"/>
                  </a:lnTo>
                  <a:cubicBezTo>
                    <a:pt x="1058" y="1118"/>
                    <a:pt x="1076" y="1125"/>
                    <a:pt x="1093" y="1125"/>
                  </a:cubicBezTo>
                  <a:cubicBezTo>
                    <a:pt x="1148" y="1125"/>
                    <a:pt x="1195" y="1057"/>
                    <a:pt x="1145" y="1004"/>
                  </a:cubicBezTo>
                  <a:lnTo>
                    <a:pt x="874" y="718"/>
                  </a:lnTo>
                  <a:lnTo>
                    <a:pt x="1242" y="714"/>
                  </a:lnTo>
                  <a:cubicBezTo>
                    <a:pt x="1280" y="714"/>
                    <a:pt x="1312" y="682"/>
                    <a:pt x="1312" y="643"/>
                  </a:cubicBezTo>
                  <a:cubicBezTo>
                    <a:pt x="1312" y="605"/>
                    <a:pt x="1282" y="574"/>
                    <a:pt x="1244" y="574"/>
                  </a:cubicBezTo>
                  <a:cubicBezTo>
                    <a:pt x="1243" y="574"/>
                    <a:pt x="1242" y="574"/>
                    <a:pt x="1242" y="574"/>
                  </a:cubicBezTo>
                  <a:lnTo>
                    <a:pt x="968" y="576"/>
                  </a:lnTo>
                  <a:lnTo>
                    <a:pt x="968" y="576"/>
                  </a:lnTo>
                  <a:lnTo>
                    <a:pt x="1255" y="376"/>
                  </a:lnTo>
                  <a:cubicBezTo>
                    <a:pt x="1319" y="331"/>
                    <a:pt x="1275" y="245"/>
                    <a:pt x="1215" y="245"/>
                  </a:cubicBezTo>
                  <a:cubicBezTo>
                    <a:pt x="1201" y="245"/>
                    <a:pt x="1187" y="249"/>
                    <a:pt x="1173" y="258"/>
                  </a:cubicBezTo>
                  <a:lnTo>
                    <a:pt x="786" y="530"/>
                  </a:lnTo>
                  <a:lnTo>
                    <a:pt x="788" y="71"/>
                  </a:lnTo>
                  <a:cubicBezTo>
                    <a:pt x="788" y="32"/>
                    <a:pt x="756" y="0"/>
                    <a:pt x="7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61"/>
            <p:cNvSpPr/>
            <p:nvPr/>
          </p:nvSpPr>
          <p:spPr>
            <a:xfrm>
              <a:off x="907847" y="3390058"/>
              <a:ext cx="15042" cy="133870"/>
            </a:xfrm>
            <a:custGeom>
              <a:avLst/>
              <a:gdLst/>
              <a:ahLst/>
              <a:cxnLst/>
              <a:rect l="l" t="t" r="r" b="b"/>
              <a:pathLst>
                <a:path w="150" h="1335" extrusionOk="0">
                  <a:moveTo>
                    <a:pt x="80" y="0"/>
                  </a:moveTo>
                  <a:cubicBezTo>
                    <a:pt x="40" y="0"/>
                    <a:pt x="9" y="32"/>
                    <a:pt x="9" y="71"/>
                  </a:cubicBezTo>
                  <a:lnTo>
                    <a:pt x="1" y="1264"/>
                  </a:lnTo>
                  <a:cubicBezTo>
                    <a:pt x="1" y="1302"/>
                    <a:pt x="33" y="1334"/>
                    <a:pt x="72" y="1334"/>
                  </a:cubicBezTo>
                  <a:cubicBezTo>
                    <a:pt x="110" y="1334"/>
                    <a:pt x="142" y="1304"/>
                    <a:pt x="142" y="1265"/>
                  </a:cubicBezTo>
                  <a:lnTo>
                    <a:pt x="149" y="71"/>
                  </a:lnTo>
                  <a:cubicBezTo>
                    <a:pt x="149" y="32"/>
                    <a:pt x="118"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61"/>
            <p:cNvSpPr/>
            <p:nvPr/>
          </p:nvSpPr>
          <p:spPr>
            <a:xfrm>
              <a:off x="856905" y="3414526"/>
              <a:ext cx="119230" cy="83431"/>
            </a:xfrm>
            <a:custGeom>
              <a:avLst/>
              <a:gdLst/>
              <a:ahLst/>
              <a:cxnLst/>
              <a:rect l="l" t="t" r="r" b="b"/>
              <a:pathLst>
                <a:path w="1189" h="832" extrusionOk="0">
                  <a:moveTo>
                    <a:pt x="1085" y="1"/>
                  </a:moveTo>
                  <a:cubicBezTo>
                    <a:pt x="1071" y="1"/>
                    <a:pt x="1057" y="5"/>
                    <a:pt x="1043" y="14"/>
                  </a:cubicBezTo>
                  <a:lnTo>
                    <a:pt x="58" y="701"/>
                  </a:lnTo>
                  <a:cubicBezTo>
                    <a:pt x="1" y="741"/>
                    <a:pt x="29" y="831"/>
                    <a:pt x="98" y="831"/>
                  </a:cubicBezTo>
                  <a:cubicBezTo>
                    <a:pt x="113" y="831"/>
                    <a:pt x="126" y="826"/>
                    <a:pt x="138" y="819"/>
                  </a:cubicBezTo>
                  <a:lnTo>
                    <a:pt x="1125" y="132"/>
                  </a:lnTo>
                  <a:cubicBezTo>
                    <a:pt x="1189" y="87"/>
                    <a:pt x="1145" y="1"/>
                    <a:pt x="10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61"/>
            <p:cNvSpPr/>
            <p:nvPr/>
          </p:nvSpPr>
          <p:spPr>
            <a:xfrm>
              <a:off x="868738" y="3409512"/>
              <a:ext cx="94361" cy="93358"/>
            </a:xfrm>
            <a:custGeom>
              <a:avLst/>
              <a:gdLst/>
              <a:ahLst/>
              <a:cxnLst/>
              <a:rect l="l" t="t" r="r" b="b"/>
              <a:pathLst>
                <a:path w="941" h="931" extrusionOk="0">
                  <a:moveTo>
                    <a:pt x="102" y="1"/>
                  </a:moveTo>
                  <a:cubicBezTo>
                    <a:pt x="47" y="1"/>
                    <a:pt x="0" y="69"/>
                    <a:pt x="50" y="122"/>
                  </a:cubicBezTo>
                  <a:lnTo>
                    <a:pt x="794" y="908"/>
                  </a:lnTo>
                  <a:cubicBezTo>
                    <a:pt x="808" y="923"/>
                    <a:pt x="827" y="931"/>
                    <a:pt x="845" y="931"/>
                  </a:cubicBezTo>
                  <a:cubicBezTo>
                    <a:pt x="908" y="931"/>
                    <a:pt x="940" y="856"/>
                    <a:pt x="897" y="812"/>
                  </a:cubicBezTo>
                  <a:lnTo>
                    <a:pt x="153"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61"/>
            <p:cNvSpPr/>
            <p:nvPr/>
          </p:nvSpPr>
          <p:spPr>
            <a:xfrm>
              <a:off x="843668" y="3447517"/>
              <a:ext cx="134272" cy="15443"/>
            </a:xfrm>
            <a:custGeom>
              <a:avLst/>
              <a:gdLst/>
              <a:ahLst/>
              <a:cxnLst/>
              <a:rect l="l" t="t" r="r" b="b"/>
              <a:pathLst>
                <a:path w="1339" h="154" extrusionOk="0">
                  <a:moveTo>
                    <a:pt x="1244" y="1"/>
                  </a:moveTo>
                  <a:cubicBezTo>
                    <a:pt x="1243" y="1"/>
                    <a:pt x="1243" y="1"/>
                    <a:pt x="1242" y="1"/>
                  </a:cubicBezTo>
                  <a:lnTo>
                    <a:pt x="95" y="11"/>
                  </a:lnTo>
                  <a:cubicBezTo>
                    <a:pt x="0" y="11"/>
                    <a:pt x="2" y="153"/>
                    <a:pt x="97" y="153"/>
                  </a:cubicBezTo>
                  <a:lnTo>
                    <a:pt x="1244" y="142"/>
                  </a:lnTo>
                  <a:cubicBezTo>
                    <a:pt x="1338" y="141"/>
                    <a:pt x="1337" y="1"/>
                    <a:pt x="12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15"/>
        <p:cNvGrpSpPr/>
        <p:nvPr/>
      </p:nvGrpSpPr>
      <p:grpSpPr>
        <a:xfrm>
          <a:off x="0" y="0"/>
          <a:ext cx="0" cy="0"/>
          <a:chOff x="0" y="0"/>
          <a:chExt cx="0" cy="0"/>
        </a:xfrm>
      </p:grpSpPr>
      <p:sp>
        <p:nvSpPr>
          <p:cNvPr id="3716" name="Google Shape;3716;p64"/>
          <p:cNvSpPr txBox="1">
            <a:spLocks noGrp="1"/>
          </p:cNvSpPr>
          <p:nvPr>
            <p:ph type="title"/>
          </p:nvPr>
        </p:nvSpPr>
        <p:spPr>
          <a:xfrm>
            <a:off x="1708049" y="417196"/>
            <a:ext cx="5192071" cy="77856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dirty="0"/>
              <a:t>Die besten Osterkuchen</a:t>
            </a:r>
            <a:endParaRPr dirty="0"/>
          </a:p>
        </p:txBody>
      </p:sp>
      <p:grpSp>
        <p:nvGrpSpPr>
          <p:cNvPr id="3717" name="Google Shape;3717;p64"/>
          <p:cNvGrpSpPr/>
          <p:nvPr/>
        </p:nvGrpSpPr>
        <p:grpSpPr>
          <a:xfrm flipH="1">
            <a:off x="668669" y="177029"/>
            <a:ext cx="1995712" cy="2173299"/>
            <a:chOff x="1640334" y="537100"/>
            <a:chExt cx="1995712" cy="2173299"/>
          </a:xfrm>
        </p:grpSpPr>
        <p:sp>
          <p:nvSpPr>
            <p:cNvPr id="3718" name="Google Shape;3718;p64"/>
            <p:cNvSpPr/>
            <p:nvPr/>
          </p:nvSpPr>
          <p:spPr>
            <a:xfrm>
              <a:off x="1735535" y="537179"/>
              <a:ext cx="1752204" cy="2173220"/>
            </a:xfrm>
            <a:custGeom>
              <a:avLst/>
              <a:gdLst/>
              <a:ahLst/>
              <a:cxnLst/>
              <a:rect l="l" t="t" r="r" b="b"/>
              <a:pathLst>
                <a:path w="22270" h="27621" extrusionOk="0">
                  <a:moveTo>
                    <a:pt x="14174" y="19710"/>
                  </a:moveTo>
                  <a:cubicBezTo>
                    <a:pt x="14113" y="19780"/>
                    <a:pt x="14079" y="19825"/>
                    <a:pt x="14079" y="19825"/>
                  </a:cubicBezTo>
                  <a:cubicBezTo>
                    <a:pt x="14079" y="19825"/>
                    <a:pt x="14018" y="19795"/>
                    <a:pt x="13921" y="19747"/>
                  </a:cubicBezTo>
                  <a:cubicBezTo>
                    <a:pt x="14006" y="19735"/>
                    <a:pt x="14091" y="19723"/>
                    <a:pt x="14174" y="19710"/>
                  </a:cubicBezTo>
                  <a:close/>
                  <a:moveTo>
                    <a:pt x="11408" y="0"/>
                  </a:moveTo>
                  <a:cubicBezTo>
                    <a:pt x="11179" y="0"/>
                    <a:pt x="11006" y="76"/>
                    <a:pt x="10885" y="228"/>
                  </a:cubicBezTo>
                  <a:cubicBezTo>
                    <a:pt x="10471" y="750"/>
                    <a:pt x="10785" y="2109"/>
                    <a:pt x="11148" y="3685"/>
                  </a:cubicBezTo>
                  <a:cubicBezTo>
                    <a:pt x="11473" y="5097"/>
                    <a:pt x="11842" y="6694"/>
                    <a:pt x="11751" y="7964"/>
                  </a:cubicBezTo>
                  <a:cubicBezTo>
                    <a:pt x="11734" y="7964"/>
                    <a:pt x="11715" y="7963"/>
                    <a:pt x="11698" y="7962"/>
                  </a:cubicBezTo>
                  <a:lnTo>
                    <a:pt x="11646" y="7962"/>
                  </a:lnTo>
                  <a:cubicBezTo>
                    <a:pt x="10233" y="7962"/>
                    <a:pt x="7586" y="8900"/>
                    <a:pt x="6292" y="10659"/>
                  </a:cubicBezTo>
                  <a:cubicBezTo>
                    <a:pt x="5470" y="11776"/>
                    <a:pt x="5276" y="13052"/>
                    <a:pt x="5712" y="14455"/>
                  </a:cubicBezTo>
                  <a:cubicBezTo>
                    <a:pt x="6391" y="16632"/>
                    <a:pt x="7562" y="17944"/>
                    <a:pt x="8828" y="18722"/>
                  </a:cubicBezTo>
                  <a:lnTo>
                    <a:pt x="8492" y="19985"/>
                  </a:lnTo>
                  <a:lnTo>
                    <a:pt x="8459" y="20040"/>
                  </a:lnTo>
                  <a:cubicBezTo>
                    <a:pt x="7451" y="19227"/>
                    <a:pt x="6314" y="18346"/>
                    <a:pt x="5605" y="17801"/>
                  </a:cubicBezTo>
                  <a:cubicBezTo>
                    <a:pt x="5581" y="17393"/>
                    <a:pt x="5403" y="16973"/>
                    <a:pt x="5097" y="16652"/>
                  </a:cubicBezTo>
                  <a:cubicBezTo>
                    <a:pt x="4717" y="16254"/>
                    <a:pt x="4194" y="16152"/>
                    <a:pt x="3669" y="16131"/>
                  </a:cubicBezTo>
                  <a:cubicBezTo>
                    <a:pt x="2991" y="15942"/>
                    <a:pt x="1682" y="15805"/>
                    <a:pt x="1493" y="15668"/>
                  </a:cubicBezTo>
                  <a:cubicBezTo>
                    <a:pt x="1483" y="15661"/>
                    <a:pt x="1475" y="15658"/>
                    <a:pt x="1468" y="15658"/>
                  </a:cubicBezTo>
                  <a:cubicBezTo>
                    <a:pt x="1326" y="15658"/>
                    <a:pt x="1805" y="17153"/>
                    <a:pt x="2184" y="17809"/>
                  </a:cubicBezTo>
                  <a:cubicBezTo>
                    <a:pt x="2206" y="18040"/>
                    <a:pt x="2288" y="18385"/>
                    <a:pt x="2546" y="18683"/>
                  </a:cubicBezTo>
                  <a:cubicBezTo>
                    <a:pt x="2847" y="19031"/>
                    <a:pt x="3311" y="19220"/>
                    <a:pt x="3922" y="19248"/>
                  </a:cubicBezTo>
                  <a:cubicBezTo>
                    <a:pt x="3966" y="19250"/>
                    <a:pt x="4008" y="19251"/>
                    <a:pt x="4050" y="19251"/>
                  </a:cubicBezTo>
                  <a:cubicBezTo>
                    <a:pt x="4210" y="19251"/>
                    <a:pt x="4371" y="19235"/>
                    <a:pt x="4527" y="19203"/>
                  </a:cubicBezTo>
                  <a:cubicBezTo>
                    <a:pt x="4804" y="19453"/>
                    <a:pt x="5178" y="19766"/>
                    <a:pt x="5598" y="20104"/>
                  </a:cubicBezTo>
                  <a:cubicBezTo>
                    <a:pt x="5694" y="20683"/>
                    <a:pt x="6273" y="22090"/>
                    <a:pt x="7195" y="22482"/>
                  </a:cubicBezTo>
                  <a:lnTo>
                    <a:pt x="7154" y="22572"/>
                  </a:lnTo>
                  <a:cubicBezTo>
                    <a:pt x="7092" y="22566"/>
                    <a:pt x="7031" y="22564"/>
                    <a:pt x="6971" y="22564"/>
                  </a:cubicBezTo>
                  <a:cubicBezTo>
                    <a:pt x="4922" y="22564"/>
                    <a:pt x="4555" y="25296"/>
                    <a:pt x="4400" y="26463"/>
                  </a:cubicBezTo>
                  <a:cubicBezTo>
                    <a:pt x="4387" y="26561"/>
                    <a:pt x="4373" y="26661"/>
                    <a:pt x="4360" y="26743"/>
                  </a:cubicBezTo>
                  <a:cubicBezTo>
                    <a:pt x="4315" y="26567"/>
                    <a:pt x="4253" y="26279"/>
                    <a:pt x="4188" y="25979"/>
                  </a:cubicBezTo>
                  <a:cubicBezTo>
                    <a:pt x="3750" y="23962"/>
                    <a:pt x="2938" y="20207"/>
                    <a:pt x="1626" y="20207"/>
                  </a:cubicBezTo>
                  <a:cubicBezTo>
                    <a:pt x="1390" y="20207"/>
                    <a:pt x="1149" y="20333"/>
                    <a:pt x="912" y="20580"/>
                  </a:cubicBezTo>
                  <a:cubicBezTo>
                    <a:pt x="1" y="21532"/>
                    <a:pt x="50" y="23038"/>
                    <a:pt x="1054" y="24938"/>
                  </a:cubicBezTo>
                  <a:cubicBezTo>
                    <a:pt x="1807" y="26358"/>
                    <a:pt x="2837" y="27515"/>
                    <a:pt x="2848" y="27526"/>
                  </a:cubicBezTo>
                  <a:cubicBezTo>
                    <a:pt x="2855" y="27535"/>
                    <a:pt x="2864" y="27541"/>
                    <a:pt x="2875" y="27545"/>
                  </a:cubicBezTo>
                  <a:cubicBezTo>
                    <a:pt x="3055" y="27617"/>
                    <a:pt x="9787" y="27621"/>
                    <a:pt x="11135" y="27621"/>
                  </a:cubicBezTo>
                  <a:cubicBezTo>
                    <a:pt x="12482" y="27621"/>
                    <a:pt x="19215" y="27617"/>
                    <a:pt x="19395" y="27545"/>
                  </a:cubicBezTo>
                  <a:cubicBezTo>
                    <a:pt x="19406" y="27541"/>
                    <a:pt x="19415" y="27535"/>
                    <a:pt x="19422" y="27526"/>
                  </a:cubicBezTo>
                  <a:cubicBezTo>
                    <a:pt x="19433" y="27515"/>
                    <a:pt x="20465" y="26358"/>
                    <a:pt x="21216" y="24938"/>
                  </a:cubicBezTo>
                  <a:cubicBezTo>
                    <a:pt x="22220" y="23038"/>
                    <a:pt x="22269" y="21532"/>
                    <a:pt x="21358" y="20580"/>
                  </a:cubicBezTo>
                  <a:cubicBezTo>
                    <a:pt x="21121" y="20333"/>
                    <a:pt x="20880" y="20207"/>
                    <a:pt x="20644" y="20207"/>
                  </a:cubicBezTo>
                  <a:cubicBezTo>
                    <a:pt x="19332" y="20207"/>
                    <a:pt x="18518" y="23962"/>
                    <a:pt x="18082" y="25979"/>
                  </a:cubicBezTo>
                  <a:cubicBezTo>
                    <a:pt x="18044" y="26158"/>
                    <a:pt x="18005" y="26333"/>
                    <a:pt x="17971" y="26483"/>
                  </a:cubicBezTo>
                  <a:cubicBezTo>
                    <a:pt x="18010" y="25747"/>
                    <a:pt x="18045" y="24276"/>
                    <a:pt x="17237" y="23384"/>
                  </a:cubicBezTo>
                  <a:cubicBezTo>
                    <a:pt x="16827" y="22929"/>
                    <a:pt x="16246" y="22676"/>
                    <a:pt x="15510" y="22633"/>
                  </a:cubicBezTo>
                  <a:cubicBezTo>
                    <a:pt x="15303" y="22131"/>
                    <a:pt x="15050" y="21648"/>
                    <a:pt x="14759" y="21189"/>
                  </a:cubicBezTo>
                  <a:cubicBezTo>
                    <a:pt x="14755" y="21089"/>
                    <a:pt x="14751" y="21030"/>
                    <a:pt x="14751" y="21030"/>
                  </a:cubicBezTo>
                  <a:lnTo>
                    <a:pt x="14751" y="21030"/>
                  </a:lnTo>
                  <a:lnTo>
                    <a:pt x="16453" y="22802"/>
                  </a:lnTo>
                  <a:cubicBezTo>
                    <a:pt x="16453" y="22802"/>
                    <a:pt x="16700" y="22517"/>
                    <a:pt x="16878" y="22200"/>
                  </a:cubicBezTo>
                  <a:cubicBezTo>
                    <a:pt x="17054" y="21882"/>
                    <a:pt x="14964" y="20641"/>
                    <a:pt x="14964" y="20641"/>
                  </a:cubicBezTo>
                  <a:lnTo>
                    <a:pt x="14964" y="20641"/>
                  </a:lnTo>
                  <a:cubicBezTo>
                    <a:pt x="14964" y="20641"/>
                    <a:pt x="15762" y="20746"/>
                    <a:pt x="16485" y="20746"/>
                  </a:cubicBezTo>
                  <a:cubicBezTo>
                    <a:pt x="16701" y="20746"/>
                    <a:pt x="16911" y="20737"/>
                    <a:pt x="17090" y="20712"/>
                  </a:cubicBezTo>
                  <a:cubicBezTo>
                    <a:pt x="17677" y="20632"/>
                    <a:pt x="17240" y="19387"/>
                    <a:pt x="16731" y="18656"/>
                  </a:cubicBezTo>
                  <a:cubicBezTo>
                    <a:pt x="17824" y="17857"/>
                    <a:pt x="18519" y="16747"/>
                    <a:pt x="18855" y="15682"/>
                  </a:cubicBezTo>
                  <a:cubicBezTo>
                    <a:pt x="19526" y="13551"/>
                    <a:pt x="18957" y="11383"/>
                    <a:pt x="17431" y="10285"/>
                  </a:cubicBezTo>
                  <a:cubicBezTo>
                    <a:pt x="17427" y="10281"/>
                    <a:pt x="16961" y="9995"/>
                    <a:pt x="16283" y="9629"/>
                  </a:cubicBezTo>
                  <a:cubicBezTo>
                    <a:pt x="16885" y="9149"/>
                    <a:pt x="17645" y="8648"/>
                    <a:pt x="18447" y="8117"/>
                  </a:cubicBezTo>
                  <a:cubicBezTo>
                    <a:pt x="20304" y="6892"/>
                    <a:pt x="22224" y="5625"/>
                    <a:pt x="22169" y="4564"/>
                  </a:cubicBezTo>
                  <a:cubicBezTo>
                    <a:pt x="22149" y="4179"/>
                    <a:pt x="21868" y="3842"/>
                    <a:pt x="21336" y="3565"/>
                  </a:cubicBezTo>
                  <a:cubicBezTo>
                    <a:pt x="21031" y="3405"/>
                    <a:pt x="20693" y="3320"/>
                    <a:pt x="20350" y="3320"/>
                  </a:cubicBezTo>
                  <a:cubicBezTo>
                    <a:pt x="20348" y="3320"/>
                    <a:pt x="20346" y="3320"/>
                    <a:pt x="20344" y="3320"/>
                  </a:cubicBezTo>
                  <a:cubicBezTo>
                    <a:pt x="19381" y="3320"/>
                    <a:pt x="17374" y="4047"/>
                    <a:pt x="14711" y="8847"/>
                  </a:cubicBezTo>
                  <a:cubicBezTo>
                    <a:pt x="14182" y="8609"/>
                    <a:pt x="13692" y="8416"/>
                    <a:pt x="13252" y="8273"/>
                  </a:cubicBezTo>
                  <a:cubicBezTo>
                    <a:pt x="13891" y="6690"/>
                    <a:pt x="14792" y="3823"/>
                    <a:pt x="13933" y="1869"/>
                  </a:cubicBezTo>
                  <a:cubicBezTo>
                    <a:pt x="13573" y="1050"/>
                    <a:pt x="12936" y="468"/>
                    <a:pt x="12040" y="136"/>
                  </a:cubicBezTo>
                  <a:cubicBezTo>
                    <a:pt x="11795" y="45"/>
                    <a:pt x="11585" y="0"/>
                    <a:pt x="1140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64"/>
            <p:cNvSpPr/>
            <p:nvPr/>
          </p:nvSpPr>
          <p:spPr>
            <a:xfrm>
              <a:off x="2179756" y="2099825"/>
              <a:ext cx="201893" cy="208581"/>
            </a:xfrm>
            <a:custGeom>
              <a:avLst/>
              <a:gdLst/>
              <a:ahLst/>
              <a:cxnLst/>
              <a:rect l="l" t="t" r="r" b="b"/>
              <a:pathLst>
                <a:path w="2566" h="2651" extrusionOk="0">
                  <a:moveTo>
                    <a:pt x="215" y="1"/>
                  </a:moveTo>
                  <a:cubicBezTo>
                    <a:pt x="79" y="1"/>
                    <a:pt x="0" y="49"/>
                    <a:pt x="13" y="167"/>
                  </a:cubicBezTo>
                  <a:cubicBezTo>
                    <a:pt x="82" y="790"/>
                    <a:pt x="851" y="2651"/>
                    <a:pt x="2040" y="2651"/>
                  </a:cubicBezTo>
                  <a:cubicBezTo>
                    <a:pt x="2073" y="2651"/>
                    <a:pt x="2106" y="2649"/>
                    <a:pt x="2139" y="2647"/>
                  </a:cubicBezTo>
                  <a:lnTo>
                    <a:pt x="2565" y="946"/>
                  </a:lnTo>
                  <a:cubicBezTo>
                    <a:pt x="2565" y="946"/>
                    <a:pt x="819" y="1"/>
                    <a:pt x="215"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64"/>
            <p:cNvSpPr/>
            <p:nvPr/>
          </p:nvSpPr>
          <p:spPr>
            <a:xfrm>
              <a:off x="2174248" y="2094475"/>
              <a:ext cx="215505" cy="219596"/>
            </a:xfrm>
            <a:custGeom>
              <a:avLst/>
              <a:gdLst/>
              <a:ahLst/>
              <a:cxnLst/>
              <a:rect l="l" t="t" r="r" b="b"/>
              <a:pathLst>
                <a:path w="2739" h="2791" extrusionOk="0">
                  <a:moveTo>
                    <a:pt x="281" y="1"/>
                  </a:moveTo>
                  <a:cubicBezTo>
                    <a:pt x="203" y="1"/>
                    <a:pt x="139" y="14"/>
                    <a:pt x="95" y="44"/>
                  </a:cubicBezTo>
                  <a:cubicBezTo>
                    <a:pt x="51" y="73"/>
                    <a:pt x="1" y="132"/>
                    <a:pt x="13" y="243"/>
                  </a:cubicBezTo>
                  <a:cubicBezTo>
                    <a:pt x="82" y="856"/>
                    <a:pt x="863" y="2791"/>
                    <a:pt x="2111" y="2791"/>
                  </a:cubicBezTo>
                  <a:cubicBezTo>
                    <a:pt x="2146" y="2791"/>
                    <a:pt x="2181" y="2788"/>
                    <a:pt x="2216" y="2785"/>
                  </a:cubicBezTo>
                  <a:cubicBezTo>
                    <a:pt x="2306" y="2778"/>
                    <a:pt x="2298" y="2645"/>
                    <a:pt x="2212" y="2645"/>
                  </a:cubicBezTo>
                  <a:cubicBezTo>
                    <a:pt x="2209" y="2645"/>
                    <a:pt x="2207" y="2645"/>
                    <a:pt x="2204" y="2645"/>
                  </a:cubicBezTo>
                  <a:cubicBezTo>
                    <a:pt x="2173" y="2648"/>
                    <a:pt x="2143" y="2649"/>
                    <a:pt x="2114" y="2649"/>
                  </a:cubicBezTo>
                  <a:cubicBezTo>
                    <a:pt x="1007" y="2649"/>
                    <a:pt x="226" y="870"/>
                    <a:pt x="154" y="227"/>
                  </a:cubicBezTo>
                  <a:cubicBezTo>
                    <a:pt x="149" y="179"/>
                    <a:pt x="166" y="167"/>
                    <a:pt x="174" y="161"/>
                  </a:cubicBezTo>
                  <a:cubicBezTo>
                    <a:pt x="200" y="144"/>
                    <a:pt x="239" y="136"/>
                    <a:pt x="289" y="136"/>
                  </a:cubicBezTo>
                  <a:cubicBezTo>
                    <a:pt x="704" y="136"/>
                    <a:pt x="1877" y="685"/>
                    <a:pt x="2601" y="1077"/>
                  </a:cubicBezTo>
                  <a:cubicBezTo>
                    <a:pt x="2613" y="1083"/>
                    <a:pt x="2624" y="1086"/>
                    <a:pt x="2635" y="1086"/>
                  </a:cubicBezTo>
                  <a:cubicBezTo>
                    <a:pt x="2700" y="1086"/>
                    <a:pt x="2739" y="990"/>
                    <a:pt x="2669" y="951"/>
                  </a:cubicBezTo>
                  <a:cubicBezTo>
                    <a:pt x="2347" y="777"/>
                    <a:pt x="879" y="1"/>
                    <a:pt x="28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64"/>
            <p:cNvSpPr/>
            <p:nvPr/>
          </p:nvSpPr>
          <p:spPr>
            <a:xfrm>
              <a:off x="1640334" y="1960642"/>
              <a:ext cx="1942688" cy="744077"/>
            </a:xfrm>
            <a:custGeom>
              <a:avLst/>
              <a:gdLst/>
              <a:ahLst/>
              <a:cxnLst/>
              <a:rect l="l" t="t" r="r" b="b"/>
              <a:pathLst>
                <a:path w="24691" h="9457" extrusionOk="0">
                  <a:moveTo>
                    <a:pt x="11878" y="0"/>
                  </a:moveTo>
                  <a:cubicBezTo>
                    <a:pt x="11757" y="0"/>
                    <a:pt x="11634" y="10"/>
                    <a:pt x="11509" y="31"/>
                  </a:cubicBezTo>
                  <a:cubicBezTo>
                    <a:pt x="10661" y="173"/>
                    <a:pt x="9411" y="2361"/>
                    <a:pt x="8408" y="4553"/>
                  </a:cubicBezTo>
                  <a:cubicBezTo>
                    <a:pt x="8330" y="4546"/>
                    <a:pt x="8254" y="4542"/>
                    <a:pt x="8180" y="4542"/>
                  </a:cubicBezTo>
                  <a:cubicBezTo>
                    <a:pt x="5669" y="4542"/>
                    <a:pt x="5754" y="8866"/>
                    <a:pt x="5578" y="8866"/>
                  </a:cubicBezTo>
                  <a:cubicBezTo>
                    <a:pt x="5577" y="8866"/>
                    <a:pt x="5576" y="8866"/>
                    <a:pt x="5575" y="8866"/>
                  </a:cubicBezTo>
                  <a:cubicBezTo>
                    <a:pt x="5408" y="8823"/>
                    <a:pt x="4481" y="2185"/>
                    <a:pt x="2837" y="2185"/>
                  </a:cubicBezTo>
                  <a:cubicBezTo>
                    <a:pt x="2628" y="2185"/>
                    <a:pt x="2407" y="2292"/>
                    <a:pt x="2175" y="2535"/>
                  </a:cubicBezTo>
                  <a:cubicBezTo>
                    <a:pt x="1" y="4803"/>
                    <a:pt x="4112" y="9386"/>
                    <a:pt x="4112" y="9386"/>
                  </a:cubicBezTo>
                  <a:cubicBezTo>
                    <a:pt x="4229" y="9433"/>
                    <a:pt x="8287" y="9457"/>
                    <a:pt x="12345" y="9457"/>
                  </a:cubicBezTo>
                  <a:cubicBezTo>
                    <a:pt x="16403" y="9457"/>
                    <a:pt x="20461" y="9433"/>
                    <a:pt x="20580" y="9386"/>
                  </a:cubicBezTo>
                  <a:cubicBezTo>
                    <a:pt x="20580" y="9386"/>
                    <a:pt x="24690" y="4803"/>
                    <a:pt x="22517" y="2535"/>
                  </a:cubicBezTo>
                  <a:cubicBezTo>
                    <a:pt x="22284" y="2292"/>
                    <a:pt x="22063" y="2185"/>
                    <a:pt x="21854" y="2185"/>
                  </a:cubicBezTo>
                  <a:cubicBezTo>
                    <a:pt x="20210" y="2185"/>
                    <a:pt x="19283" y="8824"/>
                    <a:pt x="19116" y="8866"/>
                  </a:cubicBezTo>
                  <a:cubicBezTo>
                    <a:pt x="19115" y="8866"/>
                    <a:pt x="19114" y="8866"/>
                    <a:pt x="19113" y="8866"/>
                  </a:cubicBezTo>
                  <a:cubicBezTo>
                    <a:pt x="18956" y="8866"/>
                    <a:pt x="19901" y="4754"/>
                    <a:pt x="16674" y="4609"/>
                  </a:cubicBezTo>
                  <a:cubicBezTo>
                    <a:pt x="15878" y="2658"/>
                    <a:pt x="14627" y="1543"/>
                    <a:pt x="14627" y="1543"/>
                  </a:cubicBezTo>
                  <a:cubicBezTo>
                    <a:pt x="14627" y="1543"/>
                    <a:pt x="13410" y="0"/>
                    <a:pt x="11878"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64"/>
            <p:cNvSpPr/>
            <p:nvPr/>
          </p:nvSpPr>
          <p:spPr>
            <a:xfrm>
              <a:off x="1654968" y="1955134"/>
              <a:ext cx="1913183" cy="755171"/>
            </a:xfrm>
            <a:custGeom>
              <a:avLst/>
              <a:gdLst/>
              <a:ahLst/>
              <a:cxnLst/>
              <a:rect l="l" t="t" r="r" b="b"/>
              <a:pathLst>
                <a:path w="24316" h="9598" extrusionOk="0">
                  <a:moveTo>
                    <a:pt x="11691" y="142"/>
                  </a:moveTo>
                  <a:cubicBezTo>
                    <a:pt x="13171" y="142"/>
                    <a:pt x="14373" y="1642"/>
                    <a:pt x="14394" y="1666"/>
                  </a:cubicBezTo>
                  <a:cubicBezTo>
                    <a:pt x="14406" y="1678"/>
                    <a:pt x="15641" y="2792"/>
                    <a:pt x="16421" y="4706"/>
                  </a:cubicBezTo>
                  <a:cubicBezTo>
                    <a:pt x="16431" y="4732"/>
                    <a:pt x="16455" y="4749"/>
                    <a:pt x="16484" y="4750"/>
                  </a:cubicBezTo>
                  <a:cubicBezTo>
                    <a:pt x="17200" y="4782"/>
                    <a:pt x="17763" y="5020"/>
                    <a:pt x="18157" y="5456"/>
                  </a:cubicBezTo>
                  <a:cubicBezTo>
                    <a:pt x="18973" y="6358"/>
                    <a:pt x="18884" y="7913"/>
                    <a:pt x="18847" y="8578"/>
                  </a:cubicBezTo>
                  <a:cubicBezTo>
                    <a:pt x="18831" y="8870"/>
                    <a:pt x="18828" y="8941"/>
                    <a:pt x="18868" y="8983"/>
                  </a:cubicBezTo>
                  <a:cubicBezTo>
                    <a:pt x="18884" y="8999"/>
                    <a:pt x="18906" y="9007"/>
                    <a:pt x="18929" y="9007"/>
                  </a:cubicBezTo>
                  <a:cubicBezTo>
                    <a:pt x="18935" y="9007"/>
                    <a:pt x="18940" y="9006"/>
                    <a:pt x="18946" y="9005"/>
                  </a:cubicBezTo>
                  <a:cubicBezTo>
                    <a:pt x="19022" y="8985"/>
                    <a:pt x="19045" y="8910"/>
                    <a:pt x="19245" y="7987"/>
                  </a:cubicBezTo>
                  <a:cubicBezTo>
                    <a:pt x="19612" y="6293"/>
                    <a:pt x="20470" y="2325"/>
                    <a:pt x="21668" y="2325"/>
                  </a:cubicBezTo>
                  <a:cubicBezTo>
                    <a:pt x="21864" y="2325"/>
                    <a:pt x="22070" y="2438"/>
                    <a:pt x="22279" y="2654"/>
                  </a:cubicBezTo>
                  <a:cubicBezTo>
                    <a:pt x="24316" y="4780"/>
                    <a:pt x="20629" y="9079"/>
                    <a:pt x="20356" y="9392"/>
                  </a:cubicBezTo>
                  <a:cubicBezTo>
                    <a:pt x="20049" y="9429"/>
                    <a:pt x="16647" y="9456"/>
                    <a:pt x="12159" y="9456"/>
                  </a:cubicBezTo>
                  <a:cubicBezTo>
                    <a:pt x="7650" y="9456"/>
                    <a:pt x="4238" y="9429"/>
                    <a:pt x="3963" y="9392"/>
                  </a:cubicBezTo>
                  <a:cubicBezTo>
                    <a:pt x="3698" y="9090"/>
                    <a:pt x="1" y="4782"/>
                    <a:pt x="2039" y="2654"/>
                  </a:cubicBezTo>
                  <a:cubicBezTo>
                    <a:pt x="2248" y="2436"/>
                    <a:pt x="2454" y="2325"/>
                    <a:pt x="2650" y="2325"/>
                  </a:cubicBezTo>
                  <a:cubicBezTo>
                    <a:pt x="3848" y="2325"/>
                    <a:pt x="4706" y="6293"/>
                    <a:pt x="5074" y="7987"/>
                  </a:cubicBezTo>
                  <a:cubicBezTo>
                    <a:pt x="5273" y="8910"/>
                    <a:pt x="5296" y="8987"/>
                    <a:pt x="5372" y="9005"/>
                  </a:cubicBezTo>
                  <a:cubicBezTo>
                    <a:pt x="5379" y="9007"/>
                    <a:pt x="5385" y="9008"/>
                    <a:pt x="5392" y="9008"/>
                  </a:cubicBezTo>
                  <a:cubicBezTo>
                    <a:pt x="5491" y="9008"/>
                    <a:pt x="5504" y="8902"/>
                    <a:pt x="5565" y="8459"/>
                  </a:cubicBezTo>
                  <a:cubicBezTo>
                    <a:pt x="5716" y="7329"/>
                    <a:pt x="6070" y="4683"/>
                    <a:pt x="7995" y="4683"/>
                  </a:cubicBezTo>
                  <a:cubicBezTo>
                    <a:pt x="8067" y="4683"/>
                    <a:pt x="8141" y="4687"/>
                    <a:pt x="8215" y="4694"/>
                  </a:cubicBezTo>
                  <a:cubicBezTo>
                    <a:pt x="8218" y="4694"/>
                    <a:pt x="8220" y="4694"/>
                    <a:pt x="8222" y="4694"/>
                  </a:cubicBezTo>
                  <a:cubicBezTo>
                    <a:pt x="8249" y="4694"/>
                    <a:pt x="8275" y="4679"/>
                    <a:pt x="8286" y="4653"/>
                  </a:cubicBezTo>
                  <a:cubicBezTo>
                    <a:pt x="9538" y="1920"/>
                    <a:pt x="10648" y="287"/>
                    <a:pt x="11334" y="172"/>
                  </a:cubicBezTo>
                  <a:cubicBezTo>
                    <a:pt x="11452" y="152"/>
                    <a:pt x="11571" y="142"/>
                    <a:pt x="11691" y="142"/>
                  </a:cubicBezTo>
                  <a:close/>
                  <a:moveTo>
                    <a:pt x="11691" y="1"/>
                  </a:moveTo>
                  <a:cubicBezTo>
                    <a:pt x="11564" y="1"/>
                    <a:pt x="11437" y="10"/>
                    <a:pt x="11311" y="31"/>
                  </a:cubicBezTo>
                  <a:cubicBezTo>
                    <a:pt x="10317" y="197"/>
                    <a:pt x="8931" y="2911"/>
                    <a:pt x="8179" y="4548"/>
                  </a:cubicBezTo>
                  <a:cubicBezTo>
                    <a:pt x="8116" y="4543"/>
                    <a:pt x="8055" y="4540"/>
                    <a:pt x="7995" y="4540"/>
                  </a:cubicBezTo>
                  <a:cubicBezTo>
                    <a:pt x="5946" y="4540"/>
                    <a:pt x="5581" y="7273"/>
                    <a:pt x="5424" y="8438"/>
                  </a:cubicBezTo>
                  <a:cubicBezTo>
                    <a:pt x="5411" y="8537"/>
                    <a:pt x="5397" y="8638"/>
                    <a:pt x="5385" y="8719"/>
                  </a:cubicBezTo>
                  <a:cubicBezTo>
                    <a:pt x="5340" y="8543"/>
                    <a:pt x="5277" y="8255"/>
                    <a:pt x="5213" y="7956"/>
                  </a:cubicBezTo>
                  <a:cubicBezTo>
                    <a:pt x="4776" y="5939"/>
                    <a:pt x="3963" y="2184"/>
                    <a:pt x="2650" y="2184"/>
                  </a:cubicBezTo>
                  <a:cubicBezTo>
                    <a:pt x="2414" y="2184"/>
                    <a:pt x="2173" y="2309"/>
                    <a:pt x="1936" y="2557"/>
                  </a:cubicBezTo>
                  <a:cubicBezTo>
                    <a:pt x="1025" y="3507"/>
                    <a:pt x="1074" y="5015"/>
                    <a:pt x="2079" y="6915"/>
                  </a:cubicBezTo>
                  <a:cubicBezTo>
                    <a:pt x="2831" y="8334"/>
                    <a:pt x="3861" y="9492"/>
                    <a:pt x="3872" y="9503"/>
                  </a:cubicBezTo>
                  <a:cubicBezTo>
                    <a:pt x="3880" y="9512"/>
                    <a:pt x="3888" y="9517"/>
                    <a:pt x="3899" y="9521"/>
                  </a:cubicBezTo>
                  <a:cubicBezTo>
                    <a:pt x="4079" y="9593"/>
                    <a:pt x="10811" y="9598"/>
                    <a:pt x="12160" y="9598"/>
                  </a:cubicBezTo>
                  <a:cubicBezTo>
                    <a:pt x="13508" y="9598"/>
                    <a:pt x="20240" y="9595"/>
                    <a:pt x="20419" y="9521"/>
                  </a:cubicBezTo>
                  <a:cubicBezTo>
                    <a:pt x="20430" y="9517"/>
                    <a:pt x="20439" y="9512"/>
                    <a:pt x="20446" y="9503"/>
                  </a:cubicBezTo>
                  <a:cubicBezTo>
                    <a:pt x="20457" y="9492"/>
                    <a:pt x="21487" y="8334"/>
                    <a:pt x="22240" y="6915"/>
                  </a:cubicBezTo>
                  <a:cubicBezTo>
                    <a:pt x="23244" y="5015"/>
                    <a:pt x="23293" y="3507"/>
                    <a:pt x="22382" y="2557"/>
                  </a:cubicBezTo>
                  <a:cubicBezTo>
                    <a:pt x="22145" y="2309"/>
                    <a:pt x="21904" y="2184"/>
                    <a:pt x="21668" y="2184"/>
                  </a:cubicBezTo>
                  <a:cubicBezTo>
                    <a:pt x="20356" y="2184"/>
                    <a:pt x="19543" y="5939"/>
                    <a:pt x="19106" y="7956"/>
                  </a:cubicBezTo>
                  <a:cubicBezTo>
                    <a:pt x="19068" y="8135"/>
                    <a:pt x="19029" y="8310"/>
                    <a:pt x="18995" y="8460"/>
                  </a:cubicBezTo>
                  <a:cubicBezTo>
                    <a:pt x="19034" y="7723"/>
                    <a:pt x="19069" y="6253"/>
                    <a:pt x="18263" y="5360"/>
                  </a:cubicBezTo>
                  <a:cubicBezTo>
                    <a:pt x="17851" y="4905"/>
                    <a:pt x="17271" y="4653"/>
                    <a:pt x="16536" y="4610"/>
                  </a:cubicBezTo>
                  <a:cubicBezTo>
                    <a:pt x="15743" y="2692"/>
                    <a:pt x="14501" y="1571"/>
                    <a:pt x="14497" y="1569"/>
                  </a:cubicBezTo>
                  <a:cubicBezTo>
                    <a:pt x="14446" y="1506"/>
                    <a:pt x="13240" y="1"/>
                    <a:pt x="1169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64"/>
            <p:cNvSpPr/>
            <p:nvPr/>
          </p:nvSpPr>
          <p:spPr>
            <a:xfrm>
              <a:off x="2083925" y="542686"/>
              <a:ext cx="1552120" cy="1547164"/>
            </a:xfrm>
            <a:custGeom>
              <a:avLst/>
              <a:gdLst/>
              <a:ahLst/>
              <a:cxnLst/>
              <a:rect l="l" t="t" r="r" b="b"/>
              <a:pathLst>
                <a:path w="19727" h="19664" extrusionOk="0">
                  <a:moveTo>
                    <a:pt x="6982" y="0"/>
                  </a:moveTo>
                  <a:cubicBezTo>
                    <a:pt x="5205" y="0"/>
                    <a:pt x="7649" y="4924"/>
                    <a:pt x="7389" y="7969"/>
                  </a:cubicBezTo>
                  <a:cubicBezTo>
                    <a:pt x="7349" y="7967"/>
                    <a:pt x="7307" y="7963"/>
                    <a:pt x="7268" y="7963"/>
                  </a:cubicBezTo>
                  <a:cubicBezTo>
                    <a:pt x="7252" y="7962"/>
                    <a:pt x="7236" y="7962"/>
                    <a:pt x="7220" y="7962"/>
                  </a:cubicBezTo>
                  <a:cubicBezTo>
                    <a:pt x="5173" y="7962"/>
                    <a:pt x="0" y="10028"/>
                    <a:pt x="1352" y="14362"/>
                  </a:cubicBezTo>
                  <a:cubicBezTo>
                    <a:pt x="2897" y="19316"/>
                    <a:pt x="6951" y="19663"/>
                    <a:pt x="8507" y="19663"/>
                  </a:cubicBezTo>
                  <a:cubicBezTo>
                    <a:pt x="8563" y="19663"/>
                    <a:pt x="8615" y="19663"/>
                    <a:pt x="8664" y="19662"/>
                  </a:cubicBezTo>
                  <a:cubicBezTo>
                    <a:pt x="14648" y="19578"/>
                    <a:pt x="16228" y="12623"/>
                    <a:pt x="12967" y="10273"/>
                  </a:cubicBezTo>
                  <a:cubicBezTo>
                    <a:pt x="12967" y="10273"/>
                    <a:pt x="12463" y="9961"/>
                    <a:pt x="11727" y="9568"/>
                  </a:cubicBezTo>
                  <a:cubicBezTo>
                    <a:pt x="14186" y="7567"/>
                    <a:pt x="19726" y="5039"/>
                    <a:pt x="16875" y="3555"/>
                  </a:cubicBezTo>
                  <a:cubicBezTo>
                    <a:pt x="16561" y="3392"/>
                    <a:pt x="16242" y="3318"/>
                    <a:pt x="15922" y="3318"/>
                  </a:cubicBezTo>
                  <a:cubicBezTo>
                    <a:pt x="13667" y="3318"/>
                    <a:pt x="11353" y="6984"/>
                    <a:pt x="10312" y="8868"/>
                  </a:cubicBezTo>
                  <a:cubicBezTo>
                    <a:pt x="9795" y="8632"/>
                    <a:pt x="9251" y="8412"/>
                    <a:pt x="8730" y="8247"/>
                  </a:cubicBezTo>
                  <a:cubicBezTo>
                    <a:pt x="9617" y="6071"/>
                    <a:pt x="11041" y="1410"/>
                    <a:pt x="7587" y="132"/>
                  </a:cubicBezTo>
                  <a:cubicBezTo>
                    <a:pt x="7345" y="42"/>
                    <a:pt x="7145" y="0"/>
                    <a:pt x="6982"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64"/>
            <p:cNvSpPr/>
            <p:nvPr/>
          </p:nvSpPr>
          <p:spPr>
            <a:xfrm>
              <a:off x="2150566" y="537100"/>
              <a:ext cx="1333547" cy="1558336"/>
            </a:xfrm>
            <a:custGeom>
              <a:avLst/>
              <a:gdLst/>
              <a:ahLst/>
              <a:cxnLst/>
              <a:rect l="l" t="t" r="r" b="b"/>
              <a:pathLst>
                <a:path w="16949" h="19806" extrusionOk="0">
                  <a:moveTo>
                    <a:pt x="6135" y="142"/>
                  </a:moveTo>
                  <a:cubicBezTo>
                    <a:pt x="6294" y="142"/>
                    <a:pt x="6487" y="185"/>
                    <a:pt x="6716" y="271"/>
                  </a:cubicBezTo>
                  <a:cubicBezTo>
                    <a:pt x="7574" y="588"/>
                    <a:pt x="8185" y="1145"/>
                    <a:pt x="8528" y="1927"/>
                  </a:cubicBezTo>
                  <a:cubicBezTo>
                    <a:pt x="9380" y="3863"/>
                    <a:pt x="8448" y="6745"/>
                    <a:pt x="7817" y="8292"/>
                  </a:cubicBezTo>
                  <a:cubicBezTo>
                    <a:pt x="7801" y="8330"/>
                    <a:pt x="7822" y="8374"/>
                    <a:pt x="7861" y="8387"/>
                  </a:cubicBezTo>
                  <a:cubicBezTo>
                    <a:pt x="8330" y="8535"/>
                    <a:pt x="8861" y="8743"/>
                    <a:pt x="9436" y="9004"/>
                  </a:cubicBezTo>
                  <a:cubicBezTo>
                    <a:pt x="9446" y="9009"/>
                    <a:pt x="9456" y="9011"/>
                    <a:pt x="9466" y="9011"/>
                  </a:cubicBezTo>
                  <a:cubicBezTo>
                    <a:pt x="9491" y="9011"/>
                    <a:pt x="9514" y="8998"/>
                    <a:pt x="9527" y="8975"/>
                  </a:cubicBezTo>
                  <a:cubicBezTo>
                    <a:pt x="10443" y="7317"/>
                    <a:pt x="12817" y="3462"/>
                    <a:pt x="15075" y="3462"/>
                  </a:cubicBezTo>
                  <a:cubicBezTo>
                    <a:pt x="15395" y="3463"/>
                    <a:pt x="15712" y="3541"/>
                    <a:pt x="15996" y="3692"/>
                  </a:cubicBezTo>
                  <a:cubicBezTo>
                    <a:pt x="16486" y="3947"/>
                    <a:pt x="16735" y="4234"/>
                    <a:pt x="16752" y="4571"/>
                  </a:cubicBezTo>
                  <a:cubicBezTo>
                    <a:pt x="16803" y="5551"/>
                    <a:pt x="14918" y="6796"/>
                    <a:pt x="13095" y="7999"/>
                  </a:cubicBezTo>
                  <a:cubicBezTo>
                    <a:pt x="12251" y="8556"/>
                    <a:pt x="11456" y="9082"/>
                    <a:pt x="10834" y="9587"/>
                  </a:cubicBezTo>
                  <a:cubicBezTo>
                    <a:pt x="10795" y="9618"/>
                    <a:pt x="10802" y="9679"/>
                    <a:pt x="10846" y="9703"/>
                  </a:cubicBezTo>
                  <a:cubicBezTo>
                    <a:pt x="11572" y="10091"/>
                    <a:pt x="12077" y="10402"/>
                    <a:pt x="12079" y="10402"/>
                  </a:cubicBezTo>
                  <a:cubicBezTo>
                    <a:pt x="13548" y="11463"/>
                    <a:pt x="14097" y="13567"/>
                    <a:pt x="13444" y="15640"/>
                  </a:cubicBezTo>
                  <a:cubicBezTo>
                    <a:pt x="12841" y="17556"/>
                    <a:pt x="11045" y="19618"/>
                    <a:pt x="7816" y="19664"/>
                  </a:cubicBezTo>
                  <a:cubicBezTo>
                    <a:pt x="7768" y="19665"/>
                    <a:pt x="7715" y="19665"/>
                    <a:pt x="7661" y="19665"/>
                  </a:cubicBezTo>
                  <a:cubicBezTo>
                    <a:pt x="5625" y="19665"/>
                    <a:pt x="1997" y="18982"/>
                    <a:pt x="572" y="14414"/>
                  </a:cubicBezTo>
                  <a:cubicBezTo>
                    <a:pt x="149" y="13057"/>
                    <a:pt x="338" y="11823"/>
                    <a:pt x="1130" y="10745"/>
                  </a:cubicBezTo>
                  <a:cubicBezTo>
                    <a:pt x="2398" y="9021"/>
                    <a:pt x="4987" y="8104"/>
                    <a:pt x="6369" y="8104"/>
                  </a:cubicBezTo>
                  <a:lnTo>
                    <a:pt x="6420" y="8106"/>
                  </a:lnTo>
                  <a:cubicBezTo>
                    <a:pt x="6450" y="8106"/>
                    <a:pt x="6479" y="8107"/>
                    <a:pt x="6510" y="8110"/>
                  </a:cubicBezTo>
                  <a:lnTo>
                    <a:pt x="6538" y="8111"/>
                  </a:lnTo>
                  <a:cubicBezTo>
                    <a:pt x="6539" y="8111"/>
                    <a:pt x="6541" y="8111"/>
                    <a:pt x="6543" y="8111"/>
                  </a:cubicBezTo>
                  <a:cubicBezTo>
                    <a:pt x="6579" y="8111"/>
                    <a:pt x="6609" y="8083"/>
                    <a:pt x="6613" y="8047"/>
                  </a:cubicBezTo>
                  <a:cubicBezTo>
                    <a:pt x="6724" y="6744"/>
                    <a:pt x="6345" y="5102"/>
                    <a:pt x="6011" y="3654"/>
                  </a:cubicBezTo>
                  <a:cubicBezTo>
                    <a:pt x="5655" y="2114"/>
                    <a:pt x="5349" y="785"/>
                    <a:pt x="5721" y="318"/>
                  </a:cubicBezTo>
                  <a:cubicBezTo>
                    <a:pt x="5814" y="200"/>
                    <a:pt x="5951" y="142"/>
                    <a:pt x="6135" y="142"/>
                  </a:cubicBezTo>
                  <a:close/>
                  <a:moveTo>
                    <a:pt x="6132" y="0"/>
                  </a:moveTo>
                  <a:cubicBezTo>
                    <a:pt x="5903" y="0"/>
                    <a:pt x="5731" y="76"/>
                    <a:pt x="5610" y="228"/>
                  </a:cubicBezTo>
                  <a:cubicBezTo>
                    <a:pt x="5196" y="749"/>
                    <a:pt x="5510" y="2110"/>
                    <a:pt x="5873" y="3686"/>
                  </a:cubicBezTo>
                  <a:cubicBezTo>
                    <a:pt x="6200" y="5098"/>
                    <a:pt x="6567" y="6694"/>
                    <a:pt x="6476" y="7964"/>
                  </a:cubicBezTo>
                  <a:cubicBezTo>
                    <a:pt x="6459" y="7964"/>
                    <a:pt x="6440" y="7963"/>
                    <a:pt x="6423" y="7963"/>
                  </a:cubicBezTo>
                  <a:lnTo>
                    <a:pt x="6371" y="7963"/>
                  </a:lnTo>
                  <a:cubicBezTo>
                    <a:pt x="4958" y="7963"/>
                    <a:pt x="2311" y="8900"/>
                    <a:pt x="1017" y="10660"/>
                  </a:cubicBezTo>
                  <a:cubicBezTo>
                    <a:pt x="195" y="11777"/>
                    <a:pt x="1" y="13053"/>
                    <a:pt x="438" y="14456"/>
                  </a:cubicBezTo>
                  <a:cubicBezTo>
                    <a:pt x="1888" y="19110"/>
                    <a:pt x="5586" y="19806"/>
                    <a:pt x="7661" y="19806"/>
                  </a:cubicBezTo>
                  <a:cubicBezTo>
                    <a:pt x="7717" y="19806"/>
                    <a:pt x="7769" y="19806"/>
                    <a:pt x="7818" y="19803"/>
                  </a:cubicBezTo>
                  <a:cubicBezTo>
                    <a:pt x="11124" y="19757"/>
                    <a:pt x="12962" y="17644"/>
                    <a:pt x="13580" y="15680"/>
                  </a:cubicBezTo>
                  <a:cubicBezTo>
                    <a:pt x="14252" y="13549"/>
                    <a:pt x="13682" y="11381"/>
                    <a:pt x="12158" y="10283"/>
                  </a:cubicBezTo>
                  <a:cubicBezTo>
                    <a:pt x="12152" y="10281"/>
                    <a:pt x="11687" y="9993"/>
                    <a:pt x="11008" y="9627"/>
                  </a:cubicBezTo>
                  <a:cubicBezTo>
                    <a:pt x="11611" y="9147"/>
                    <a:pt x="12372" y="8646"/>
                    <a:pt x="13174" y="8116"/>
                  </a:cubicBezTo>
                  <a:cubicBezTo>
                    <a:pt x="15030" y="6891"/>
                    <a:pt x="16949" y="5623"/>
                    <a:pt x="16894" y="4563"/>
                  </a:cubicBezTo>
                  <a:cubicBezTo>
                    <a:pt x="16874" y="4177"/>
                    <a:pt x="16594" y="3840"/>
                    <a:pt x="16061" y="3563"/>
                  </a:cubicBezTo>
                  <a:cubicBezTo>
                    <a:pt x="15758" y="3403"/>
                    <a:pt x="15419" y="3319"/>
                    <a:pt x="15076" y="3319"/>
                  </a:cubicBezTo>
                  <a:cubicBezTo>
                    <a:pt x="14115" y="3319"/>
                    <a:pt x="12104" y="4039"/>
                    <a:pt x="9436" y="8846"/>
                  </a:cubicBezTo>
                  <a:cubicBezTo>
                    <a:pt x="8907" y="8608"/>
                    <a:pt x="8417" y="8416"/>
                    <a:pt x="7977" y="8274"/>
                  </a:cubicBezTo>
                  <a:cubicBezTo>
                    <a:pt x="8616" y="6690"/>
                    <a:pt x="9517" y="3823"/>
                    <a:pt x="8658" y="1870"/>
                  </a:cubicBezTo>
                  <a:cubicBezTo>
                    <a:pt x="8298" y="1051"/>
                    <a:pt x="7661" y="469"/>
                    <a:pt x="6765" y="137"/>
                  </a:cubicBezTo>
                  <a:cubicBezTo>
                    <a:pt x="6519" y="46"/>
                    <a:pt x="6309" y="0"/>
                    <a:pt x="613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64"/>
            <p:cNvSpPr/>
            <p:nvPr/>
          </p:nvSpPr>
          <p:spPr>
            <a:xfrm>
              <a:off x="2479601" y="1611070"/>
              <a:ext cx="245088" cy="240446"/>
            </a:xfrm>
            <a:custGeom>
              <a:avLst/>
              <a:gdLst/>
              <a:ahLst/>
              <a:cxnLst/>
              <a:rect l="l" t="t" r="r" b="b"/>
              <a:pathLst>
                <a:path w="3115" h="3056" extrusionOk="0">
                  <a:moveTo>
                    <a:pt x="297" y="0"/>
                  </a:moveTo>
                  <a:cubicBezTo>
                    <a:pt x="261" y="0"/>
                    <a:pt x="230" y="29"/>
                    <a:pt x="226" y="65"/>
                  </a:cubicBezTo>
                  <a:cubicBezTo>
                    <a:pt x="216" y="165"/>
                    <a:pt x="0" y="2515"/>
                    <a:pt x="905" y="2994"/>
                  </a:cubicBezTo>
                  <a:cubicBezTo>
                    <a:pt x="980" y="3034"/>
                    <a:pt x="1064" y="3055"/>
                    <a:pt x="1150" y="3055"/>
                  </a:cubicBezTo>
                  <a:cubicBezTo>
                    <a:pt x="1218" y="3054"/>
                    <a:pt x="1286" y="3042"/>
                    <a:pt x="1350" y="3019"/>
                  </a:cubicBezTo>
                  <a:cubicBezTo>
                    <a:pt x="2175" y="2736"/>
                    <a:pt x="3052" y="795"/>
                    <a:pt x="3090" y="712"/>
                  </a:cubicBezTo>
                  <a:cubicBezTo>
                    <a:pt x="3115" y="656"/>
                    <a:pt x="3069" y="612"/>
                    <a:pt x="3022" y="612"/>
                  </a:cubicBezTo>
                  <a:cubicBezTo>
                    <a:pt x="2998" y="612"/>
                    <a:pt x="2973" y="624"/>
                    <a:pt x="2960" y="655"/>
                  </a:cubicBezTo>
                  <a:cubicBezTo>
                    <a:pt x="2952" y="675"/>
                    <a:pt x="2071" y="2622"/>
                    <a:pt x="1305" y="2886"/>
                  </a:cubicBezTo>
                  <a:cubicBezTo>
                    <a:pt x="1251" y="2905"/>
                    <a:pt x="1199" y="2914"/>
                    <a:pt x="1149" y="2914"/>
                  </a:cubicBezTo>
                  <a:cubicBezTo>
                    <a:pt x="1087" y="2914"/>
                    <a:pt x="1028" y="2899"/>
                    <a:pt x="971" y="2868"/>
                  </a:cubicBezTo>
                  <a:cubicBezTo>
                    <a:pt x="150" y="2434"/>
                    <a:pt x="365" y="101"/>
                    <a:pt x="368" y="78"/>
                  </a:cubicBezTo>
                  <a:cubicBezTo>
                    <a:pt x="371" y="38"/>
                    <a:pt x="343" y="5"/>
                    <a:pt x="304" y="1"/>
                  </a:cubicBezTo>
                  <a:cubicBezTo>
                    <a:pt x="301" y="1"/>
                    <a:pt x="299" y="0"/>
                    <a:pt x="297"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64"/>
            <p:cNvSpPr/>
            <p:nvPr/>
          </p:nvSpPr>
          <p:spPr>
            <a:xfrm>
              <a:off x="2547344" y="1608002"/>
              <a:ext cx="58302" cy="239423"/>
            </a:xfrm>
            <a:custGeom>
              <a:avLst/>
              <a:gdLst/>
              <a:ahLst/>
              <a:cxnLst/>
              <a:rect l="l" t="t" r="r" b="b"/>
              <a:pathLst>
                <a:path w="741" h="3043" extrusionOk="0">
                  <a:moveTo>
                    <a:pt x="659" y="1"/>
                  </a:moveTo>
                  <a:cubicBezTo>
                    <a:pt x="629" y="1"/>
                    <a:pt x="599" y="19"/>
                    <a:pt x="591" y="59"/>
                  </a:cubicBezTo>
                  <a:lnTo>
                    <a:pt x="7" y="2957"/>
                  </a:lnTo>
                  <a:cubicBezTo>
                    <a:pt x="0" y="2996"/>
                    <a:pt x="24" y="3033"/>
                    <a:pt x="63" y="3041"/>
                  </a:cubicBezTo>
                  <a:cubicBezTo>
                    <a:pt x="67" y="3041"/>
                    <a:pt x="72" y="3042"/>
                    <a:pt x="78" y="3042"/>
                  </a:cubicBezTo>
                  <a:cubicBezTo>
                    <a:pt x="111" y="3042"/>
                    <a:pt x="141" y="3018"/>
                    <a:pt x="147" y="2985"/>
                  </a:cubicBezTo>
                  <a:lnTo>
                    <a:pt x="730" y="87"/>
                  </a:lnTo>
                  <a:cubicBezTo>
                    <a:pt x="741" y="33"/>
                    <a:pt x="700" y="1"/>
                    <a:pt x="65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64"/>
            <p:cNvSpPr/>
            <p:nvPr/>
          </p:nvSpPr>
          <p:spPr>
            <a:xfrm>
              <a:off x="2788573" y="1506742"/>
              <a:ext cx="180256" cy="181121"/>
            </a:xfrm>
            <a:custGeom>
              <a:avLst/>
              <a:gdLst/>
              <a:ahLst/>
              <a:cxnLst/>
              <a:rect l="l" t="t" r="r" b="b"/>
              <a:pathLst>
                <a:path w="2291" h="2302" extrusionOk="0">
                  <a:moveTo>
                    <a:pt x="727" y="1"/>
                  </a:moveTo>
                  <a:cubicBezTo>
                    <a:pt x="702" y="1"/>
                    <a:pt x="677" y="14"/>
                    <a:pt x="664" y="45"/>
                  </a:cubicBezTo>
                  <a:cubicBezTo>
                    <a:pt x="594" y="209"/>
                    <a:pt x="1" y="1665"/>
                    <a:pt x="263" y="2140"/>
                  </a:cubicBezTo>
                  <a:cubicBezTo>
                    <a:pt x="306" y="2223"/>
                    <a:pt x="386" y="2280"/>
                    <a:pt x="478" y="2295"/>
                  </a:cubicBezTo>
                  <a:cubicBezTo>
                    <a:pt x="505" y="2299"/>
                    <a:pt x="532" y="2301"/>
                    <a:pt x="558" y="2301"/>
                  </a:cubicBezTo>
                  <a:cubicBezTo>
                    <a:pt x="1212" y="2300"/>
                    <a:pt x="2204" y="1093"/>
                    <a:pt x="2247" y="1039"/>
                  </a:cubicBezTo>
                  <a:cubicBezTo>
                    <a:pt x="2291" y="985"/>
                    <a:pt x="2243" y="922"/>
                    <a:pt x="2191" y="922"/>
                  </a:cubicBezTo>
                  <a:cubicBezTo>
                    <a:pt x="2172" y="922"/>
                    <a:pt x="2153" y="931"/>
                    <a:pt x="2137" y="950"/>
                  </a:cubicBezTo>
                  <a:cubicBezTo>
                    <a:pt x="1854" y="1297"/>
                    <a:pt x="1044" y="2159"/>
                    <a:pt x="562" y="2159"/>
                  </a:cubicBezTo>
                  <a:cubicBezTo>
                    <a:pt x="542" y="2159"/>
                    <a:pt x="522" y="2158"/>
                    <a:pt x="502" y="2154"/>
                  </a:cubicBezTo>
                  <a:cubicBezTo>
                    <a:pt x="451" y="2148"/>
                    <a:pt x="409" y="2116"/>
                    <a:pt x="387" y="2071"/>
                  </a:cubicBezTo>
                  <a:cubicBezTo>
                    <a:pt x="193" y="1720"/>
                    <a:pt x="616" y="529"/>
                    <a:pt x="795" y="100"/>
                  </a:cubicBezTo>
                  <a:cubicBezTo>
                    <a:pt x="818" y="43"/>
                    <a:pt x="772" y="1"/>
                    <a:pt x="72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64"/>
            <p:cNvSpPr/>
            <p:nvPr/>
          </p:nvSpPr>
          <p:spPr>
            <a:xfrm>
              <a:off x="2391323" y="1365906"/>
              <a:ext cx="153426" cy="167982"/>
            </a:xfrm>
            <a:custGeom>
              <a:avLst/>
              <a:gdLst/>
              <a:ahLst/>
              <a:cxnLst/>
              <a:rect l="l" t="t" r="r" b="b"/>
              <a:pathLst>
                <a:path w="1950" h="2135" extrusionOk="0">
                  <a:moveTo>
                    <a:pt x="327" y="0"/>
                  </a:moveTo>
                  <a:cubicBezTo>
                    <a:pt x="296" y="0"/>
                    <a:pt x="265" y="19"/>
                    <a:pt x="259" y="60"/>
                  </a:cubicBezTo>
                  <a:cubicBezTo>
                    <a:pt x="231" y="236"/>
                    <a:pt x="1" y="1785"/>
                    <a:pt x="388" y="2081"/>
                  </a:cubicBezTo>
                  <a:cubicBezTo>
                    <a:pt x="434" y="2115"/>
                    <a:pt x="488" y="2134"/>
                    <a:pt x="543" y="2134"/>
                  </a:cubicBezTo>
                  <a:cubicBezTo>
                    <a:pt x="545" y="2134"/>
                    <a:pt x="547" y="2134"/>
                    <a:pt x="549" y="2134"/>
                  </a:cubicBezTo>
                  <a:cubicBezTo>
                    <a:pt x="601" y="2133"/>
                    <a:pt x="653" y="2121"/>
                    <a:pt x="700" y="2098"/>
                  </a:cubicBezTo>
                  <a:cubicBezTo>
                    <a:pt x="1422" y="1773"/>
                    <a:pt x="1911" y="292"/>
                    <a:pt x="1932" y="229"/>
                  </a:cubicBezTo>
                  <a:cubicBezTo>
                    <a:pt x="1950" y="174"/>
                    <a:pt x="1906" y="136"/>
                    <a:pt x="1863" y="136"/>
                  </a:cubicBezTo>
                  <a:cubicBezTo>
                    <a:pt x="1836" y="136"/>
                    <a:pt x="1809" y="151"/>
                    <a:pt x="1797" y="185"/>
                  </a:cubicBezTo>
                  <a:cubicBezTo>
                    <a:pt x="1792" y="200"/>
                    <a:pt x="1307" y="1669"/>
                    <a:pt x="642" y="1970"/>
                  </a:cubicBezTo>
                  <a:cubicBezTo>
                    <a:pt x="604" y="1987"/>
                    <a:pt x="573" y="1993"/>
                    <a:pt x="549" y="1993"/>
                  </a:cubicBezTo>
                  <a:cubicBezTo>
                    <a:pt x="514" y="1993"/>
                    <a:pt x="491" y="1980"/>
                    <a:pt x="475" y="1969"/>
                  </a:cubicBezTo>
                  <a:cubicBezTo>
                    <a:pt x="232" y="1784"/>
                    <a:pt x="299" y="713"/>
                    <a:pt x="398" y="82"/>
                  </a:cubicBezTo>
                  <a:cubicBezTo>
                    <a:pt x="406" y="30"/>
                    <a:pt x="366" y="0"/>
                    <a:pt x="327"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64"/>
            <p:cNvSpPr/>
            <p:nvPr/>
          </p:nvSpPr>
          <p:spPr>
            <a:xfrm>
              <a:off x="2959700" y="979513"/>
              <a:ext cx="523458" cy="286395"/>
            </a:xfrm>
            <a:custGeom>
              <a:avLst/>
              <a:gdLst/>
              <a:ahLst/>
              <a:cxnLst/>
              <a:rect l="l" t="t" r="r" b="b"/>
              <a:pathLst>
                <a:path w="6653" h="3640" extrusionOk="0">
                  <a:moveTo>
                    <a:pt x="3466" y="0"/>
                  </a:moveTo>
                  <a:cubicBezTo>
                    <a:pt x="946" y="0"/>
                    <a:pt x="1" y="3284"/>
                    <a:pt x="1" y="3284"/>
                  </a:cubicBezTo>
                  <a:lnTo>
                    <a:pt x="380" y="3639"/>
                  </a:lnTo>
                  <a:cubicBezTo>
                    <a:pt x="914" y="2666"/>
                    <a:pt x="6653" y="377"/>
                    <a:pt x="3847" y="24"/>
                  </a:cubicBezTo>
                  <a:cubicBezTo>
                    <a:pt x="3716" y="8"/>
                    <a:pt x="3589" y="0"/>
                    <a:pt x="34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64"/>
            <p:cNvSpPr/>
            <p:nvPr/>
          </p:nvSpPr>
          <p:spPr>
            <a:xfrm>
              <a:off x="2623898" y="777622"/>
              <a:ext cx="269558" cy="368458"/>
            </a:xfrm>
            <a:custGeom>
              <a:avLst/>
              <a:gdLst/>
              <a:ahLst/>
              <a:cxnLst/>
              <a:rect l="l" t="t" r="r" b="b"/>
              <a:pathLst>
                <a:path w="3426" h="4683" extrusionOk="0">
                  <a:moveTo>
                    <a:pt x="1105" y="0"/>
                  </a:moveTo>
                  <a:cubicBezTo>
                    <a:pt x="1" y="0"/>
                    <a:pt x="1563" y="2950"/>
                    <a:pt x="966" y="4457"/>
                  </a:cubicBezTo>
                  <a:lnTo>
                    <a:pt x="1584" y="4682"/>
                  </a:lnTo>
                  <a:cubicBezTo>
                    <a:pt x="1584" y="4682"/>
                    <a:pt x="3425" y="826"/>
                    <a:pt x="1539" y="100"/>
                  </a:cubicBezTo>
                  <a:cubicBezTo>
                    <a:pt x="1362" y="32"/>
                    <a:pt x="1219" y="0"/>
                    <a:pt x="11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64"/>
            <p:cNvSpPr/>
            <p:nvPr/>
          </p:nvSpPr>
          <p:spPr>
            <a:xfrm>
              <a:off x="2527202" y="1513272"/>
              <a:ext cx="181515" cy="133205"/>
            </a:xfrm>
            <a:custGeom>
              <a:avLst/>
              <a:gdLst/>
              <a:ahLst/>
              <a:cxnLst/>
              <a:rect l="l" t="t" r="r" b="b"/>
              <a:pathLst>
                <a:path w="2307" h="1693" extrusionOk="0">
                  <a:moveTo>
                    <a:pt x="804" y="1"/>
                  </a:moveTo>
                  <a:cubicBezTo>
                    <a:pt x="1" y="1"/>
                    <a:pt x="426" y="1276"/>
                    <a:pt x="804" y="1654"/>
                  </a:cubicBezTo>
                  <a:cubicBezTo>
                    <a:pt x="831" y="1681"/>
                    <a:pt x="869" y="1693"/>
                    <a:pt x="916" y="1693"/>
                  </a:cubicBezTo>
                  <a:cubicBezTo>
                    <a:pt x="1260" y="1693"/>
                    <a:pt x="2077" y="1044"/>
                    <a:pt x="2185" y="685"/>
                  </a:cubicBezTo>
                  <a:cubicBezTo>
                    <a:pt x="2307" y="276"/>
                    <a:pt x="804" y="1"/>
                    <a:pt x="8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64"/>
            <p:cNvSpPr/>
            <p:nvPr/>
          </p:nvSpPr>
          <p:spPr>
            <a:xfrm>
              <a:off x="2787472" y="1688018"/>
              <a:ext cx="204489" cy="204489"/>
            </a:xfrm>
            <a:custGeom>
              <a:avLst/>
              <a:gdLst/>
              <a:ahLst/>
              <a:cxnLst/>
              <a:rect l="l" t="t" r="r" b="b"/>
              <a:pathLst>
                <a:path w="2599" h="2599" extrusionOk="0">
                  <a:moveTo>
                    <a:pt x="1299" y="0"/>
                  </a:moveTo>
                  <a:cubicBezTo>
                    <a:pt x="582" y="0"/>
                    <a:pt x="0" y="582"/>
                    <a:pt x="0" y="1299"/>
                  </a:cubicBezTo>
                  <a:cubicBezTo>
                    <a:pt x="0" y="2017"/>
                    <a:pt x="582" y="2599"/>
                    <a:pt x="1299" y="2599"/>
                  </a:cubicBezTo>
                  <a:cubicBezTo>
                    <a:pt x="2016" y="2599"/>
                    <a:pt x="2599" y="2017"/>
                    <a:pt x="2599" y="1299"/>
                  </a:cubicBezTo>
                  <a:cubicBezTo>
                    <a:pt x="2599" y="582"/>
                    <a:pt x="2016" y="0"/>
                    <a:pt x="12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64"/>
            <p:cNvSpPr/>
            <p:nvPr/>
          </p:nvSpPr>
          <p:spPr>
            <a:xfrm>
              <a:off x="2267011" y="1531919"/>
              <a:ext cx="204568" cy="204411"/>
            </a:xfrm>
            <a:custGeom>
              <a:avLst/>
              <a:gdLst/>
              <a:ahLst/>
              <a:cxnLst/>
              <a:rect l="l" t="t" r="r" b="b"/>
              <a:pathLst>
                <a:path w="2600" h="2598" extrusionOk="0">
                  <a:moveTo>
                    <a:pt x="1300" y="0"/>
                  </a:moveTo>
                  <a:cubicBezTo>
                    <a:pt x="582" y="0"/>
                    <a:pt x="1" y="582"/>
                    <a:pt x="1" y="1300"/>
                  </a:cubicBezTo>
                  <a:cubicBezTo>
                    <a:pt x="1" y="2016"/>
                    <a:pt x="582" y="2598"/>
                    <a:pt x="1300" y="2598"/>
                  </a:cubicBezTo>
                  <a:cubicBezTo>
                    <a:pt x="2018" y="2598"/>
                    <a:pt x="2599" y="2016"/>
                    <a:pt x="2599" y="1300"/>
                  </a:cubicBezTo>
                  <a:cubicBezTo>
                    <a:pt x="2599" y="582"/>
                    <a:pt x="2018" y="0"/>
                    <a:pt x="1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64"/>
            <p:cNvSpPr/>
            <p:nvPr/>
          </p:nvSpPr>
          <p:spPr>
            <a:xfrm>
              <a:off x="3164186" y="1710363"/>
              <a:ext cx="18490" cy="48310"/>
            </a:xfrm>
            <a:custGeom>
              <a:avLst/>
              <a:gdLst/>
              <a:ahLst/>
              <a:cxnLst/>
              <a:rect l="l" t="t" r="r" b="b"/>
              <a:pathLst>
                <a:path w="235" h="614" extrusionOk="0">
                  <a:moveTo>
                    <a:pt x="117" y="1"/>
                  </a:moveTo>
                  <a:lnTo>
                    <a:pt x="1" y="613"/>
                  </a:lnTo>
                  <a:cubicBezTo>
                    <a:pt x="234" y="467"/>
                    <a:pt x="117" y="1"/>
                    <a:pt x="117"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64"/>
            <p:cNvSpPr/>
            <p:nvPr/>
          </p:nvSpPr>
          <p:spPr>
            <a:xfrm>
              <a:off x="3156475" y="1704777"/>
              <a:ext cx="32259" cy="59325"/>
            </a:xfrm>
            <a:custGeom>
              <a:avLst/>
              <a:gdLst/>
              <a:ahLst/>
              <a:cxnLst/>
              <a:rect l="l" t="t" r="r" b="b"/>
              <a:pathLst>
                <a:path w="410" h="754" extrusionOk="0">
                  <a:moveTo>
                    <a:pt x="218" y="0"/>
                  </a:moveTo>
                  <a:cubicBezTo>
                    <a:pt x="176" y="0"/>
                    <a:pt x="133" y="35"/>
                    <a:pt x="147" y="89"/>
                  </a:cubicBezTo>
                  <a:cubicBezTo>
                    <a:pt x="176" y="204"/>
                    <a:pt x="216" y="526"/>
                    <a:pt x="61" y="624"/>
                  </a:cubicBezTo>
                  <a:cubicBezTo>
                    <a:pt x="1" y="661"/>
                    <a:pt x="28" y="754"/>
                    <a:pt x="99" y="754"/>
                  </a:cubicBezTo>
                  <a:cubicBezTo>
                    <a:pt x="100" y="754"/>
                    <a:pt x="102" y="754"/>
                    <a:pt x="104" y="754"/>
                  </a:cubicBezTo>
                  <a:cubicBezTo>
                    <a:pt x="115" y="754"/>
                    <a:pt x="127" y="750"/>
                    <a:pt x="136" y="743"/>
                  </a:cubicBezTo>
                  <a:cubicBezTo>
                    <a:pt x="410" y="572"/>
                    <a:pt x="290" y="76"/>
                    <a:pt x="284" y="54"/>
                  </a:cubicBezTo>
                  <a:cubicBezTo>
                    <a:pt x="275" y="17"/>
                    <a:pt x="247" y="0"/>
                    <a:pt x="21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64"/>
            <p:cNvSpPr/>
            <p:nvPr/>
          </p:nvSpPr>
          <p:spPr>
            <a:xfrm>
              <a:off x="3106200" y="1743015"/>
              <a:ext cx="18490" cy="48152"/>
            </a:xfrm>
            <a:custGeom>
              <a:avLst/>
              <a:gdLst/>
              <a:ahLst/>
              <a:cxnLst/>
              <a:rect l="l" t="t" r="r" b="b"/>
              <a:pathLst>
                <a:path w="235" h="612" extrusionOk="0">
                  <a:moveTo>
                    <a:pt x="117" y="0"/>
                  </a:moveTo>
                  <a:lnTo>
                    <a:pt x="1" y="611"/>
                  </a:lnTo>
                  <a:cubicBezTo>
                    <a:pt x="235" y="465"/>
                    <a:pt x="117" y="0"/>
                    <a:pt x="117"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64"/>
            <p:cNvSpPr/>
            <p:nvPr/>
          </p:nvSpPr>
          <p:spPr>
            <a:xfrm>
              <a:off x="3098568" y="1737350"/>
              <a:ext cx="32259" cy="59325"/>
            </a:xfrm>
            <a:custGeom>
              <a:avLst/>
              <a:gdLst/>
              <a:ahLst/>
              <a:cxnLst/>
              <a:rect l="l" t="t" r="r" b="b"/>
              <a:pathLst>
                <a:path w="410" h="754" extrusionOk="0">
                  <a:moveTo>
                    <a:pt x="216" y="1"/>
                  </a:moveTo>
                  <a:cubicBezTo>
                    <a:pt x="174" y="1"/>
                    <a:pt x="132" y="35"/>
                    <a:pt x="146" y="88"/>
                  </a:cubicBezTo>
                  <a:cubicBezTo>
                    <a:pt x="174" y="205"/>
                    <a:pt x="216" y="527"/>
                    <a:pt x="61" y="623"/>
                  </a:cubicBezTo>
                  <a:cubicBezTo>
                    <a:pt x="0" y="662"/>
                    <a:pt x="27" y="754"/>
                    <a:pt x="98" y="754"/>
                  </a:cubicBezTo>
                  <a:cubicBezTo>
                    <a:pt x="111" y="754"/>
                    <a:pt x="125" y="751"/>
                    <a:pt x="135" y="743"/>
                  </a:cubicBezTo>
                  <a:cubicBezTo>
                    <a:pt x="409" y="572"/>
                    <a:pt x="289" y="76"/>
                    <a:pt x="284" y="55"/>
                  </a:cubicBezTo>
                  <a:cubicBezTo>
                    <a:pt x="274" y="17"/>
                    <a:pt x="245" y="1"/>
                    <a:pt x="21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64"/>
            <p:cNvSpPr/>
            <p:nvPr/>
          </p:nvSpPr>
          <p:spPr>
            <a:xfrm>
              <a:off x="3076459" y="1828539"/>
              <a:ext cx="23132" cy="43274"/>
            </a:xfrm>
            <a:custGeom>
              <a:avLst/>
              <a:gdLst/>
              <a:ahLst/>
              <a:cxnLst/>
              <a:rect l="l" t="t" r="r" b="b"/>
              <a:pathLst>
                <a:path w="294" h="550" extrusionOk="0">
                  <a:moveTo>
                    <a:pt x="293" y="0"/>
                  </a:moveTo>
                  <a:lnTo>
                    <a:pt x="1" y="549"/>
                  </a:lnTo>
                  <a:cubicBezTo>
                    <a:pt x="267" y="480"/>
                    <a:pt x="293" y="0"/>
                    <a:pt x="293"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64"/>
            <p:cNvSpPr/>
            <p:nvPr/>
          </p:nvSpPr>
          <p:spPr>
            <a:xfrm>
              <a:off x="3068827" y="1823032"/>
              <a:ext cx="36429" cy="54368"/>
            </a:xfrm>
            <a:custGeom>
              <a:avLst/>
              <a:gdLst/>
              <a:ahLst/>
              <a:cxnLst/>
              <a:rect l="l" t="t" r="r" b="b"/>
              <a:pathLst>
                <a:path w="463" h="691" extrusionOk="0">
                  <a:moveTo>
                    <a:pt x="387" y="0"/>
                  </a:moveTo>
                  <a:cubicBezTo>
                    <a:pt x="350" y="0"/>
                    <a:pt x="320" y="30"/>
                    <a:pt x="320" y="67"/>
                  </a:cubicBezTo>
                  <a:cubicBezTo>
                    <a:pt x="313" y="185"/>
                    <a:pt x="257" y="505"/>
                    <a:pt x="80" y="551"/>
                  </a:cubicBezTo>
                  <a:cubicBezTo>
                    <a:pt x="0" y="573"/>
                    <a:pt x="15" y="690"/>
                    <a:pt x="98" y="690"/>
                  </a:cubicBezTo>
                  <a:cubicBezTo>
                    <a:pt x="104" y="690"/>
                    <a:pt x="110" y="690"/>
                    <a:pt x="116" y="689"/>
                  </a:cubicBezTo>
                  <a:cubicBezTo>
                    <a:pt x="428" y="606"/>
                    <a:pt x="460" y="97"/>
                    <a:pt x="461" y="74"/>
                  </a:cubicBezTo>
                  <a:cubicBezTo>
                    <a:pt x="463" y="35"/>
                    <a:pt x="433" y="2"/>
                    <a:pt x="394" y="1"/>
                  </a:cubicBezTo>
                  <a:cubicBezTo>
                    <a:pt x="392" y="0"/>
                    <a:pt x="390" y="0"/>
                    <a:pt x="387"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64"/>
            <p:cNvSpPr/>
            <p:nvPr/>
          </p:nvSpPr>
          <p:spPr>
            <a:xfrm>
              <a:off x="3181889" y="1612172"/>
              <a:ext cx="18962" cy="48860"/>
            </a:xfrm>
            <a:custGeom>
              <a:avLst/>
              <a:gdLst/>
              <a:ahLst/>
              <a:cxnLst/>
              <a:rect l="l" t="t" r="r" b="b"/>
              <a:pathLst>
                <a:path w="241" h="621" extrusionOk="0">
                  <a:moveTo>
                    <a:pt x="0" y="0"/>
                  </a:moveTo>
                  <a:lnTo>
                    <a:pt x="58" y="621"/>
                  </a:lnTo>
                  <a:cubicBezTo>
                    <a:pt x="241" y="416"/>
                    <a:pt x="0" y="0"/>
                    <a:pt x="0"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64"/>
            <p:cNvSpPr/>
            <p:nvPr/>
          </p:nvSpPr>
          <p:spPr>
            <a:xfrm>
              <a:off x="3174414" y="1606507"/>
              <a:ext cx="33046" cy="60112"/>
            </a:xfrm>
            <a:custGeom>
              <a:avLst/>
              <a:gdLst/>
              <a:ahLst/>
              <a:cxnLst/>
              <a:rect l="l" t="t" r="r" b="b"/>
              <a:pathLst>
                <a:path w="420" h="764" extrusionOk="0">
                  <a:moveTo>
                    <a:pt x="96" y="0"/>
                  </a:moveTo>
                  <a:cubicBezTo>
                    <a:pt x="48" y="0"/>
                    <a:pt x="0" y="51"/>
                    <a:pt x="32" y="107"/>
                  </a:cubicBezTo>
                  <a:cubicBezTo>
                    <a:pt x="94" y="210"/>
                    <a:pt x="221" y="508"/>
                    <a:pt x="99" y="644"/>
                  </a:cubicBezTo>
                  <a:cubicBezTo>
                    <a:pt x="59" y="690"/>
                    <a:pt x="91" y="763"/>
                    <a:pt x="153" y="763"/>
                  </a:cubicBezTo>
                  <a:cubicBezTo>
                    <a:pt x="173" y="762"/>
                    <a:pt x="191" y="754"/>
                    <a:pt x="205" y="739"/>
                  </a:cubicBezTo>
                  <a:cubicBezTo>
                    <a:pt x="420" y="499"/>
                    <a:pt x="166" y="55"/>
                    <a:pt x="155" y="36"/>
                  </a:cubicBezTo>
                  <a:cubicBezTo>
                    <a:pt x="141" y="11"/>
                    <a:pt x="118" y="0"/>
                    <a:pt x="9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64"/>
            <p:cNvSpPr/>
            <p:nvPr/>
          </p:nvSpPr>
          <p:spPr>
            <a:xfrm>
              <a:off x="3137120" y="1641912"/>
              <a:ext cx="18490" cy="48231"/>
            </a:xfrm>
            <a:custGeom>
              <a:avLst/>
              <a:gdLst/>
              <a:ahLst/>
              <a:cxnLst/>
              <a:rect l="l" t="t" r="r" b="b"/>
              <a:pathLst>
                <a:path w="235" h="613" extrusionOk="0">
                  <a:moveTo>
                    <a:pt x="119" y="1"/>
                  </a:moveTo>
                  <a:lnTo>
                    <a:pt x="1" y="613"/>
                  </a:lnTo>
                  <a:cubicBezTo>
                    <a:pt x="235" y="467"/>
                    <a:pt x="119" y="1"/>
                    <a:pt x="119"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64"/>
            <p:cNvSpPr/>
            <p:nvPr/>
          </p:nvSpPr>
          <p:spPr>
            <a:xfrm>
              <a:off x="3129489" y="1636326"/>
              <a:ext cx="32259" cy="59403"/>
            </a:xfrm>
            <a:custGeom>
              <a:avLst/>
              <a:gdLst/>
              <a:ahLst/>
              <a:cxnLst/>
              <a:rect l="l" t="t" r="r" b="b"/>
              <a:pathLst>
                <a:path w="410" h="755" extrusionOk="0">
                  <a:moveTo>
                    <a:pt x="217" y="1"/>
                  </a:moveTo>
                  <a:cubicBezTo>
                    <a:pt x="175" y="1"/>
                    <a:pt x="133" y="34"/>
                    <a:pt x="146" y="89"/>
                  </a:cubicBezTo>
                  <a:cubicBezTo>
                    <a:pt x="176" y="205"/>
                    <a:pt x="216" y="526"/>
                    <a:pt x="61" y="624"/>
                  </a:cubicBezTo>
                  <a:cubicBezTo>
                    <a:pt x="0" y="661"/>
                    <a:pt x="27" y="755"/>
                    <a:pt x="99" y="755"/>
                  </a:cubicBezTo>
                  <a:cubicBezTo>
                    <a:pt x="111" y="755"/>
                    <a:pt x="125" y="751"/>
                    <a:pt x="135" y="744"/>
                  </a:cubicBezTo>
                  <a:cubicBezTo>
                    <a:pt x="409" y="573"/>
                    <a:pt x="289" y="76"/>
                    <a:pt x="284" y="54"/>
                  </a:cubicBezTo>
                  <a:cubicBezTo>
                    <a:pt x="274" y="17"/>
                    <a:pt x="246" y="1"/>
                    <a:pt x="21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64"/>
            <p:cNvSpPr/>
            <p:nvPr/>
          </p:nvSpPr>
          <p:spPr>
            <a:xfrm>
              <a:off x="3137671" y="1786839"/>
              <a:ext cx="19985" cy="46264"/>
            </a:xfrm>
            <a:custGeom>
              <a:avLst/>
              <a:gdLst/>
              <a:ahLst/>
              <a:cxnLst/>
              <a:rect l="l" t="t" r="r" b="b"/>
              <a:pathLst>
                <a:path w="254" h="588" extrusionOk="0">
                  <a:moveTo>
                    <a:pt x="209" y="1"/>
                  </a:moveTo>
                  <a:lnTo>
                    <a:pt x="1" y="588"/>
                  </a:lnTo>
                  <a:cubicBezTo>
                    <a:pt x="253" y="479"/>
                    <a:pt x="209" y="1"/>
                    <a:pt x="209"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64"/>
            <p:cNvSpPr/>
            <p:nvPr/>
          </p:nvSpPr>
          <p:spPr>
            <a:xfrm>
              <a:off x="3129882" y="1781253"/>
              <a:ext cx="33439" cy="57436"/>
            </a:xfrm>
            <a:custGeom>
              <a:avLst/>
              <a:gdLst/>
              <a:ahLst/>
              <a:cxnLst/>
              <a:rect l="l" t="t" r="r" b="b"/>
              <a:pathLst>
                <a:path w="425" h="730" extrusionOk="0">
                  <a:moveTo>
                    <a:pt x="309" y="0"/>
                  </a:moveTo>
                  <a:cubicBezTo>
                    <a:pt x="271" y="0"/>
                    <a:pt x="233" y="28"/>
                    <a:pt x="237" y="78"/>
                  </a:cubicBezTo>
                  <a:cubicBezTo>
                    <a:pt x="248" y="197"/>
                    <a:pt x="239" y="521"/>
                    <a:pt x="72" y="593"/>
                  </a:cubicBezTo>
                  <a:cubicBezTo>
                    <a:pt x="1" y="624"/>
                    <a:pt x="23" y="729"/>
                    <a:pt x="100" y="729"/>
                  </a:cubicBezTo>
                  <a:cubicBezTo>
                    <a:pt x="110" y="729"/>
                    <a:pt x="120" y="727"/>
                    <a:pt x="128" y="724"/>
                  </a:cubicBezTo>
                  <a:cubicBezTo>
                    <a:pt x="425" y="596"/>
                    <a:pt x="380" y="86"/>
                    <a:pt x="379" y="65"/>
                  </a:cubicBezTo>
                  <a:cubicBezTo>
                    <a:pt x="375" y="21"/>
                    <a:pt x="342" y="0"/>
                    <a:pt x="309"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64"/>
            <p:cNvSpPr/>
            <p:nvPr/>
          </p:nvSpPr>
          <p:spPr>
            <a:xfrm>
              <a:off x="2611388" y="1223025"/>
              <a:ext cx="367593" cy="202522"/>
            </a:xfrm>
            <a:custGeom>
              <a:avLst/>
              <a:gdLst/>
              <a:ahLst/>
              <a:cxnLst/>
              <a:rect l="l" t="t" r="r" b="b"/>
              <a:pathLst>
                <a:path w="4672" h="2574" extrusionOk="0">
                  <a:moveTo>
                    <a:pt x="1159" y="1"/>
                  </a:moveTo>
                  <a:cubicBezTo>
                    <a:pt x="850" y="1"/>
                    <a:pt x="0" y="71"/>
                    <a:pt x="30" y="854"/>
                  </a:cubicBezTo>
                  <a:cubicBezTo>
                    <a:pt x="44" y="1252"/>
                    <a:pt x="304" y="1442"/>
                    <a:pt x="567" y="1487"/>
                  </a:cubicBezTo>
                  <a:lnTo>
                    <a:pt x="567" y="1487"/>
                  </a:lnTo>
                  <a:cubicBezTo>
                    <a:pt x="487" y="1902"/>
                    <a:pt x="614" y="2425"/>
                    <a:pt x="1305" y="2556"/>
                  </a:cubicBezTo>
                  <a:cubicBezTo>
                    <a:pt x="1363" y="2567"/>
                    <a:pt x="1420" y="2572"/>
                    <a:pt x="1477" y="2572"/>
                  </a:cubicBezTo>
                  <a:cubicBezTo>
                    <a:pt x="1770" y="2572"/>
                    <a:pt x="2042" y="2435"/>
                    <a:pt x="2253" y="2254"/>
                  </a:cubicBezTo>
                  <a:lnTo>
                    <a:pt x="2253" y="2254"/>
                  </a:lnTo>
                  <a:cubicBezTo>
                    <a:pt x="2387" y="2436"/>
                    <a:pt x="2613" y="2574"/>
                    <a:pt x="2926" y="2574"/>
                  </a:cubicBezTo>
                  <a:cubicBezTo>
                    <a:pt x="3065" y="2574"/>
                    <a:pt x="3222" y="2547"/>
                    <a:pt x="3396" y="2484"/>
                  </a:cubicBezTo>
                  <a:cubicBezTo>
                    <a:pt x="4671" y="2024"/>
                    <a:pt x="3892" y="961"/>
                    <a:pt x="3148" y="749"/>
                  </a:cubicBezTo>
                  <a:lnTo>
                    <a:pt x="1269" y="4"/>
                  </a:lnTo>
                  <a:cubicBezTo>
                    <a:pt x="1269" y="4"/>
                    <a:pt x="1227" y="1"/>
                    <a:pt x="1159"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64"/>
            <p:cNvSpPr/>
            <p:nvPr/>
          </p:nvSpPr>
          <p:spPr>
            <a:xfrm>
              <a:off x="2607376" y="1217517"/>
              <a:ext cx="330849" cy="213774"/>
            </a:xfrm>
            <a:custGeom>
              <a:avLst/>
              <a:gdLst/>
              <a:ahLst/>
              <a:cxnLst/>
              <a:rect l="l" t="t" r="r" b="b"/>
              <a:pathLst>
                <a:path w="4205" h="2717" extrusionOk="0">
                  <a:moveTo>
                    <a:pt x="976" y="1088"/>
                  </a:moveTo>
                  <a:cubicBezTo>
                    <a:pt x="991" y="1088"/>
                    <a:pt x="1004" y="1096"/>
                    <a:pt x="1019" y="1113"/>
                  </a:cubicBezTo>
                  <a:cubicBezTo>
                    <a:pt x="1078" y="1180"/>
                    <a:pt x="1135" y="1279"/>
                    <a:pt x="1083" y="1363"/>
                  </a:cubicBezTo>
                  <a:cubicBezTo>
                    <a:pt x="1036" y="1439"/>
                    <a:pt x="905" y="1498"/>
                    <a:pt x="745" y="1498"/>
                  </a:cubicBezTo>
                  <a:cubicBezTo>
                    <a:pt x="732" y="1498"/>
                    <a:pt x="719" y="1497"/>
                    <a:pt x="705" y="1496"/>
                  </a:cubicBezTo>
                  <a:cubicBezTo>
                    <a:pt x="758" y="1293"/>
                    <a:pt x="861" y="1134"/>
                    <a:pt x="947" y="1095"/>
                  </a:cubicBezTo>
                  <a:cubicBezTo>
                    <a:pt x="958" y="1091"/>
                    <a:pt x="967" y="1088"/>
                    <a:pt x="976" y="1088"/>
                  </a:cubicBezTo>
                  <a:close/>
                  <a:moveTo>
                    <a:pt x="2555" y="1522"/>
                  </a:moveTo>
                  <a:cubicBezTo>
                    <a:pt x="2594" y="1522"/>
                    <a:pt x="2630" y="1530"/>
                    <a:pt x="2647" y="1557"/>
                  </a:cubicBezTo>
                  <a:cubicBezTo>
                    <a:pt x="2685" y="1614"/>
                    <a:pt x="2661" y="1770"/>
                    <a:pt x="2520" y="1976"/>
                  </a:cubicBezTo>
                  <a:cubicBezTo>
                    <a:pt x="2462" y="2063"/>
                    <a:pt x="2393" y="2143"/>
                    <a:pt x="2317" y="2216"/>
                  </a:cubicBezTo>
                  <a:cubicBezTo>
                    <a:pt x="2230" y="2067"/>
                    <a:pt x="2201" y="1893"/>
                    <a:pt x="2246" y="1748"/>
                  </a:cubicBezTo>
                  <a:cubicBezTo>
                    <a:pt x="2274" y="1661"/>
                    <a:pt x="2340" y="1551"/>
                    <a:pt x="2500" y="1526"/>
                  </a:cubicBezTo>
                  <a:cubicBezTo>
                    <a:pt x="2519" y="1523"/>
                    <a:pt x="2538" y="1522"/>
                    <a:pt x="2555" y="1522"/>
                  </a:cubicBezTo>
                  <a:close/>
                  <a:moveTo>
                    <a:pt x="1205" y="0"/>
                  </a:moveTo>
                  <a:cubicBezTo>
                    <a:pt x="986" y="0"/>
                    <a:pt x="524" y="35"/>
                    <a:pt x="241" y="305"/>
                  </a:cubicBezTo>
                  <a:cubicBezTo>
                    <a:pt x="78" y="462"/>
                    <a:pt x="0" y="670"/>
                    <a:pt x="10" y="928"/>
                  </a:cubicBezTo>
                  <a:cubicBezTo>
                    <a:pt x="22" y="1272"/>
                    <a:pt x="218" y="1528"/>
                    <a:pt x="535" y="1611"/>
                  </a:cubicBezTo>
                  <a:lnTo>
                    <a:pt x="537" y="1611"/>
                  </a:lnTo>
                  <a:cubicBezTo>
                    <a:pt x="523" y="1706"/>
                    <a:pt x="522" y="1803"/>
                    <a:pt x="533" y="1899"/>
                  </a:cubicBezTo>
                  <a:cubicBezTo>
                    <a:pt x="562" y="2143"/>
                    <a:pt x="705" y="2574"/>
                    <a:pt x="1343" y="2696"/>
                  </a:cubicBezTo>
                  <a:cubicBezTo>
                    <a:pt x="1404" y="2707"/>
                    <a:pt x="1466" y="2713"/>
                    <a:pt x="1526" y="2713"/>
                  </a:cubicBezTo>
                  <a:cubicBezTo>
                    <a:pt x="1808" y="2713"/>
                    <a:pt x="2075" y="2595"/>
                    <a:pt x="2293" y="2424"/>
                  </a:cubicBezTo>
                  <a:cubicBezTo>
                    <a:pt x="2308" y="2442"/>
                    <a:pt x="2324" y="2458"/>
                    <a:pt x="2341" y="2474"/>
                  </a:cubicBezTo>
                  <a:cubicBezTo>
                    <a:pt x="2450" y="2579"/>
                    <a:pt x="2654" y="2717"/>
                    <a:pt x="2976" y="2717"/>
                  </a:cubicBezTo>
                  <a:cubicBezTo>
                    <a:pt x="3118" y="2717"/>
                    <a:pt x="3281" y="2690"/>
                    <a:pt x="3471" y="2623"/>
                  </a:cubicBezTo>
                  <a:cubicBezTo>
                    <a:pt x="4086" y="2401"/>
                    <a:pt x="4205" y="2061"/>
                    <a:pt x="4195" y="1813"/>
                  </a:cubicBezTo>
                  <a:cubicBezTo>
                    <a:pt x="4179" y="1341"/>
                    <a:pt x="3677" y="883"/>
                    <a:pt x="3218" y="752"/>
                  </a:cubicBezTo>
                  <a:cubicBezTo>
                    <a:pt x="3211" y="750"/>
                    <a:pt x="3203" y="749"/>
                    <a:pt x="3196" y="749"/>
                  </a:cubicBezTo>
                  <a:cubicBezTo>
                    <a:pt x="3122" y="749"/>
                    <a:pt x="3096" y="865"/>
                    <a:pt x="3179" y="888"/>
                  </a:cubicBezTo>
                  <a:cubicBezTo>
                    <a:pt x="3582" y="1003"/>
                    <a:pt x="4040" y="1414"/>
                    <a:pt x="4054" y="1819"/>
                  </a:cubicBezTo>
                  <a:cubicBezTo>
                    <a:pt x="4064" y="2106"/>
                    <a:pt x="3845" y="2337"/>
                    <a:pt x="3423" y="2490"/>
                  </a:cubicBezTo>
                  <a:cubicBezTo>
                    <a:pt x="3252" y="2551"/>
                    <a:pt x="3104" y="2575"/>
                    <a:pt x="2978" y="2575"/>
                  </a:cubicBezTo>
                  <a:cubicBezTo>
                    <a:pt x="2703" y="2575"/>
                    <a:pt x="2531" y="2461"/>
                    <a:pt x="2439" y="2373"/>
                  </a:cubicBezTo>
                  <a:cubicBezTo>
                    <a:pt x="2425" y="2360"/>
                    <a:pt x="2413" y="2347"/>
                    <a:pt x="2401" y="2333"/>
                  </a:cubicBezTo>
                  <a:cubicBezTo>
                    <a:pt x="2490" y="2250"/>
                    <a:pt x="2570" y="2158"/>
                    <a:pt x="2638" y="2058"/>
                  </a:cubicBezTo>
                  <a:cubicBezTo>
                    <a:pt x="2798" y="1823"/>
                    <a:pt x="2847" y="1607"/>
                    <a:pt x="2768" y="1483"/>
                  </a:cubicBezTo>
                  <a:cubicBezTo>
                    <a:pt x="2737" y="1434"/>
                    <a:pt x="2676" y="1381"/>
                    <a:pt x="2557" y="1381"/>
                  </a:cubicBezTo>
                  <a:cubicBezTo>
                    <a:pt x="2534" y="1381"/>
                    <a:pt x="2507" y="1383"/>
                    <a:pt x="2479" y="1388"/>
                  </a:cubicBezTo>
                  <a:cubicBezTo>
                    <a:pt x="2304" y="1412"/>
                    <a:pt x="2159" y="1538"/>
                    <a:pt x="2111" y="1706"/>
                  </a:cubicBezTo>
                  <a:cubicBezTo>
                    <a:pt x="2052" y="1896"/>
                    <a:pt x="2093" y="2123"/>
                    <a:pt x="2209" y="2312"/>
                  </a:cubicBezTo>
                  <a:cubicBezTo>
                    <a:pt x="2014" y="2466"/>
                    <a:pt x="1776" y="2573"/>
                    <a:pt x="1528" y="2573"/>
                  </a:cubicBezTo>
                  <a:cubicBezTo>
                    <a:pt x="1475" y="2573"/>
                    <a:pt x="1423" y="2568"/>
                    <a:pt x="1369" y="2558"/>
                  </a:cubicBezTo>
                  <a:cubicBezTo>
                    <a:pt x="847" y="2459"/>
                    <a:pt x="704" y="2137"/>
                    <a:pt x="674" y="1884"/>
                  </a:cubicBezTo>
                  <a:cubicBezTo>
                    <a:pt x="665" y="1801"/>
                    <a:pt x="666" y="1718"/>
                    <a:pt x="677" y="1637"/>
                  </a:cubicBezTo>
                  <a:cubicBezTo>
                    <a:pt x="699" y="1639"/>
                    <a:pt x="721" y="1640"/>
                    <a:pt x="743" y="1640"/>
                  </a:cubicBezTo>
                  <a:cubicBezTo>
                    <a:pt x="943" y="1640"/>
                    <a:pt x="1127" y="1564"/>
                    <a:pt x="1205" y="1439"/>
                  </a:cubicBezTo>
                  <a:cubicBezTo>
                    <a:pt x="1249" y="1367"/>
                    <a:pt x="1297" y="1217"/>
                    <a:pt x="1126" y="1021"/>
                  </a:cubicBezTo>
                  <a:cubicBezTo>
                    <a:pt x="1088" y="973"/>
                    <a:pt x="1031" y="948"/>
                    <a:pt x="974" y="948"/>
                  </a:cubicBezTo>
                  <a:cubicBezTo>
                    <a:pt x="945" y="948"/>
                    <a:pt x="917" y="954"/>
                    <a:pt x="889" y="967"/>
                  </a:cubicBezTo>
                  <a:cubicBezTo>
                    <a:pt x="757" y="1026"/>
                    <a:pt x="626" y="1226"/>
                    <a:pt x="563" y="1474"/>
                  </a:cubicBezTo>
                  <a:cubicBezTo>
                    <a:pt x="439" y="1439"/>
                    <a:pt x="165" y="1317"/>
                    <a:pt x="152" y="923"/>
                  </a:cubicBezTo>
                  <a:cubicBezTo>
                    <a:pt x="144" y="709"/>
                    <a:pt x="206" y="535"/>
                    <a:pt x="339" y="408"/>
                  </a:cubicBezTo>
                  <a:cubicBezTo>
                    <a:pt x="586" y="172"/>
                    <a:pt x="1012" y="143"/>
                    <a:pt x="1209" y="143"/>
                  </a:cubicBezTo>
                  <a:cubicBezTo>
                    <a:pt x="1273" y="143"/>
                    <a:pt x="1313" y="146"/>
                    <a:pt x="1315" y="146"/>
                  </a:cubicBezTo>
                  <a:cubicBezTo>
                    <a:pt x="1317" y="146"/>
                    <a:pt x="1320" y="147"/>
                    <a:pt x="1322" y="147"/>
                  </a:cubicBezTo>
                  <a:cubicBezTo>
                    <a:pt x="1409" y="147"/>
                    <a:pt x="1418" y="12"/>
                    <a:pt x="1327" y="5"/>
                  </a:cubicBezTo>
                  <a:cubicBezTo>
                    <a:pt x="1320" y="4"/>
                    <a:pt x="1275" y="0"/>
                    <a:pt x="120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64"/>
            <p:cNvSpPr/>
            <p:nvPr/>
          </p:nvSpPr>
          <p:spPr>
            <a:xfrm>
              <a:off x="2396202" y="2001240"/>
              <a:ext cx="403628" cy="198352"/>
            </a:xfrm>
            <a:custGeom>
              <a:avLst/>
              <a:gdLst/>
              <a:ahLst/>
              <a:cxnLst/>
              <a:rect l="l" t="t" r="r" b="b"/>
              <a:pathLst>
                <a:path w="5130" h="2521" extrusionOk="0">
                  <a:moveTo>
                    <a:pt x="461" y="0"/>
                  </a:moveTo>
                  <a:lnTo>
                    <a:pt x="0" y="1737"/>
                  </a:lnTo>
                  <a:cubicBezTo>
                    <a:pt x="665" y="2366"/>
                    <a:pt x="1931" y="2521"/>
                    <a:pt x="3018" y="2521"/>
                  </a:cubicBezTo>
                  <a:cubicBezTo>
                    <a:pt x="4074" y="2521"/>
                    <a:pt x="4961" y="2374"/>
                    <a:pt x="4961" y="2374"/>
                  </a:cubicBezTo>
                  <a:lnTo>
                    <a:pt x="5130" y="1160"/>
                  </a:lnTo>
                  <a:lnTo>
                    <a:pt x="5130" y="1160"/>
                  </a:lnTo>
                  <a:cubicBezTo>
                    <a:pt x="5081" y="1162"/>
                    <a:pt x="5031" y="1163"/>
                    <a:pt x="4981" y="1163"/>
                  </a:cubicBezTo>
                  <a:cubicBezTo>
                    <a:pt x="3231" y="1163"/>
                    <a:pt x="461" y="0"/>
                    <a:pt x="4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64"/>
            <p:cNvSpPr/>
            <p:nvPr/>
          </p:nvSpPr>
          <p:spPr>
            <a:xfrm>
              <a:off x="2758439" y="2392354"/>
              <a:ext cx="250989" cy="315507"/>
            </a:xfrm>
            <a:custGeom>
              <a:avLst/>
              <a:gdLst/>
              <a:ahLst/>
              <a:cxnLst/>
              <a:rect l="l" t="t" r="r" b="b"/>
              <a:pathLst>
                <a:path w="3190" h="4010" extrusionOk="0">
                  <a:moveTo>
                    <a:pt x="2592" y="1"/>
                  </a:moveTo>
                  <a:cubicBezTo>
                    <a:pt x="2549" y="1"/>
                    <a:pt x="2505" y="38"/>
                    <a:pt x="2521" y="93"/>
                  </a:cubicBezTo>
                  <a:cubicBezTo>
                    <a:pt x="2527" y="110"/>
                    <a:pt x="3035" y="1832"/>
                    <a:pt x="2239" y="2935"/>
                  </a:cubicBezTo>
                  <a:cubicBezTo>
                    <a:pt x="1816" y="3524"/>
                    <a:pt x="1094" y="3839"/>
                    <a:pt x="94" y="3868"/>
                  </a:cubicBezTo>
                  <a:cubicBezTo>
                    <a:pt x="1" y="3869"/>
                    <a:pt x="1" y="4010"/>
                    <a:pt x="95" y="4010"/>
                  </a:cubicBezTo>
                  <a:cubicBezTo>
                    <a:pt x="96" y="4010"/>
                    <a:pt x="96" y="4010"/>
                    <a:pt x="96" y="4010"/>
                  </a:cubicBezTo>
                  <a:lnTo>
                    <a:pt x="98" y="4010"/>
                  </a:lnTo>
                  <a:cubicBezTo>
                    <a:pt x="1144" y="3979"/>
                    <a:pt x="1904" y="3645"/>
                    <a:pt x="2356" y="3017"/>
                  </a:cubicBezTo>
                  <a:cubicBezTo>
                    <a:pt x="3190" y="1856"/>
                    <a:pt x="2679" y="125"/>
                    <a:pt x="2658" y="51"/>
                  </a:cubicBezTo>
                  <a:cubicBezTo>
                    <a:pt x="2647" y="16"/>
                    <a:pt x="2619" y="1"/>
                    <a:pt x="259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64"/>
            <p:cNvSpPr/>
            <p:nvPr/>
          </p:nvSpPr>
          <p:spPr>
            <a:xfrm>
              <a:off x="2201471" y="2397232"/>
              <a:ext cx="301266" cy="305042"/>
            </a:xfrm>
            <a:custGeom>
              <a:avLst/>
              <a:gdLst/>
              <a:ahLst/>
              <a:cxnLst/>
              <a:rect l="l" t="t" r="r" b="b"/>
              <a:pathLst>
                <a:path w="3829" h="3877" extrusionOk="0">
                  <a:moveTo>
                    <a:pt x="1367" y="0"/>
                  </a:moveTo>
                  <a:cubicBezTo>
                    <a:pt x="1367" y="0"/>
                    <a:pt x="1" y="3734"/>
                    <a:pt x="3828" y="3877"/>
                  </a:cubicBezTo>
                  <a:lnTo>
                    <a:pt x="136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64"/>
            <p:cNvSpPr/>
            <p:nvPr/>
          </p:nvSpPr>
          <p:spPr>
            <a:xfrm>
              <a:off x="2254501" y="2391646"/>
              <a:ext cx="255867" cy="316215"/>
            </a:xfrm>
            <a:custGeom>
              <a:avLst/>
              <a:gdLst/>
              <a:ahLst/>
              <a:cxnLst/>
              <a:rect l="l" t="t" r="r" b="b"/>
              <a:pathLst>
                <a:path w="3252" h="4019" extrusionOk="0">
                  <a:moveTo>
                    <a:pt x="692" y="0"/>
                  </a:moveTo>
                  <a:cubicBezTo>
                    <a:pt x="665" y="0"/>
                    <a:pt x="639" y="14"/>
                    <a:pt x="627" y="47"/>
                  </a:cubicBezTo>
                  <a:cubicBezTo>
                    <a:pt x="601" y="118"/>
                    <a:pt x="1" y="1796"/>
                    <a:pt x="784" y="2961"/>
                  </a:cubicBezTo>
                  <a:cubicBezTo>
                    <a:pt x="1228" y="3620"/>
                    <a:pt x="2023" y="3976"/>
                    <a:pt x="3151" y="4019"/>
                  </a:cubicBezTo>
                  <a:lnTo>
                    <a:pt x="3154" y="4019"/>
                  </a:lnTo>
                  <a:cubicBezTo>
                    <a:pt x="3154" y="4019"/>
                    <a:pt x="3155" y="4019"/>
                    <a:pt x="3155" y="4019"/>
                  </a:cubicBezTo>
                  <a:cubicBezTo>
                    <a:pt x="3249" y="4019"/>
                    <a:pt x="3251" y="3878"/>
                    <a:pt x="3157" y="3877"/>
                  </a:cubicBezTo>
                  <a:cubicBezTo>
                    <a:pt x="2078" y="3836"/>
                    <a:pt x="1319" y="3501"/>
                    <a:pt x="903" y="2884"/>
                  </a:cubicBezTo>
                  <a:cubicBezTo>
                    <a:pt x="160" y="1778"/>
                    <a:pt x="754" y="113"/>
                    <a:pt x="761" y="97"/>
                  </a:cubicBezTo>
                  <a:cubicBezTo>
                    <a:pt x="781" y="40"/>
                    <a:pt x="736" y="0"/>
                    <a:pt x="69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64"/>
            <p:cNvSpPr/>
            <p:nvPr/>
          </p:nvSpPr>
          <p:spPr>
            <a:xfrm>
              <a:off x="2049857" y="1895574"/>
              <a:ext cx="524560" cy="463032"/>
            </a:xfrm>
            <a:custGeom>
              <a:avLst/>
              <a:gdLst/>
              <a:ahLst/>
              <a:cxnLst/>
              <a:rect l="l" t="t" r="r" b="b"/>
              <a:pathLst>
                <a:path w="6667" h="5885" extrusionOk="0">
                  <a:moveTo>
                    <a:pt x="916" y="1"/>
                  </a:moveTo>
                  <a:cubicBezTo>
                    <a:pt x="916" y="1"/>
                    <a:pt x="0" y="931"/>
                    <a:pt x="39" y="1383"/>
                  </a:cubicBezTo>
                  <a:cubicBezTo>
                    <a:pt x="79" y="1835"/>
                    <a:pt x="5592" y="5884"/>
                    <a:pt x="5592" y="5884"/>
                  </a:cubicBezTo>
                  <a:cubicBezTo>
                    <a:pt x="5592" y="5884"/>
                    <a:pt x="6528" y="5026"/>
                    <a:pt x="6597" y="4700"/>
                  </a:cubicBezTo>
                  <a:cubicBezTo>
                    <a:pt x="6667" y="4374"/>
                    <a:pt x="916" y="1"/>
                    <a:pt x="916" y="1"/>
                  </a:cubicBezTo>
                  <a:close/>
                </a:path>
              </a:pathLst>
            </a:custGeom>
            <a:solidFill>
              <a:srgbClr val="1A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64"/>
            <p:cNvSpPr/>
            <p:nvPr/>
          </p:nvSpPr>
          <p:spPr>
            <a:xfrm>
              <a:off x="1858825" y="1797225"/>
              <a:ext cx="337380" cy="248944"/>
            </a:xfrm>
            <a:custGeom>
              <a:avLst/>
              <a:gdLst/>
              <a:ahLst/>
              <a:cxnLst/>
              <a:rect l="l" t="t" r="r" b="b"/>
              <a:pathLst>
                <a:path w="4288" h="3164" extrusionOk="0">
                  <a:moveTo>
                    <a:pt x="327" y="0"/>
                  </a:moveTo>
                  <a:cubicBezTo>
                    <a:pt x="0" y="0"/>
                    <a:pt x="718" y="1320"/>
                    <a:pt x="684" y="1533"/>
                  </a:cubicBezTo>
                  <a:cubicBezTo>
                    <a:pt x="684" y="1533"/>
                    <a:pt x="530" y="3080"/>
                    <a:pt x="2360" y="3161"/>
                  </a:cubicBezTo>
                  <a:cubicBezTo>
                    <a:pt x="2402" y="3163"/>
                    <a:pt x="2443" y="3164"/>
                    <a:pt x="2484" y="3164"/>
                  </a:cubicBezTo>
                  <a:cubicBezTo>
                    <a:pt x="4194" y="3164"/>
                    <a:pt x="4287" y="1533"/>
                    <a:pt x="3480" y="685"/>
                  </a:cubicBezTo>
                  <a:cubicBezTo>
                    <a:pt x="3050" y="235"/>
                    <a:pt x="2431" y="179"/>
                    <a:pt x="1844" y="179"/>
                  </a:cubicBezTo>
                  <a:cubicBezTo>
                    <a:pt x="1652" y="179"/>
                    <a:pt x="1464" y="185"/>
                    <a:pt x="1287" y="185"/>
                  </a:cubicBezTo>
                  <a:cubicBezTo>
                    <a:pt x="964" y="185"/>
                    <a:pt x="678" y="165"/>
                    <a:pt x="478" y="53"/>
                  </a:cubicBezTo>
                  <a:cubicBezTo>
                    <a:pt x="413" y="17"/>
                    <a:pt x="363"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64"/>
            <p:cNvSpPr/>
            <p:nvPr/>
          </p:nvSpPr>
          <p:spPr>
            <a:xfrm>
              <a:off x="1867322" y="1791639"/>
              <a:ext cx="319834" cy="260116"/>
            </a:xfrm>
            <a:custGeom>
              <a:avLst/>
              <a:gdLst/>
              <a:ahLst/>
              <a:cxnLst/>
              <a:rect l="l" t="t" r="r" b="b"/>
              <a:pathLst>
                <a:path w="4065" h="3306" extrusionOk="0">
                  <a:moveTo>
                    <a:pt x="219" y="143"/>
                  </a:moveTo>
                  <a:cubicBezTo>
                    <a:pt x="233" y="143"/>
                    <a:pt x="267" y="148"/>
                    <a:pt x="334" y="186"/>
                  </a:cubicBezTo>
                  <a:cubicBezTo>
                    <a:pt x="543" y="302"/>
                    <a:pt x="824" y="326"/>
                    <a:pt x="1180" y="326"/>
                  </a:cubicBezTo>
                  <a:cubicBezTo>
                    <a:pt x="1267" y="326"/>
                    <a:pt x="1356" y="325"/>
                    <a:pt x="1447" y="323"/>
                  </a:cubicBezTo>
                  <a:cubicBezTo>
                    <a:pt x="1533" y="322"/>
                    <a:pt x="1620" y="321"/>
                    <a:pt x="1707" y="321"/>
                  </a:cubicBezTo>
                  <a:cubicBezTo>
                    <a:pt x="2295" y="321"/>
                    <a:pt x="2908" y="373"/>
                    <a:pt x="3320" y="805"/>
                  </a:cubicBezTo>
                  <a:cubicBezTo>
                    <a:pt x="3760" y="1266"/>
                    <a:pt x="3914" y="1944"/>
                    <a:pt x="3694" y="2454"/>
                  </a:cubicBezTo>
                  <a:cubicBezTo>
                    <a:pt x="3499" y="2912"/>
                    <a:pt x="3037" y="3163"/>
                    <a:pt x="2376" y="3163"/>
                  </a:cubicBezTo>
                  <a:cubicBezTo>
                    <a:pt x="2336" y="3163"/>
                    <a:pt x="2296" y="3162"/>
                    <a:pt x="2255" y="3160"/>
                  </a:cubicBezTo>
                  <a:cubicBezTo>
                    <a:pt x="1684" y="3136"/>
                    <a:pt x="1255" y="2962"/>
                    <a:pt x="979" y="2645"/>
                  </a:cubicBezTo>
                  <a:cubicBezTo>
                    <a:pt x="593" y="2200"/>
                    <a:pt x="645" y="1616"/>
                    <a:pt x="645" y="1615"/>
                  </a:cubicBezTo>
                  <a:cubicBezTo>
                    <a:pt x="661" y="1520"/>
                    <a:pt x="588" y="1327"/>
                    <a:pt x="455" y="994"/>
                  </a:cubicBezTo>
                  <a:cubicBezTo>
                    <a:pt x="356" y="742"/>
                    <a:pt x="149" y="215"/>
                    <a:pt x="219" y="143"/>
                  </a:cubicBezTo>
                  <a:close/>
                  <a:moveTo>
                    <a:pt x="216" y="1"/>
                  </a:moveTo>
                  <a:cubicBezTo>
                    <a:pt x="163" y="1"/>
                    <a:pt x="123" y="22"/>
                    <a:pt x="96" y="63"/>
                  </a:cubicBezTo>
                  <a:cubicBezTo>
                    <a:pt x="1" y="200"/>
                    <a:pt x="118" y="527"/>
                    <a:pt x="324" y="1047"/>
                  </a:cubicBezTo>
                  <a:cubicBezTo>
                    <a:pt x="408" y="1262"/>
                    <a:pt x="515" y="1530"/>
                    <a:pt x="503" y="1596"/>
                  </a:cubicBezTo>
                  <a:cubicBezTo>
                    <a:pt x="502" y="1623"/>
                    <a:pt x="446" y="2246"/>
                    <a:pt x="871" y="2738"/>
                  </a:cubicBezTo>
                  <a:cubicBezTo>
                    <a:pt x="1173" y="3085"/>
                    <a:pt x="1636" y="3275"/>
                    <a:pt x="2248" y="3302"/>
                  </a:cubicBezTo>
                  <a:cubicBezTo>
                    <a:pt x="2292" y="3304"/>
                    <a:pt x="2335" y="3306"/>
                    <a:pt x="2376" y="3306"/>
                  </a:cubicBezTo>
                  <a:cubicBezTo>
                    <a:pt x="3091" y="3306"/>
                    <a:pt x="3606" y="3022"/>
                    <a:pt x="3825" y="2510"/>
                  </a:cubicBezTo>
                  <a:cubicBezTo>
                    <a:pt x="4065" y="1949"/>
                    <a:pt x="3900" y="1208"/>
                    <a:pt x="3423" y="708"/>
                  </a:cubicBezTo>
                  <a:cubicBezTo>
                    <a:pt x="2975" y="238"/>
                    <a:pt x="2330" y="180"/>
                    <a:pt x="1712" y="180"/>
                  </a:cubicBezTo>
                  <a:cubicBezTo>
                    <a:pt x="1622" y="180"/>
                    <a:pt x="1533" y="182"/>
                    <a:pt x="1445" y="183"/>
                  </a:cubicBezTo>
                  <a:cubicBezTo>
                    <a:pt x="1355" y="184"/>
                    <a:pt x="1265" y="186"/>
                    <a:pt x="1180" y="186"/>
                  </a:cubicBezTo>
                  <a:cubicBezTo>
                    <a:pt x="891" y="186"/>
                    <a:pt x="597" y="171"/>
                    <a:pt x="403" y="63"/>
                  </a:cubicBezTo>
                  <a:cubicBezTo>
                    <a:pt x="329" y="21"/>
                    <a:pt x="267" y="1"/>
                    <a:pt x="21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64"/>
            <p:cNvSpPr/>
            <p:nvPr/>
          </p:nvSpPr>
          <p:spPr>
            <a:xfrm>
              <a:off x="1837818" y="1768901"/>
              <a:ext cx="227149" cy="219360"/>
            </a:xfrm>
            <a:custGeom>
              <a:avLst/>
              <a:gdLst/>
              <a:ahLst/>
              <a:cxnLst/>
              <a:rect l="l" t="t" r="r" b="b"/>
              <a:pathLst>
                <a:path w="2887" h="2788" extrusionOk="0">
                  <a:moveTo>
                    <a:pt x="169" y="1"/>
                  </a:moveTo>
                  <a:cubicBezTo>
                    <a:pt x="1" y="1"/>
                    <a:pt x="704" y="2098"/>
                    <a:pt x="1079" y="2413"/>
                  </a:cubicBezTo>
                  <a:cubicBezTo>
                    <a:pt x="1079" y="2413"/>
                    <a:pt x="1453" y="2788"/>
                    <a:pt x="1646" y="2788"/>
                  </a:cubicBezTo>
                  <a:cubicBezTo>
                    <a:pt x="1703" y="2788"/>
                    <a:pt x="1745" y="2754"/>
                    <a:pt x="1755" y="2667"/>
                  </a:cubicBezTo>
                  <a:cubicBezTo>
                    <a:pt x="1801" y="2289"/>
                    <a:pt x="1308" y="1722"/>
                    <a:pt x="1428" y="1711"/>
                  </a:cubicBezTo>
                  <a:cubicBezTo>
                    <a:pt x="1429" y="1711"/>
                    <a:pt x="1430" y="1711"/>
                    <a:pt x="1431" y="1711"/>
                  </a:cubicBezTo>
                  <a:cubicBezTo>
                    <a:pt x="1523" y="1711"/>
                    <a:pt x="1872" y="1965"/>
                    <a:pt x="2100" y="1965"/>
                  </a:cubicBezTo>
                  <a:cubicBezTo>
                    <a:pt x="2190" y="1965"/>
                    <a:pt x="2261" y="1926"/>
                    <a:pt x="2290" y="1815"/>
                  </a:cubicBezTo>
                  <a:cubicBezTo>
                    <a:pt x="2393" y="1422"/>
                    <a:pt x="2045" y="1023"/>
                    <a:pt x="2045" y="1023"/>
                  </a:cubicBezTo>
                  <a:cubicBezTo>
                    <a:pt x="2045" y="1023"/>
                    <a:pt x="2886" y="968"/>
                    <a:pt x="2770" y="671"/>
                  </a:cubicBezTo>
                  <a:cubicBezTo>
                    <a:pt x="2652" y="374"/>
                    <a:pt x="444" y="191"/>
                    <a:pt x="194" y="11"/>
                  </a:cubicBezTo>
                  <a:cubicBezTo>
                    <a:pt x="184" y="4"/>
                    <a:pt x="176" y="1"/>
                    <a:pt x="169" y="1"/>
                  </a:cubicBezTo>
                  <a:close/>
                </a:path>
              </a:pathLst>
            </a:custGeom>
            <a:solidFill>
              <a:srgbClr val="B37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64"/>
            <p:cNvSpPr/>
            <p:nvPr/>
          </p:nvSpPr>
          <p:spPr>
            <a:xfrm>
              <a:off x="1917283" y="1864417"/>
              <a:ext cx="126832" cy="110388"/>
            </a:xfrm>
            <a:custGeom>
              <a:avLst/>
              <a:gdLst/>
              <a:ahLst/>
              <a:cxnLst/>
              <a:rect l="l" t="t" r="r" b="b"/>
              <a:pathLst>
                <a:path w="1612" h="1403" extrusionOk="0">
                  <a:moveTo>
                    <a:pt x="77" y="1"/>
                  </a:moveTo>
                  <a:cubicBezTo>
                    <a:pt x="39" y="1"/>
                    <a:pt x="1" y="29"/>
                    <a:pt x="6" y="79"/>
                  </a:cubicBezTo>
                  <a:cubicBezTo>
                    <a:pt x="199" y="1136"/>
                    <a:pt x="1448" y="1390"/>
                    <a:pt x="1501" y="1401"/>
                  </a:cubicBezTo>
                  <a:cubicBezTo>
                    <a:pt x="1505" y="1402"/>
                    <a:pt x="1510" y="1402"/>
                    <a:pt x="1514" y="1402"/>
                  </a:cubicBezTo>
                  <a:cubicBezTo>
                    <a:pt x="1600" y="1401"/>
                    <a:pt x="1612" y="1278"/>
                    <a:pt x="1527" y="1262"/>
                  </a:cubicBezTo>
                  <a:cubicBezTo>
                    <a:pt x="1514" y="1259"/>
                    <a:pt x="320" y="1016"/>
                    <a:pt x="144" y="53"/>
                  </a:cubicBezTo>
                  <a:cubicBezTo>
                    <a:pt x="134" y="17"/>
                    <a:pt x="105" y="1"/>
                    <a:pt x="7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64"/>
            <p:cNvSpPr/>
            <p:nvPr/>
          </p:nvSpPr>
          <p:spPr>
            <a:xfrm>
              <a:off x="1889510" y="1795966"/>
              <a:ext cx="233680" cy="176479"/>
            </a:xfrm>
            <a:custGeom>
              <a:avLst/>
              <a:gdLst/>
              <a:ahLst/>
              <a:cxnLst/>
              <a:rect l="l" t="t" r="r" b="b"/>
              <a:pathLst>
                <a:path w="2970" h="2243" extrusionOk="0">
                  <a:moveTo>
                    <a:pt x="90" y="1"/>
                  </a:moveTo>
                  <a:cubicBezTo>
                    <a:pt x="45" y="1"/>
                    <a:pt x="0" y="43"/>
                    <a:pt x="22" y="99"/>
                  </a:cubicBezTo>
                  <a:cubicBezTo>
                    <a:pt x="122" y="322"/>
                    <a:pt x="586" y="504"/>
                    <a:pt x="1122" y="715"/>
                  </a:cubicBezTo>
                  <a:cubicBezTo>
                    <a:pt x="1543" y="881"/>
                    <a:pt x="1979" y="1052"/>
                    <a:pt x="2249" y="1248"/>
                  </a:cubicBezTo>
                  <a:cubicBezTo>
                    <a:pt x="2816" y="1660"/>
                    <a:pt x="2775" y="2144"/>
                    <a:pt x="2773" y="2165"/>
                  </a:cubicBezTo>
                  <a:cubicBezTo>
                    <a:pt x="2769" y="2204"/>
                    <a:pt x="2797" y="2239"/>
                    <a:pt x="2835" y="2243"/>
                  </a:cubicBezTo>
                  <a:lnTo>
                    <a:pt x="2843" y="2243"/>
                  </a:lnTo>
                  <a:cubicBezTo>
                    <a:pt x="2879" y="2243"/>
                    <a:pt x="2910" y="2216"/>
                    <a:pt x="2914" y="2181"/>
                  </a:cubicBezTo>
                  <a:cubicBezTo>
                    <a:pt x="2916" y="2157"/>
                    <a:pt x="2970" y="1597"/>
                    <a:pt x="2332" y="1135"/>
                  </a:cubicBezTo>
                  <a:cubicBezTo>
                    <a:pt x="2047" y="926"/>
                    <a:pt x="1604" y="751"/>
                    <a:pt x="1175" y="582"/>
                  </a:cubicBezTo>
                  <a:cubicBezTo>
                    <a:pt x="709" y="399"/>
                    <a:pt x="228" y="211"/>
                    <a:pt x="152" y="40"/>
                  </a:cubicBezTo>
                  <a:cubicBezTo>
                    <a:pt x="138" y="12"/>
                    <a:pt x="114" y="1"/>
                    <a:pt x="9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64"/>
            <p:cNvSpPr/>
            <p:nvPr/>
          </p:nvSpPr>
          <p:spPr>
            <a:xfrm>
              <a:off x="2319332" y="2204389"/>
              <a:ext cx="477588" cy="193159"/>
            </a:xfrm>
            <a:custGeom>
              <a:avLst/>
              <a:gdLst/>
              <a:ahLst/>
              <a:cxnLst/>
              <a:rect l="l" t="t" r="r" b="b"/>
              <a:pathLst>
                <a:path w="6070" h="2455" extrusionOk="0">
                  <a:moveTo>
                    <a:pt x="1007" y="1"/>
                  </a:moveTo>
                  <a:cubicBezTo>
                    <a:pt x="1" y="1"/>
                    <a:pt x="481" y="1679"/>
                    <a:pt x="2485" y="2280"/>
                  </a:cubicBezTo>
                  <a:cubicBezTo>
                    <a:pt x="2900" y="2404"/>
                    <a:pt x="3288" y="2454"/>
                    <a:pt x="3646" y="2454"/>
                  </a:cubicBezTo>
                  <a:cubicBezTo>
                    <a:pt x="5129" y="2454"/>
                    <a:pt x="6069" y="1590"/>
                    <a:pt x="6069" y="1590"/>
                  </a:cubicBezTo>
                  <a:lnTo>
                    <a:pt x="3968" y="203"/>
                  </a:lnTo>
                  <a:cubicBezTo>
                    <a:pt x="3968" y="203"/>
                    <a:pt x="3777" y="212"/>
                    <a:pt x="3472" y="212"/>
                  </a:cubicBezTo>
                  <a:cubicBezTo>
                    <a:pt x="2935" y="212"/>
                    <a:pt x="2044" y="183"/>
                    <a:pt x="1226" y="24"/>
                  </a:cubicBezTo>
                  <a:cubicBezTo>
                    <a:pt x="1147" y="8"/>
                    <a:pt x="1074" y="1"/>
                    <a:pt x="1007"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64"/>
            <p:cNvSpPr/>
            <p:nvPr/>
          </p:nvSpPr>
          <p:spPr>
            <a:xfrm>
              <a:off x="2343723" y="2198961"/>
              <a:ext cx="461222" cy="204096"/>
            </a:xfrm>
            <a:custGeom>
              <a:avLst/>
              <a:gdLst/>
              <a:ahLst/>
              <a:cxnLst/>
              <a:rect l="l" t="t" r="r" b="b"/>
              <a:pathLst>
                <a:path w="5862" h="2594" extrusionOk="0">
                  <a:moveTo>
                    <a:pt x="698" y="0"/>
                  </a:moveTo>
                  <a:cubicBezTo>
                    <a:pt x="400" y="0"/>
                    <a:pt x="195" y="136"/>
                    <a:pt x="135" y="383"/>
                  </a:cubicBezTo>
                  <a:cubicBezTo>
                    <a:pt x="0" y="927"/>
                    <a:pt x="643" y="1964"/>
                    <a:pt x="2155" y="2419"/>
                  </a:cubicBezTo>
                  <a:cubicBezTo>
                    <a:pt x="2535" y="2534"/>
                    <a:pt x="2930" y="2592"/>
                    <a:pt x="3327" y="2594"/>
                  </a:cubicBezTo>
                  <a:cubicBezTo>
                    <a:pt x="4827" y="2594"/>
                    <a:pt x="5795" y="1723"/>
                    <a:pt x="5807" y="1713"/>
                  </a:cubicBezTo>
                  <a:cubicBezTo>
                    <a:pt x="5861" y="1663"/>
                    <a:pt x="5815" y="1588"/>
                    <a:pt x="5759" y="1588"/>
                  </a:cubicBezTo>
                  <a:cubicBezTo>
                    <a:pt x="5743" y="1588"/>
                    <a:pt x="5726" y="1594"/>
                    <a:pt x="5711" y="1608"/>
                  </a:cubicBezTo>
                  <a:cubicBezTo>
                    <a:pt x="5700" y="1618"/>
                    <a:pt x="4772" y="2452"/>
                    <a:pt x="3329" y="2452"/>
                  </a:cubicBezTo>
                  <a:cubicBezTo>
                    <a:pt x="2980" y="2452"/>
                    <a:pt x="2600" y="2403"/>
                    <a:pt x="2197" y="2282"/>
                  </a:cubicBezTo>
                  <a:cubicBezTo>
                    <a:pt x="821" y="1869"/>
                    <a:pt x="149" y="917"/>
                    <a:pt x="273" y="416"/>
                  </a:cubicBezTo>
                  <a:cubicBezTo>
                    <a:pt x="317" y="237"/>
                    <a:pt x="469" y="142"/>
                    <a:pt x="699" y="142"/>
                  </a:cubicBezTo>
                  <a:cubicBezTo>
                    <a:pt x="761" y="142"/>
                    <a:pt x="829" y="149"/>
                    <a:pt x="902" y="163"/>
                  </a:cubicBezTo>
                  <a:cubicBezTo>
                    <a:pt x="1725" y="323"/>
                    <a:pt x="2627" y="351"/>
                    <a:pt x="3169" y="351"/>
                  </a:cubicBezTo>
                  <a:cubicBezTo>
                    <a:pt x="3467" y="351"/>
                    <a:pt x="3656" y="343"/>
                    <a:pt x="3662" y="343"/>
                  </a:cubicBezTo>
                  <a:cubicBezTo>
                    <a:pt x="3700" y="340"/>
                    <a:pt x="3731" y="306"/>
                    <a:pt x="3728" y="268"/>
                  </a:cubicBezTo>
                  <a:cubicBezTo>
                    <a:pt x="3728" y="230"/>
                    <a:pt x="3698" y="200"/>
                    <a:pt x="3662" y="200"/>
                  </a:cubicBezTo>
                  <a:cubicBezTo>
                    <a:pt x="3660" y="200"/>
                    <a:pt x="3657" y="201"/>
                    <a:pt x="3655" y="201"/>
                  </a:cubicBezTo>
                  <a:cubicBezTo>
                    <a:pt x="3650" y="201"/>
                    <a:pt x="3461" y="210"/>
                    <a:pt x="3163" y="210"/>
                  </a:cubicBezTo>
                  <a:cubicBezTo>
                    <a:pt x="2627" y="210"/>
                    <a:pt x="1738" y="182"/>
                    <a:pt x="929" y="24"/>
                  </a:cubicBezTo>
                  <a:cubicBezTo>
                    <a:pt x="847" y="8"/>
                    <a:pt x="770" y="0"/>
                    <a:pt x="69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64"/>
            <p:cNvSpPr/>
            <p:nvPr/>
          </p:nvSpPr>
          <p:spPr>
            <a:xfrm>
              <a:off x="2624056" y="1963631"/>
              <a:ext cx="517478" cy="439979"/>
            </a:xfrm>
            <a:custGeom>
              <a:avLst/>
              <a:gdLst/>
              <a:ahLst/>
              <a:cxnLst/>
              <a:rect l="l" t="t" r="r" b="b"/>
              <a:pathLst>
                <a:path w="6577" h="5592" extrusionOk="0">
                  <a:moveTo>
                    <a:pt x="4812" y="1"/>
                  </a:moveTo>
                  <a:cubicBezTo>
                    <a:pt x="4140" y="1"/>
                    <a:pt x="2786" y="1695"/>
                    <a:pt x="2786" y="1695"/>
                  </a:cubicBezTo>
                  <a:cubicBezTo>
                    <a:pt x="2786" y="1695"/>
                    <a:pt x="1288" y="934"/>
                    <a:pt x="850" y="934"/>
                  </a:cubicBezTo>
                  <a:cubicBezTo>
                    <a:pt x="815" y="934"/>
                    <a:pt x="786" y="939"/>
                    <a:pt x="766" y="950"/>
                  </a:cubicBezTo>
                  <a:cubicBezTo>
                    <a:pt x="1" y="1367"/>
                    <a:pt x="601" y="4106"/>
                    <a:pt x="1294" y="4106"/>
                  </a:cubicBezTo>
                  <a:cubicBezTo>
                    <a:pt x="1307" y="4106"/>
                    <a:pt x="1320" y="4105"/>
                    <a:pt x="1333" y="4104"/>
                  </a:cubicBezTo>
                  <a:cubicBezTo>
                    <a:pt x="1772" y="4038"/>
                    <a:pt x="2927" y="2651"/>
                    <a:pt x="2927" y="2650"/>
                  </a:cubicBezTo>
                  <a:lnTo>
                    <a:pt x="2927" y="2650"/>
                  </a:lnTo>
                  <a:lnTo>
                    <a:pt x="2750" y="5557"/>
                  </a:lnTo>
                  <a:cubicBezTo>
                    <a:pt x="2939" y="5558"/>
                    <a:pt x="3129" y="5569"/>
                    <a:pt x="3318" y="5591"/>
                  </a:cubicBezTo>
                  <a:cubicBezTo>
                    <a:pt x="3320" y="5592"/>
                    <a:pt x="3321" y="5592"/>
                    <a:pt x="3323" y="5592"/>
                  </a:cubicBezTo>
                  <a:cubicBezTo>
                    <a:pt x="3599" y="5592"/>
                    <a:pt x="3459" y="2899"/>
                    <a:pt x="3459" y="2899"/>
                  </a:cubicBezTo>
                  <a:lnTo>
                    <a:pt x="3459" y="2899"/>
                  </a:lnTo>
                  <a:lnTo>
                    <a:pt x="5160" y="4670"/>
                  </a:lnTo>
                  <a:cubicBezTo>
                    <a:pt x="5160" y="4670"/>
                    <a:pt x="5407" y="4387"/>
                    <a:pt x="5585" y="4069"/>
                  </a:cubicBezTo>
                  <a:cubicBezTo>
                    <a:pt x="5761" y="3749"/>
                    <a:pt x="3672" y="2509"/>
                    <a:pt x="3672" y="2509"/>
                  </a:cubicBezTo>
                  <a:lnTo>
                    <a:pt x="3672" y="2509"/>
                  </a:lnTo>
                  <a:cubicBezTo>
                    <a:pt x="3672" y="2509"/>
                    <a:pt x="4468" y="2614"/>
                    <a:pt x="5190" y="2614"/>
                  </a:cubicBezTo>
                  <a:cubicBezTo>
                    <a:pt x="5407" y="2614"/>
                    <a:pt x="5617" y="2604"/>
                    <a:pt x="5797" y="2580"/>
                  </a:cubicBezTo>
                  <a:cubicBezTo>
                    <a:pt x="6577" y="2474"/>
                    <a:pt x="5549" y="312"/>
                    <a:pt x="4947" y="29"/>
                  </a:cubicBezTo>
                  <a:cubicBezTo>
                    <a:pt x="4906" y="10"/>
                    <a:pt x="4861" y="1"/>
                    <a:pt x="4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64"/>
            <p:cNvSpPr/>
            <p:nvPr/>
          </p:nvSpPr>
          <p:spPr>
            <a:xfrm>
              <a:off x="2374329" y="2206278"/>
              <a:ext cx="90875" cy="51535"/>
            </a:xfrm>
            <a:custGeom>
              <a:avLst/>
              <a:gdLst/>
              <a:ahLst/>
              <a:cxnLst/>
              <a:rect l="l" t="t" r="r" b="b"/>
              <a:pathLst>
                <a:path w="1155" h="655" extrusionOk="0">
                  <a:moveTo>
                    <a:pt x="96" y="1"/>
                  </a:moveTo>
                  <a:cubicBezTo>
                    <a:pt x="46" y="1"/>
                    <a:pt x="0" y="56"/>
                    <a:pt x="34" y="110"/>
                  </a:cubicBezTo>
                  <a:cubicBezTo>
                    <a:pt x="47" y="128"/>
                    <a:pt x="360" y="542"/>
                    <a:pt x="1046" y="653"/>
                  </a:cubicBezTo>
                  <a:cubicBezTo>
                    <a:pt x="1050" y="653"/>
                    <a:pt x="1054" y="653"/>
                    <a:pt x="1058" y="655"/>
                  </a:cubicBezTo>
                  <a:lnTo>
                    <a:pt x="1058" y="655"/>
                  </a:lnTo>
                  <a:cubicBezTo>
                    <a:pt x="1145" y="653"/>
                    <a:pt x="1155" y="527"/>
                    <a:pt x="1068" y="514"/>
                  </a:cubicBezTo>
                  <a:cubicBezTo>
                    <a:pt x="443" y="413"/>
                    <a:pt x="151" y="30"/>
                    <a:pt x="149" y="26"/>
                  </a:cubicBezTo>
                  <a:cubicBezTo>
                    <a:pt x="133" y="8"/>
                    <a:pt x="114" y="1"/>
                    <a:pt x="96" y="1"/>
                  </a:cubicBezTo>
                  <a:close/>
                  <a:moveTo>
                    <a:pt x="1058" y="655"/>
                  </a:moveTo>
                  <a:cubicBezTo>
                    <a:pt x="1057" y="655"/>
                    <a:pt x="1057" y="655"/>
                    <a:pt x="1056" y="655"/>
                  </a:cubicBezTo>
                  <a:lnTo>
                    <a:pt x="1058" y="655"/>
                  </a:lnTo>
                  <a:cubicBezTo>
                    <a:pt x="1058" y="655"/>
                    <a:pt x="1058" y="655"/>
                    <a:pt x="1058" y="655"/>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64"/>
            <p:cNvSpPr/>
            <p:nvPr/>
          </p:nvSpPr>
          <p:spPr>
            <a:xfrm>
              <a:off x="2355603" y="2239638"/>
              <a:ext cx="91111" cy="63731"/>
            </a:xfrm>
            <a:custGeom>
              <a:avLst/>
              <a:gdLst/>
              <a:ahLst/>
              <a:cxnLst/>
              <a:rect l="l" t="t" r="r" b="b"/>
              <a:pathLst>
                <a:path w="1158" h="810" extrusionOk="0">
                  <a:moveTo>
                    <a:pt x="95" y="1"/>
                  </a:moveTo>
                  <a:cubicBezTo>
                    <a:pt x="47" y="1"/>
                    <a:pt x="0" y="49"/>
                    <a:pt x="31" y="106"/>
                  </a:cubicBezTo>
                  <a:cubicBezTo>
                    <a:pt x="256" y="534"/>
                    <a:pt x="1004" y="795"/>
                    <a:pt x="1036" y="805"/>
                  </a:cubicBezTo>
                  <a:cubicBezTo>
                    <a:pt x="1043" y="808"/>
                    <a:pt x="1051" y="809"/>
                    <a:pt x="1059" y="809"/>
                  </a:cubicBezTo>
                  <a:lnTo>
                    <a:pt x="1059" y="808"/>
                  </a:lnTo>
                  <a:cubicBezTo>
                    <a:pt x="1139" y="808"/>
                    <a:pt x="1158" y="696"/>
                    <a:pt x="1082" y="670"/>
                  </a:cubicBezTo>
                  <a:cubicBezTo>
                    <a:pt x="1075" y="668"/>
                    <a:pt x="354" y="418"/>
                    <a:pt x="155" y="39"/>
                  </a:cubicBezTo>
                  <a:cubicBezTo>
                    <a:pt x="141" y="12"/>
                    <a:pt x="118" y="1"/>
                    <a:pt x="9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64"/>
            <p:cNvSpPr/>
            <p:nvPr/>
          </p:nvSpPr>
          <p:spPr>
            <a:xfrm>
              <a:off x="2741759" y="2117606"/>
              <a:ext cx="112748" cy="80883"/>
            </a:xfrm>
            <a:custGeom>
              <a:avLst/>
              <a:gdLst/>
              <a:ahLst/>
              <a:cxnLst/>
              <a:rect l="l" t="t" r="r" b="b"/>
              <a:pathLst>
                <a:path w="1433" h="1028" extrusionOk="0">
                  <a:moveTo>
                    <a:pt x="908" y="1"/>
                  </a:moveTo>
                  <a:cubicBezTo>
                    <a:pt x="662" y="1"/>
                    <a:pt x="361" y="27"/>
                    <a:pt x="91" y="60"/>
                  </a:cubicBezTo>
                  <a:cubicBezTo>
                    <a:pt x="0" y="70"/>
                    <a:pt x="12" y="201"/>
                    <a:pt x="97" y="201"/>
                  </a:cubicBezTo>
                  <a:cubicBezTo>
                    <a:pt x="100" y="201"/>
                    <a:pt x="103" y="201"/>
                    <a:pt x="107" y="200"/>
                  </a:cubicBezTo>
                  <a:cubicBezTo>
                    <a:pt x="400" y="166"/>
                    <a:pt x="723" y="144"/>
                    <a:pt x="958" y="144"/>
                  </a:cubicBezTo>
                  <a:cubicBezTo>
                    <a:pt x="1100" y="144"/>
                    <a:pt x="1210" y="152"/>
                    <a:pt x="1260" y="171"/>
                  </a:cubicBezTo>
                  <a:cubicBezTo>
                    <a:pt x="1060" y="402"/>
                    <a:pt x="304" y="893"/>
                    <a:pt x="296" y="897"/>
                  </a:cubicBezTo>
                  <a:cubicBezTo>
                    <a:pt x="238" y="935"/>
                    <a:pt x="264" y="1026"/>
                    <a:pt x="335" y="1028"/>
                  </a:cubicBezTo>
                  <a:cubicBezTo>
                    <a:pt x="349" y="1028"/>
                    <a:pt x="362" y="1024"/>
                    <a:pt x="373" y="1017"/>
                  </a:cubicBezTo>
                  <a:cubicBezTo>
                    <a:pt x="406" y="996"/>
                    <a:pt x="1188" y="488"/>
                    <a:pt x="1382" y="246"/>
                  </a:cubicBezTo>
                  <a:cubicBezTo>
                    <a:pt x="1433" y="183"/>
                    <a:pt x="1413" y="129"/>
                    <a:pt x="1402" y="109"/>
                  </a:cubicBezTo>
                  <a:cubicBezTo>
                    <a:pt x="1358" y="29"/>
                    <a:pt x="1162" y="1"/>
                    <a:pt x="90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64"/>
            <p:cNvSpPr/>
            <p:nvPr/>
          </p:nvSpPr>
          <p:spPr>
            <a:xfrm>
              <a:off x="2897858" y="2066308"/>
              <a:ext cx="92528" cy="74589"/>
            </a:xfrm>
            <a:custGeom>
              <a:avLst/>
              <a:gdLst/>
              <a:ahLst/>
              <a:cxnLst/>
              <a:rect l="l" t="t" r="r" b="b"/>
              <a:pathLst>
                <a:path w="1176" h="948" extrusionOk="0">
                  <a:moveTo>
                    <a:pt x="1074" y="0"/>
                  </a:moveTo>
                  <a:cubicBezTo>
                    <a:pt x="1064" y="0"/>
                    <a:pt x="1053" y="2"/>
                    <a:pt x="1042" y="7"/>
                  </a:cubicBezTo>
                  <a:cubicBezTo>
                    <a:pt x="574" y="194"/>
                    <a:pt x="14" y="454"/>
                    <a:pt x="3" y="621"/>
                  </a:cubicBezTo>
                  <a:cubicBezTo>
                    <a:pt x="1" y="665"/>
                    <a:pt x="25" y="706"/>
                    <a:pt x="65" y="726"/>
                  </a:cubicBezTo>
                  <a:cubicBezTo>
                    <a:pt x="287" y="849"/>
                    <a:pt x="1005" y="943"/>
                    <a:pt x="1035" y="947"/>
                  </a:cubicBezTo>
                  <a:lnTo>
                    <a:pt x="1043" y="947"/>
                  </a:lnTo>
                  <a:cubicBezTo>
                    <a:pt x="1044" y="947"/>
                    <a:pt x="1044" y="947"/>
                    <a:pt x="1045" y="947"/>
                  </a:cubicBezTo>
                  <a:cubicBezTo>
                    <a:pt x="1133" y="947"/>
                    <a:pt x="1141" y="817"/>
                    <a:pt x="1053" y="807"/>
                  </a:cubicBezTo>
                  <a:cubicBezTo>
                    <a:pt x="862" y="781"/>
                    <a:pt x="350" y="701"/>
                    <a:pt x="158" y="614"/>
                  </a:cubicBezTo>
                  <a:cubicBezTo>
                    <a:pt x="252" y="517"/>
                    <a:pt x="697" y="299"/>
                    <a:pt x="1094" y="140"/>
                  </a:cubicBezTo>
                  <a:cubicBezTo>
                    <a:pt x="1175" y="110"/>
                    <a:pt x="1143" y="0"/>
                    <a:pt x="107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64"/>
            <p:cNvSpPr/>
            <p:nvPr/>
          </p:nvSpPr>
          <p:spPr>
            <a:xfrm>
              <a:off x="2866150" y="2159700"/>
              <a:ext cx="95832" cy="111017"/>
            </a:xfrm>
            <a:custGeom>
              <a:avLst/>
              <a:gdLst/>
              <a:ahLst/>
              <a:cxnLst/>
              <a:rect l="l" t="t" r="r" b="b"/>
              <a:pathLst>
                <a:path w="1218" h="1411" extrusionOk="0">
                  <a:moveTo>
                    <a:pt x="166" y="1"/>
                  </a:moveTo>
                  <a:cubicBezTo>
                    <a:pt x="144" y="1"/>
                    <a:pt x="122" y="9"/>
                    <a:pt x="106" y="25"/>
                  </a:cubicBezTo>
                  <a:cubicBezTo>
                    <a:pt x="1" y="116"/>
                    <a:pt x="0" y="791"/>
                    <a:pt x="17" y="1343"/>
                  </a:cubicBezTo>
                  <a:cubicBezTo>
                    <a:pt x="17" y="1380"/>
                    <a:pt x="49" y="1411"/>
                    <a:pt x="88" y="1411"/>
                  </a:cubicBezTo>
                  <a:lnTo>
                    <a:pt x="90" y="1411"/>
                  </a:lnTo>
                  <a:cubicBezTo>
                    <a:pt x="128" y="1410"/>
                    <a:pt x="159" y="1378"/>
                    <a:pt x="158" y="1339"/>
                  </a:cubicBezTo>
                  <a:cubicBezTo>
                    <a:pt x="143" y="863"/>
                    <a:pt x="152" y="313"/>
                    <a:pt x="191" y="160"/>
                  </a:cubicBezTo>
                  <a:cubicBezTo>
                    <a:pt x="326" y="236"/>
                    <a:pt x="722" y="543"/>
                    <a:pt x="1068" y="831"/>
                  </a:cubicBezTo>
                  <a:cubicBezTo>
                    <a:pt x="1083" y="844"/>
                    <a:pt x="1099" y="849"/>
                    <a:pt x="1115" y="849"/>
                  </a:cubicBezTo>
                  <a:cubicBezTo>
                    <a:pt x="1172" y="849"/>
                    <a:pt x="1217" y="770"/>
                    <a:pt x="1159" y="723"/>
                  </a:cubicBezTo>
                  <a:cubicBezTo>
                    <a:pt x="906" y="513"/>
                    <a:pt x="306" y="23"/>
                    <a:pt x="179" y="2"/>
                  </a:cubicBezTo>
                  <a:cubicBezTo>
                    <a:pt x="175" y="1"/>
                    <a:pt x="170" y="1"/>
                    <a:pt x="16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64"/>
            <p:cNvSpPr/>
            <p:nvPr/>
          </p:nvSpPr>
          <p:spPr>
            <a:xfrm>
              <a:off x="2634441" y="2049392"/>
              <a:ext cx="57122" cy="193710"/>
            </a:xfrm>
            <a:custGeom>
              <a:avLst/>
              <a:gdLst/>
              <a:ahLst/>
              <a:cxnLst/>
              <a:rect l="l" t="t" r="r" b="b"/>
              <a:pathLst>
                <a:path w="726" h="2462" extrusionOk="0">
                  <a:moveTo>
                    <a:pt x="375" y="0"/>
                  </a:moveTo>
                  <a:cubicBezTo>
                    <a:pt x="345" y="0"/>
                    <a:pt x="315" y="18"/>
                    <a:pt x="308" y="59"/>
                  </a:cubicBezTo>
                  <a:cubicBezTo>
                    <a:pt x="294" y="115"/>
                    <a:pt x="0" y="1444"/>
                    <a:pt x="575" y="2427"/>
                  </a:cubicBezTo>
                  <a:cubicBezTo>
                    <a:pt x="588" y="2448"/>
                    <a:pt x="611" y="2461"/>
                    <a:pt x="636" y="2461"/>
                  </a:cubicBezTo>
                  <a:cubicBezTo>
                    <a:pt x="691" y="2461"/>
                    <a:pt x="726" y="2401"/>
                    <a:pt x="698" y="2354"/>
                  </a:cubicBezTo>
                  <a:cubicBezTo>
                    <a:pt x="152" y="1421"/>
                    <a:pt x="443" y="105"/>
                    <a:pt x="447" y="91"/>
                  </a:cubicBezTo>
                  <a:cubicBezTo>
                    <a:pt x="461" y="35"/>
                    <a:pt x="418" y="0"/>
                    <a:pt x="3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767" name="Google Shape;3767;p64"/>
          <p:cNvGraphicFramePr/>
          <p:nvPr/>
        </p:nvGraphicFramePr>
        <p:xfrm>
          <a:off x="4964300" y="1395913"/>
          <a:ext cx="2549675" cy="2815285"/>
        </p:xfrm>
        <a:graphic>
          <a:graphicData uri="http://schemas.openxmlformats.org/drawingml/2006/table">
            <a:tbl>
              <a:tblPr>
                <a:noFill/>
                <a:tableStyleId>{0F6FB322-C527-4C94-A180-ABC2A4E9B064}</a:tableStyleId>
              </a:tblPr>
              <a:tblGrid>
                <a:gridCol w="2549675">
                  <a:extLst>
                    <a:ext uri="{9D8B030D-6E8A-4147-A177-3AD203B41FA5}">
                      <a16:colId xmlns:a16="http://schemas.microsoft.com/office/drawing/2014/main" val="20000"/>
                    </a:ext>
                  </a:extLst>
                </a:gridCol>
              </a:tblGrid>
              <a:tr h="438025">
                <a:tc>
                  <a:txBody>
                    <a:bodyPr/>
                    <a:lstStyle/>
                    <a:p>
                      <a:pPr marL="0" lvl="0" indent="0" algn="l" rtl="0">
                        <a:spcBef>
                          <a:spcPts val="0"/>
                        </a:spcBef>
                        <a:spcAft>
                          <a:spcPts val="1600"/>
                        </a:spcAft>
                        <a:buNone/>
                      </a:pPr>
                      <a:r>
                        <a:rPr lang="de">
                          <a:solidFill>
                            <a:schemeClr val="dk1"/>
                          </a:solidFill>
                          <a:latin typeface="Mada"/>
                          <a:ea typeface="Mada"/>
                          <a:cs typeface="Mada"/>
                          <a:sym typeface="Mada"/>
                        </a:rPr>
                        <a:t>Karottenkuchen</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96200">
                <a:tc>
                  <a:txBody>
                    <a:bodyPr/>
                    <a:lstStyle/>
                    <a:p>
                      <a:pPr marL="0" lvl="0" indent="0" algn="l" rtl="0">
                        <a:spcBef>
                          <a:spcPts val="0"/>
                        </a:spcBef>
                        <a:spcAft>
                          <a:spcPts val="1600"/>
                        </a:spcAft>
                        <a:buNone/>
                      </a:pPr>
                      <a:r>
                        <a:rPr lang="de">
                          <a:solidFill>
                            <a:schemeClr val="dk1"/>
                          </a:solidFill>
                          <a:latin typeface="Mada"/>
                          <a:ea typeface="Mada"/>
                          <a:cs typeface="Mada"/>
                          <a:sym typeface="Mada"/>
                        </a:rPr>
                        <a:t>Spiegelei</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l" rtl="0">
                        <a:spcBef>
                          <a:spcPts val="0"/>
                        </a:spcBef>
                        <a:spcAft>
                          <a:spcPts val="1600"/>
                        </a:spcAft>
                        <a:buNone/>
                      </a:pPr>
                      <a:r>
                        <a:rPr lang="de">
                          <a:solidFill>
                            <a:schemeClr val="dk1"/>
                          </a:solidFill>
                          <a:latin typeface="Mada"/>
                          <a:ea typeface="Mada"/>
                          <a:cs typeface="Mada"/>
                          <a:sym typeface="Mada"/>
                        </a:rPr>
                        <a:t>Zitronencremekuchen</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396200">
                <a:tc>
                  <a:txBody>
                    <a:bodyPr/>
                    <a:lstStyle/>
                    <a:p>
                      <a:pPr marL="0" lvl="0" indent="0" algn="l" rtl="0">
                        <a:spcBef>
                          <a:spcPts val="0"/>
                        </a:spcBef>
                        <a:spcAft>
                          <a:spcPts val="1600"/>
                        </a:spcAft>
                        <a:buNone/>
                      </a:pPr>
                      <a:r>
                        <a:rPr lang="de" dirty="0">
                          <a:solidFill>
                            <a:schemeClr val="dk1"/>
                          </a:solidFill>
                          <a:latin typeface="Mada"/>
                          <a:ea typeface="Mada"/>
                          <a:cs typeface="Mada"/>
                          <a:sym typeface="Mada"/>
                        </a:rPr>
                        <a:t>Osterbrot mit Quark</a:t>
                      </a:r>
                      <a:endParaRPr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396200">
                <a:tc>
                  <a:txBody>
                    <a:bodyPr/>
                    <a:lstStyle/>
                    <a:p>
                      <a:pPr marL="0" lvl="0" indent="0" algn="l" rtl="0">
                        <a:spcBef>
                          <a:spcPts val="0"/>
                        </a:spcBef>
                        <a:spcAft>
                          <a:spcPts val="1600"/>
                        </a:spcAft>
                        <a:buNone/>
                      </a:pPr>
                      <a:r>
                        <a:rPr lang="de">
                          <a:solidFill>
                            <a:schemeClr val="dk1"/>
                          </a:solidFill>
                          <a:latin typeface="Mada"/>
                          <a:ea typeface="Mada"/>
                          <a:cs typeface="Mada"/>
                          <a:sym typeface="Mada"/>
                        </a:rPr>
                        <a:t>Klosterkuchen</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r h="396200">
                <a:tc>
                  <a:txBody>
                    <a:bodyPr/>
                    <a:lstStyle/>
                    <a:p>
                      <a:pPr marL="0" lvl="0" indent="0" algn="l" rtl="0">
                        <a:spcBef>
                          <a:spcPts val="0"/>
                        </a:spcBef>
                        <a:spcAft>
                          <a:spcPts val="1600"/>
                        </a:spcAft>
                        <a:buNone/>
                      </a:pPr>
                      <a:r>
                        <a:rPr lang="de">
                          <a:solidFill>
                            <a:schemeClr val="dk1"/>
                          </a:solidFill>
                          <a:latin typeface="Mada"/>
                          <a:ea typeface="Mada"/>
                          <a:cs typeface="Mada"/>
                          <a:sym typeface="Mada"/>
                        </a:rPr>
                        <a:t>Osterkränze</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r h="396200">
                <a:tc>
                  <a:txBody>
                    <a:bodyPr/>
                    <a:lstStyle/>
                    <a:p>
                      <a:pPr marL="0" lvl="0" indent="0" algn="l" rtl="0">
                        <a:spcBef>
                          <a:spcPts val="0"/>
                        </a:spcBef>
                        <a:spcAft>
                          <a:spcPts val="1600"/>
                        </a:spcAft>
                        <a:buNone/>
                      </a:pPr>
                      <a:r>
                        <a:rPr lang="de" dirty="0">
                          <a:solidFill>
                            <a:schemeClr val="dk1"/>
                          </a:solidFill>
                          <a:latin typeface="Mada"/>
                          <a:ea typeface="Mada"/>
                          <a:cs typeface="Mada"/>
                          <a:sym typeface="Mada"/>
                        </a:rPr>
                        <a:t>Sächsischer Osterkuchen</a:t>
                      </a:r>
                      <a:endParaRPr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768" name="Google Shape;3768;p64"/>
          <p:cNvSpPr/>
          <p:nvPr/>
        </p:nvSpPr>
        <p:spPr>
          <a:xfrm>
            <a:off x="4555850" y="1484196"/>
            <a:ext cx="273900" cy="273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64"/>
          <p:cNvSpPr/>
          <p:nvPr/>
        </p:nvSpPr>
        <p:spPr>
          <a:xfrm>
            <a:off x="4555850" y="1885342"/>
            <a:ext cx="273900" cy="273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64"/>
          <p:cNvSpPr/>
          <p:nvPr/>
        </p:nvSpPr>
        <p:spPr>
          <a:xfrm>
            <a:off x="4555850" y="2286488"/>
            <a:ext cx="273900" cy="273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64"/>
          <p:cNvSpPr/>
          <p:nvPr/>
        </p:nvSpPr>
        <p:spPr>
          <a:xfrm>
            <a:off x="4555850" y="2687633"/>
            <a:ext cx="273900" cy="273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64"/>
          <p:cNvSpPr/>
          <p:nvPr/>
        </p:nvSpPr>
        <p:spPr>
          <a:xfrm>
            <a:off x="4555850" y="3891071"/>
            <a:ext cx="273900" cy="273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64"/>
          <p:cNvSpPr/>
          <p:nvPr/>
        </p:nvSpPr>
        <p:spPr>
          <a:xfrm>
            <a:off x="4555850" y="3489925"/>
            <a:ext cx="273900" cy="273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64"/>
          <p:cNvSpPr/>
          <p:nvPr/>
        </p:nvSpPr>
        <p:spPr>
          <a:xfrm>
            <a:off x="4555850" y="3088779"/>
            <a:ext cx="273900" cy="273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5" name="Google Shape;3775;p64"/>
          <p:cNvGrpSpPr/>
          <p:nvPr/>
        </p:nvGrpSpPr>
        <p:grpSpPr>
          <a:xfrm>
            <a:off x="1941105" y="82692"/>
            <a:ext cx="694319" cy="542477"/>
            <a:chOff x="3091475" y="1798825"/>
            <a:chExt cx="694319" cy="542477"/>
          </a:xfrm>
        </p:grpSpPr>
        <p:sp>
          <p:nvSpPr>
            <p:cNvPr id="3776" name="Google Shape;3776;p64"/>
            <p:cNvSpPr/>
            <p:nvPr/>
          </p:nvSpPr>
          <p:spPr>
            <a:xfrm>
              <a:off x="3091475" y="1798825"/>
              <a:ext cx="694319" cy="542477"/>
            </a:xfrm>
            <a:custGeom>
              <a:avLst/>
              <a:gdLst/>
              <a:ahLst/>
              <a:cxnLst/>
              <a:rect l="l" t="t" r="r" b="b"/>
              <a:pathLst>
                <a:path w="5944" h="4644" extrusionOk="0">
                  <a:moveTo>
                    <a:pt x="1489" y="0"/>
                  </a:moveTo>
                  <a:cubicBezTo>
                    <a:pt x="1393" y="0"/>
                    <a:pt x="1318" y="14"/>
                    <a:pt x="1271" y="41"/>
                  </a:cubicBezTo>
                  <a:cubicBezTo>
                    <a:pt x="1162" y="105"/>
                    <a:pt x="1174" y="172"/>
                    <a:pt x="1253" y="236"/>
                  </a:cubicBezTo>
                  <a:cubicBezTo>
                    <a:pt x="864" y="238"/>
                    <a:pt x="544" y="343"/>
                    <a:pt x="471" y="540"/>
                  </a:cubicBezTo>
                  <a:cubicBezTo>
                    <a:pt x="427" y="656"/>
                    <a:pt x="635" y="776"/>
                    <a:pt x="900" y="871"/>
                  </a:cubicBezTo>
                  <a:cubicBezTo>
                    <a:pt x="288" y="921"/>
                    <a:pt x="0" y="1319"/>
                    <a:pt x="1440" y="1640"/>
                  </a:cubicBezTo>
                  <a:cubicBezTo>
                    <a:pt x="3878" y="2184"/>
                    <a:pt x="4563" y="3638"/>
                    <a:pt x="4563" y="3638"/>
                  </a:cubicBezTo>
                  <a:cubicBezTo>
                    <a:pt x="4787" y="3949"/>
                    <a:pt x="4919" y="4643"/>
                    <a:pt x="5171" y="4643"/>
                  </a:cubicBezTo>
                  <a:cubicBezTo>
                    <a:pt x="5193" y="4643"/>
                    <a:pt x="5215" y="4638"/>
                    <a:pt x="5238" y="4628"/>
                  </a:cubicBezTo>
                  <a:cubicBezTo>
                    <a:pt x="5462" y="4525"/>
                    <a:pt x="5426" y="3994"/>
                    <a:pt x="5343" y="3577"/>
                  </a:cubicBezTo>
                  <a:lnTo>
                    <a:pt x="5343" y="3577"/>
                  </a:lnTo>
                  <a:cubicBezTo>
                    <a:pt x="5470" y="3807"/>
                    <a:pt x="5637" y="4024"/>
                    <a:pt x="5754" y="4024"/>
                  </a:cubicBezTo>
                  <a:cubicBezTo>
                    <a:pt x="5877" y="4024"/>
                    <a:pt x="5944" y="3785"/>
                    <a:pt x="5850" y="3076"/>
                  </a:cubicBezTo>
                  <a:cubicBezTo>
                    <a:pt x="5616" y="1313"/>
                    <a:pt x="2450" y="0"/>
                    <a:pt x="1489"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64"/>
            <p:cNvSpPr/>
            <p:nvPr/>
          </p:nvSpPr>
          <p:spPr>
            <a:xfrm>
              <a:off x="3091592" y="1798825"/>
              <a:ext cx="694202" cy="542477"/>
            </a:xfrm>
            <a:custGeom>
              <a:avLst/>
              <a:gdLst/>
              <a:ahLst/>
              <a:cxnLst/>
              <a:rect l="l" t="t" r="r" b="b"/>
              <a:pathLst>
                <a:path w="5943" h="4644" extrusionOk="0">
                  <a:moveTo>
                    <a:pt x="1487" y="0"/>
                  </a:moveTo>
                  <a:cubicBezTo>
                    <a:pt x="1390" y="0"/>
                    <a:pt x="1316" y="14"/>
                    <a:pt x="1269" y="41"/>
                  </a:cubicBezTo>
                  <a:cubicBezTo>
                    <a:pt x="1160" y="105"/>
                    <a:pt x="1172" y="173"/>
                    <a:pt x="1252" y="236"/>
                  </a:cubicBezTo>
                  <a:lnTo>
                    <a:pt x="1252" y="236"/>
                  </a:lnTo>
                  <a:cubicBezTo>
                    <a:pt x="863" y="239"/>
                    <a:pt x="543" y="343"/>
                    <a:pt x="468" y="540"/>
                  </a:cubicBezTo>
                  <a:cubicBezTo>
                    <a:pt x="425" y="657"/>
                    <a:pt x="634" y="776"/>
                    <a:pt x="898" y="871"/>
                  </a:cubicBezTo>
                  <a:lnTo>
                    <a:pt x="898" y="871"/>
                  </a:lnTo>
                  <a:cubicBezTo>
                    <a:pt x="286" y="922"/>
                    <a:pt x="0" y="1319"/>
                    <a:pt x="1440" y="1640"/>
                  </a:cubicBezTo>
                  <a:cubicBezTo>
                    <a:pt x="3877" y="2185"/>
                    <a:pt x="4563" y="3638"/>
                    <a:pt x="4563" y="3638"/>
                  </a:cubicBezTo>
                  <a:cubicBezTo>
                    <a:pt x="4786" y="3949"/>
                    <a:pt x="4918" y="4643"/>
                    <a:pt x="5169" y="4643"/>
                  </a:cubicBezTo>
                  <a:cubicBezTo>
                    <a:pt x="5190" y="4643"/>
                    <a:pt x="5212" y="4638"/>
                    <a:pt x="5235" y="4628"/>
                  </a:cubicBezTo>
                  <a:cubicBezTo>
                    <a:pt x="5462" y="4525"/>
                    <a:pt x="5425" y="3994"/>
                    <a:pt x="5343" y="3576"/>
                  </a:cubicBezTo>
                  <a:lnTo>
                    <a:pt x="5343" y="3576"/>
                  </a:lnTo>
                  <a:cubicBezTo>
                    <a:pt x="5469" y="3806"/>
                    <a:pt x="5637" y="4024"/>
                    <a:pt x="5753" y="4024"/>
                  </a:cubicBezTo>
                  <a:cubicBezTo>
                    <a:pt x="5876" y="4024"/>
                    <a:pt x="5942" y="3786"/>
                    <a:pt x="5848" y="3076"/>
                  </a:cubicBezTo>
                  <a:cubicBezTo>
                    <a:pt x="5614" y="1313"/>
                    <a:pt x="2449" y="0"/>
                    <a:pt x="14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64"/>
            <p:cNvSpPr/>
            <p:nvPr/>
          </p:nvSpPr>
          <p:spPr>
            <a:xfrm>
              <a:off x="3394249" y="1954302"/>
              <a:ext cx="261771" cy="189353"/>
            </a:xfrm>
            <a:custGeom>
              <a:avLst/>
              <a:gdLst/>
              <a:ahLst/>
              <a:cxnLst/>
              <a:rect l="l" t="t" r="r" b="b"/>
              <a:pathLst>
                <a:path w="2241" h="1621" extrusionOk="0">
                  <a:moveTo>
                    <a:pt x="99" y="1"/>
                  </a:moveTo>
                  <a:cubicBezTo>
                    <a:pt x="23" y="1"/>
                    <a:pt x="0" y="121"/>
                    <a:pt x="87" y="142"/>
                  </a:cubicBezTo>
                  <a:cubicBezTo>
                    <a:pt x="1840" y="591"/>
                    <a:pt x="2091" y="1556"/>
                    <a:pt x="2094" y="1567"/>
                  </a:cubicBezTo>
                  <a:cubicBezTo>
                    <a:pt x="2102" y="1598"/>
                    <a:pt x="2130" y="1620"/>
                    <a:pt x="2163" y="1620"/>
                  </a:cubicBezTo>
                  <a:cubicBezTo>
                    <a:pt x="2168" y="1620"/>
                    <a:pt x="2174" y="1620"/>
                    <a:pt x="2179" y="1619"/>
                  </a:cubicBezTo>
                  <a:cubicBezTo>
                    <a:pt x="2217" y="1610"/>
                    <a:pt x="2241" y="1572"/>
                    <a:pt x="2233" y="1533"/>
                  </a:cubicBezTo>
                  <a:cubicBezTo>
                    <a:pt x="2222" y="1491"/>
                    <a:pt x="1965" y="476"/>
                    <a:pt x="122" y="4"/>
                  </a:cubicBezTo>
                  <a:cubicBezTo>
                    <a:pt x="114" y="2"/>
                    <a:pt x="106" y="1"/>
                    <a:pt x="9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64"/>
            <p:cNvSpPr/>
            <p:nvPr/>
          </p:nvSpPr>
          <p:spPr>
            <a:xfrm>
              <a:off x="3351380" y="1869964"/>
              <a:ext cx="304640" cy="172649"/>
            </a:xfrm>
            <a:custGeom>
              <a:avLst/>
              <a:gdLst/>
              <a:ahLst/>
              <a:cxnLst/>
              <a:rect l="l" t="t" r="r" b="b"/>
              <a:pathLst>
                <a:path w="2608" h="1478" extrusionOk="0">
                  <a:moveTo>
                    <a:pt x="95" y="0"/>
                  </a:moveTo>
                  <a:cubicBezTo>
                    <a:pt x="2" y="0"/>
                    <a:pt x="0" y="139"/>
                    <a:pt x="93" y="142"/>
                  </a:cubicBezTo>
                  <a:cubicBezTo>
                    <a:pt x="108" y="142"/>
                    <a:pt x="1553" y="219"/>
                    <a:pt x="2458" y="1448"/>
                  </a:cubicBezTo>
                  <a:cubicBezTo>
                    <a:pt x="2471" y="1467"/>
                    <a:pt x="2493" y="1477"/>
                    <a:pt x="2515" y="1477"/>
                  </a:cubicBezTo>
                  <a:cubicBezTo>
                    <a:pt x="2574" y="1477"/>
                    <a:pt x="2608" y="1411"/>
                    <a:pt x="2573" y="1364"/>
                  </a:cubicBezTo>
                  <a:cubicBezTo>
                    <a:pt x="1626" y="79"/>
                    <a:pt x="115" y="0"/>
                    <a:pt x="100" y="0"/>
                  </a:cubicBezTo>
                  <a:lnTo>
                    <a:pt x="97" y="0"/>
                  </a:lnTo>
                  <a:cubicBezTo>
                    <a:pt x="96" y="0"/>
                    <a:pt x="95" y="0"/>
                    <a:pt x="9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0" name="Google Shape;3780;p64"/>
          <p:cNvGrpSpPr/>
          <p:nvPr/>
        </p:nvGrpSpPr>
        <p:grpSpPr>
          <a:xfrm rot="-1101640" flipH="1">
            <a:off x="157570" y="849538"/>
            <a:ext cx="694324" cy="542482"/>
            <a:chOff x="3091475" y="1798825"/>
            <a:chExt cx="694319" cy="542477"/>
          </a:xfrm>
        </p:grpSpPr>
        <p:sp>
          <p:nvSpPr>
            <p:cNvPr id="3781" name="Google Shape;3781;p64"/>
            <p:cNvSpPr/>
            <p:nvPr/>
          </p:nvSpPr>
          <p:spPr>
            <a:xfrm>
              <a:off x="3091475" y="1798825"/>
              <a:ext cx="694319" cy="542477"/>
            </a:xfrm>
            <a:custGeom>
              <a:avLst/>
              <a:gdLst/>
              <a:ahLst/>
              <a:cxnLst/>
              <a:rect l="l" t="t" r="r" b="b"/>
              <a:pathLst>
                <a:path w="5944" h="4644" extrusionOk="0">
                  <a:moveTo>
                    <a:pt x="1489" y="0"/>
                  </a:moveTo>
                  <a:cubicBezTo>
                    <a:pt x="1393" y="0"/>
                    <a:pt x="1318" y="14"/>
                    <a:pt x="1271" y="41"/>
                  </a:cubicBezTo>
                  <a:cubicBezTo>
                    <a:pt x="1162" y="105"/>
                    <a:pt x="1174" y="172"/>
                    <a:pt x="1253" y="236"/>
                  </a:cubicBezTo>
                  <a:cubicBezTo>
                    <a:pt x="864" y="238"/>
                    <a:pt x="544" y="343"/>
                    <a:pt x="471" y="540"/>
                  </a:cubicBezTo>
                  <a:cubicBezTo>
                    <a:pt x="427" y="656"/>
                    <a:pt x="635" y="776"/>
                    <a:pt x="900" y="871"/>
                  </a:cubicBezTo>
                  <a:cubicBezTo>
                    <a:pt x="288" y="921"/>
                    <a:pt x="0" y="1319"/>
                    <a:pt x="1440" y="1640"/>
                  </a:cubicBezTo>
                  <a:cubicBezTo>
                    <a:pt x="3878" y="2184"/>
                    <a:pt x="4563" y="3638"/>
                    <a:pt x="4563" y="3638"/>
                  </a:cubicBezTo>
                  <a:cubicBezTo>
                    <a:pt x="4787" y="3949"/>
                    <a:pt x="4919" y="4643"/>
                    <a:pt x="5171" y="4643"/>
                  </a:cubicBezTo>
                  <a:cubicBezTo>
                    <a:pt x="5193" y="4643"/>
                    <a:pt x="5215" y="4638"/>
                    <a:pt x="5238" y="4628"/>
                  </a:cubicBezTo>
                  <a:cubicBezTo>
                    <a:pt x="5462" y="4525"/>
                    <a:pt x="5426" y="3994"/>
                    <a:pt x="5343" y="3577"/>
                  </a:cubicBezTo>
                  <a:lnTo>
                    <a:pt x="5343" y="3577"/>
                  </a:lnTo>
                  <a:cubicBezTo>
                    <a:pt x="5470" y="3807"/>
                    <a:pt x="5637" y="4024"/>
                    <a:pt x="5754" y="4024"/>
                  </a:cubicBezTo>
                  <a:cubicBezTo>
                    <a:pt x="5877" y="4024"/>
                    <a:pt x="5944" y="3785"/>
                    <a:pt x="5850" y="3076"/>
                  </a:cubicBezTo>
                  <a:cubicBezTo>
                    <a:pt x="5616" y="1313"/>
                    <a:pt x="2450" y="0"/>
                    <a:pt x="1489"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64"/>
            <p:cNvSpPr/>
            <p:nvPr/>
          </p:nvSpPr>
          <p:spPr>
            <a:xfrm>
              <a:off x="3091592" y="1798825"/>
              <a:ext cx="694202" cy="542477"/>
            </a:xfrm>
            <a:custGeom>
              <a:avLst/>
              <a:gdLst/>
              <a:ahLst/>
              <a:cxnLst/>
              <a:rect l="l" t="t" r="r" b="b"/>
              <a:pathLst>
                <a:path w="5943" h="4644" extrusionOk="0">
                  <a:moveTo>
                    <a:pt x="1487" y="0"/>
                  </a:moveTo>
                  <a:cubicBezTo>
                    <a:pt x="1390" y="0"/>
                    <a:pt x="1316" y="14"/>
                    <a:pt x="1269" y="41"/>
                  </a:cubicBezTo>
                  <a:cubicBezTo>
                    <a:pt x="1160" y="105"/>
                    <a:pt x="1172" y="173"/>
                    <a:pt x="1252" y="236"/>
                  </a:cubicBezTo>
                  <a:lnTo>
                    <a:pt x="1252" y="236"/>
                  </a:lnTo>
                  <a:cubicBezTo>
                    <a:pt x="863" y="239"/>
                    <a:pt x="543" y="343"/>
                    <a:pt x="468" y="540"/>
                  </a:cubicBezTo>
                  <a:cubicBezTo>
                    <a:pt x="425" y="657"/>
                    <a:pt x="634" y="776"/>
                    <a:pt x="898" y="871"/>
                  </a:cubicBezTo>
                  <a:lnTo>
                    <a:pt x="898" y="871"/>
                  </a:lnTo>
                  <a:cubicBezTo>
                    <a:pt x="286" y="922"/>
                    <a:pt x="0" y="1319"/>
                    <a:pt x="1440" y="1640"/>
                  </a:cubicBezTo>
                  <a:cubicBezTo>
                    <a:pt x="3877" y="2185"/>
                    <a:pt x="4563" y="3638"/>
                    <a:pt x="4563" y="3638"/>
                  </a:cubicBezTo>
                  <a:cubicBezTo>
                    <a:pt x="4786" y="3949"/>
                    <a:pt x="4918" y="4643"/>
                    <a:pt x="5169" y="4643"/>
                  </a:cubicBezTo>
                  <a:cubicBezTo>
                    <a:pt x="5190" y="4643"/>
                    <a:pt x="5212" y="4638"/>
                    <a:pt x="5235" y="4628"/>
                  </a:cubicBezTo>
                  <a:cubicBezTo>
                    <a:pt x="5462" y="4525"/>
                    <a:pt x="5425" y="3994"/>
                    <a:pt x="5343" y="3576"/>
                  </a:cubicBezTo>
                  <a:lnTo>
                    <a:pt x="5343" y="3576"/>
                  </a:lnTo>
                  <a:cubicBezTo>
                    <a:pt x="5469" y="3806"/>
                    <a:pt x="5637" y="4024"/>
                    <a:pt x="5753" y="4024"/>
                  </a:cubicBezTo>
                  <a:cubicBezTo>
                    <a:pt x="5876" y="4024"/>
                    <a:pt x="5942" y="3786"/>
                    <a:pt x="5848" y="3076"/>
                  </a:cubicBezTo>
                  <a:cubicBezTo>
                    <a:pt x="5614" y="1313"/>
                    <a:pt x="2449" y="0"/>
                    <a:pt x="14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64"/>
            <p:cNvSpPr/>
            <p:nvPr/>
          </p:nvSpPr>
          <p:spPr>
            <a:xfrm>
              <a:off x="3394249" y="1954302"/>
              <a:ext cx="261771" cy="189353"/>
            </a:xfrm>
            <a:custGeom>
              <a:avLst/>
              <a:gdLst/>
              <a:ahLst/>
              <a:cxnLst/>
              <a:rect l="l" t="t" r="r" b="b"/>
              <a:pathLst>
                <a:path w="2241" h="1621" extrusionOk="0">
                  <a:moveTo>
                    <a:pt x="99" y="1"/>
                  </a:moveTo>
                  <a:cubicBezTo>
                    <a:pt x="23" y="1"/>
                    <a:pt x="0" y="121"/>
                    <a:pt x="87" y="142"/>
                  </a:cubicBezTo>
                  <a:cubicBezTo>
                    <a:pt x="1840" y="591"/>
                    <a:pt x="2091" y="1556"/>
                    <a:pt x="2094" y="1567"/>
                  </a:cubicBezTo>
                  <a:cubicBezTo>
                    <a:pt x="2102" y="1598"/>
                    <a:pt x="2130" y="1620"/>
                    <a:pt x="2163" y="1620"/>
                  </a:cubicBezTo>
                  <a:cubicBezTo>
                    <a:pt x="2168" y="1620"/>
                    <a:pt x="2174" y="1620"/>
                    <a:pt x="2179" y="1619"/>
                  </a:cubicBezTo>
                  <a:cubicBezTo>
                    <a:pt x="2217" y="1610"/>
                    <a:pt x="2241" y="1572"/>
                    <a:pt x="2233" y="1533"/>
                  </a:cubicBezTo>
                  <a:cubicBezTo>
                    <a:pt x="2222" y="1491"/>
                    <a:pt x="1965" y="476"/>
                    <a:pt x="122" y="4"/>
                  </a:cubicBezTo>
                  <a:cubicBezTo>
                    <a:pt x="114" y="2"/>
                    <a:pt x="106" y="1"/>
                    <a:pt x="9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64"/>
            <p:cNvSpPr/>
            <p:nvPr/>
          </p:nvSpPr>
          <p:spPr>
            <a:xfrm>
              <a:off x="3351380" y="1869964"/>
              <a:ext cx="304640" cy="172649"/>
            </a:xfrm>
            <a:custGeom>
              <a:avLst/>
              <a:gdLst/>
              <a:ahLst/>
              <a:cxnLst/>
              <a:rect l="l" t="t" r="r" b="b"/>
              <a:pathLst>
                <a:path w="2608" h="1478" extrusionOk="0">
                  <a:moveTo>
                    <a:pt x="95" y="0"/>
                  </a:moveTo>
                  <a:cubicBezTo>
                    <a:pt x="2" y="0"/>
                    <a:pt x="0" y="139"/>
                    <a:pt x="93" y="142"/>
                  </a:cubicBezTo>
                  <a:cubicBezTo>
                    <a:pt x="108" y="142"/>
                    <a:pt x="1553" y="219"/>
                    <a:pt x="2458" y="1448"/>
                  </a:cubicBezTo>
                  <a:cubicBezTo>
                    <a:pt x="2471" y="1467"/>
                    <a:pt x="2493" y="1477"/>
                    <a:pt x="2515" y="1477"/>
                  </a:cubicBezTo>
                  <a:cubicBezTo>
                    <a:pt x="2574" y="1477"/>
                    <a:pt x="2608" y="1411"/>
                    <a:pt x="2573" y="1364"/>
                  </a:cubicBezTo>
                  <a:cubicBezTo>
                    <a:pt x="1626" y="79"/>
                    <a:pt x="115" y="0"/>
                    <a:pt x="100" y="0"/>
                  </a:cubicBezTo>
                  <a:lnTo>
                    <a:pt x="97" y="0"/>
                  </a:lnTo>
                  <a:cubicBezTo>
                    <a:pt x="96" y="0"/>
                    <a:pt x="95" y="0"/>
                    <a:pt x="9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5" name="Google Shape;3785;p64"/>
          <p:cNvGrpSpPr/>
          <p:nvPr/>
        </p:nvGrpSpPr>
        <p:grpSpPr>
          <a:xfrm>
            <a:off x="4517957" y="1484195"/>
            <a:ext cx="349687" cy="273912"/>
            <a:chOff x="1139417" y="1429557"/>
            <a:chExt cx="481928" cy="377497"/>
          </a:xfrm>
        </p:grpSpPr>
        <p:sp>
          <p:nvSpPr>
            <p:cNvPr id="3786" name="Google Shape;3786;p64"/>
            <p:cNvSpPr/>
            <p:nvPr/>
          </p:nvSpPr>
          <p:spPr>
            <a:xfrm>
              <a:off x="1139417" y="1449468"/>
              <a:ext cx="481928" cy="337675"/>
            </a:xfrm>
            <a:custGeom>
              <a:avLst/>
              <a:gdLst/>
              <a:ahLst/>
              <a:cxnLst/>
              <a:rect l="l" t="t" r="r" b="b"/>
              <a:pathLst>
                <a:path w="1186" h="831" extrusionOk="0">
                  <a:moveTo>
                    <a:pt x="1082" y="1"/>
                  </a:moveTo>
                  <a:cubicBezTo>
                    <a:pt x="1069" y="1"/>
                    <a:pt x="1055" y="5"/>
                    <a:pt x="1041" y="15"/>
                  </a:cubicBezTo>
                  <a:lnTo>
                    <a:pt x="57" y="700"/>
                  </a:lnTo>
                  <a:cubicBezTo>
                    <a:pt x="1" y="741"/>
                    <a:pt x="29" y="830"/>
                    <a:pt x="97" y="830"/>
                  </a:cubicBezTo>
                  <a:cubicBezTo>
                    <a:pt x="112" y="830"/>
                    <a:pt x="126" y="825"/>
                    <a:pt x="138" y="817"/>
                  </a:cubicBezTo>
                  <a:lnTo>
                    <a:pt x="1122" y="132"/>
                  </a:lnTo>
                  <a:cubicBezTo>
                    <a:pt x="1186" y="87"/>
                    <a:pt x="1142" y="1"/>
                    <a:pt x="1082" y="1"/>
                  </a:cubicBezTo>
                  <a:close/>
                </a:path>
              </a:pathLst>
            </a:custGeom>
            <a:solidFill>
              <a:srgbClr val="251827"/>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64"/>
            <p:cNvSpPr/>
            <p:nvPr/>
          </p:nvSpPr>
          <p:spPr>
            <a:xfrm>
              <a:off x="1186960" y="1429557"/>
              <a:ext cx="381967" cy="377497"/>
            </a:xfrm>
            <a:custGeom>
              <a:avLst/>
              <a:gdLst/>
              <a:ahLst/>
              <a:cxnLst/>
              <a:rect l="l" t="t" r="r" b="b"/>
              <a:pathLst>
                <a:path w="940" h="929" extrusionOk="0">
                  <a:moveTo>
                    <a:pt x="102" y="0"/>
                  </a:moveTo>
                  <a:cubicBezTo>
                    <a:pt x="48" y="0"/>
                    <a:pt x="1" y="69"/>
                    <a:pt x="50" y="121"/>
                  </a:cubicBezTo>
                  <a:lnTo>
                    <a:pt x="793" y="907"/>
                  </a:lnTo>
                  <a:cubicBezTo>
                    <a:pt x="806" y="921"/>
                    <a:pt x="825" y="929"/>
                    <a:pt x="845" y="929"/>
                  </a:cubicBezTo>
                  <a:cubicBezTo>
                    <a:pt x="908" y="929"/>
                    <a:pt x="940" y="855"/>
                    <a:pt x="896" y="810"/>
                  </a:cubicBezTo>
                  <a:lnTo>
                    <a:pt x="152" y="24"/>
                  </a:lnTo>
                  <a:cubicBezTo>
                    <a:pt x="137" y="7"/>
                    <a:pt x="119" y="0"/>
                    <a:pt x="102" y="0"/>
                  </a:cubicBezTo>
                  <a:close/>
                </a:path>
              </a:pathLst>
            </a:custGeom>
            <a:solidFill>
              <a:srgbClr val="251827"/>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Grafik 1">
            <a:extLst>
              <a:ext uri="{FF2B5EF4-FFF2-40B4-BE49-F238E27FC236}">
                <a16:creationId xmlns:a16="http://schemas.microsoft.com/office/drawing/2014/main" id="{1C6D88A0-7000-ED68-10E3-B3401010CA78}"/>
              </a:ext>
            </a:extLst>
          </p:cNvPr>
          <p:cNvPicPr>
            <a:picLocks noChangeAspect="1"/>
          </p:cNvPicPr>
          <p:nvPr/>
        </p:nvPicPr>
        <p:blipFill>
          <a:blip r:embed="rId3"/>
          <a:stretch>
            <a:fillRect/>
          </a:stretch>
        </p:blipFill>
        <p:spPr>
          <a:xfrm>
            <a:off x="6792877" y="879517"/>
            <a:ext cx="2209800" cy="1238250"/>
          </a:xfrm>
          <a:prstGeom prst="rect">
            <a:avLst/>
          </a:prstGeom>
        </p:spPr>
      </p:pic>
      <p:pic>
        <p:nvPicPr>
          <p:cNvPr id="3" name="Grafik 2">
            <a:extLst>
              <a:ext uri="{FF2B5EF4-FFF2-40B4-BE49-F238E27FC236}">
                <a16:creationId xmlns:a16="http://schemas.microsoft.com/office/drawing/2014/main" id="{71BF24A2-B6DD-62E0-B49F-EBC2D6A6BC0D}"/>
              </a:ext>
            </a:extLst>
          </p:cNvPr>
          <p:cNvPicPr>
            <a:picLocks noChangeAspect="1"/>
          </p:cNvPicPr>
          <p:nvPr/>
        </p:nvPicPr>
        <p:blipFill>
          <a:blip r:embed="rId4"/>
          <a:stretch>
            <a:fillRect/>
          </a:stretch>
        </p:blipFill>
        <p:spPr>
          <a:xfrm>
            <a:off x="1012659" y="3025158"/>
            <a:ext cx="2754470" cy="154345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04"/>
        <p:cNvGrpSpPr/>
        <p:nvPr/>
      </p:nvGrpSpPr>
      <p:grpSpPr>
        <a:xfrm>
          <a:off x="0" y="0"/>
          <a:ext cx="0" cy="0"/>
          <a:chOff x="0" y="0"/>
          <a:chExt cx="0" cy="0"/>
        </a:xfrm>
      </p:grpSpPr>
      <p:sp>
        <p:nvSpPr>
          <p:cNvPr id="4105" name="Google Shape;4105;p68"/>
          <p:cNvSpPr txBox="1">
            <a:spLocks noGrp="1"/>
          </p:cNvSpPr>
          <p:nvPr>
            <p:ph type="body" idx="1"/>
          </p:nvPr>
        </p:nvSpPr>
        <p:spPr>
          <a:xfrm>
            <a:off x="3210499" y="1598574"/>
            <a:ext cx="5750321" cy="738900"/>
          </a:xfrm>
          <a:prstGeom prst="rect">
            <a:avLst/>
          </a:prstGeom>
        </p:spPr>
        <p:txBody>
          <a:bodyPr spcFirstLastPara="1" wrap="square" lIns="91425" tIns="91425" rIns="91425" bIns="91425" anchor="t" anchorCtr="0">
            <a:noAutofit/>
          </a:bodyPr>
          <a:lstStyle/>
          <a:p>
            <a:pPr marL="0" lvl="0" indent="0">
              <a:spcAft>
                <a:spcPts val="1600"/>
              </a:spcAft>
              <a:buNone/>
            </a:pPr>
            <a:r>
              <a:rPr lang="de-DE" dirty="0"/>
              <a:t>Familien kommen zum gemeinsamen Essen mit Osterlamm oder Hefezopf zusammen.</a:t>
            </a:r>
            <a:endParaRPr dirty="0"/>
          </a:p>
        </p:txBody>
      </p:sp>
      <p:sp>
        <p:nvSpPr>
          <p:cNvPr id="4106" name="Google Shape;4106;p68"/>
          <p:cNvSpPr txBox="1">
            <a:spLocks noGrp="1"/>
          </p:cNvSpPr>
          <p:nvPr>
            <p:ph type="title"/>
          </p:nvPr>
        </p:nvSpPr>
        <p:spPr>
          <a:xfrm>
            <a:off x="2287700" y="833100"/>
            <a:ext cx="5910900" cy="738900"/>
          </a:xfrm>
          <a:prstGeom prst="rect">
            <a:avLst/>
          </a:prstGeom>
        </p:spPr>
        <p:txBody>
          <a:bodyPr spcFirstLastPara="1" wrap="square" lIns="91425" tIns="91425" rIns="91425" bIns="91425" anchor="t" anchorCtr="0">
            <a:noAutofit/>
          </a:bodyPr>
          <a:lstStyle/>
          <a:p>
            <a:r>
              <a:rPr lang="de-DE" dirty="0"/>
              <a:t>Das Osterfrühstück</a:t>
            </a:r>
            <a:r>
              <a:rPr lang="de-DE" b="0" dirty="0"/>
              <a:t> </a:t>
            </a:r>
          </a:p>
        </p:txBody>
      </p:sp>
      <p:grpSp>
        <p:nvGrpSpPr>
          <p:cNvPr id="4107" name="Google Shape;4107;p68"/>
          <p:cNvGrpSpPr/>
          <p:nvPr/>
        </p:nvGrpSpPr>
        <p:grpSpPr>
          <a:xfrm>
            <a:off x="6518164" y="2402075"/>
            <a:ext cx="2304723" cy="2507837"/>
            <a:chOff x="817229" y="2409825"/>
            <a:chExt cx="2018676" cy="2196581"/>
          </a:xfrm>
        </p:grpSpPr>
        <p:sp>
          <p:nvSpPr>
            <p:cNvPr id="4108" name="Google Shape;4108;p68"/>
            <p:cNvSpPr/>
            <p:nvPr/>
          </p:nvSpPr>
          <p:spPr>
            <a:xfrm>
              <a:off x="817389" y="2409825"/>
              <a:ext cx="2018517" cy="2196528"/>
            </a:xfrm>
            <a:custGeom>
              <a:avLst/>
              <a:gdLst/>
              <a:ahLst/>
              <a:cxnLst/>
              <a:rect l="l" t="t" r="r" b="b"/>
              <a:pathLst>
                <a:path w="25332" h="27566" extrusionOk="0">
                  <a:moveTo>
                    <a:pt x="9148" y="1"/>
                  </a:moveTo>
                  <a:cubicBezTo>
                    <a:pt x="6871" y="1"/>
                    <a:pt x="9157" y="7257"/>
                    <a:pt x="9481" y="8250"/>
                  </a:cubicBezTo>
                  <a:cubicBezTo>
                    <a:pt x="9025" y="8472"/>
                    <a:pt x="8602" y="8755"/>
                    <a:pt x="8222" y="9092"/>
                  </a:cubicBezTo>
                  <a:cubicBezTo>
                    <a:pt x="7978" y="7909"/>
                    <a:pt x="7025" y="4089"/>
                    <a:pt x="4875" y="4089"/>
                  </a:cubicBezTo>
                  <a:cubicBezTo>
                    <a:pt x="4538" y="4089"/>
                    <a:pt x="4172" y="4183"/>
                    <a:pt x="3774" y="4396"/>
                  </a:cubicBezTo>
                  <a:cubicBezTo>
                    <a:pt x="682" y="6048"/>
                    <a:pt x="0" y="8792"/>
                    <a:pt x="1966" y="8792"/>
                  </a:cubicBezTo>
                  <a:cubicBezTo>
                    <a:pt x="2161" y="8792"/>
                    <a:pt x="2383" y="8765"/>
                    <a:pt x="2630" y="8707"/>
                  </a:cubicBezTo>
                  <a:cubicBezTo>
                    <a:pt x="4010" y="8385"/>
                    <a:pt x="4881" y="7454"/>
                    <a:pt x="5234" y="6831"/>
                  </a:cubicBezTo>
                  <a:cubicBezTo>
                    <a:pt x="5558" y="7747"/>
                    <a:pt x="6789" y="9466"/>
                    <a:pt x="7372" y="10022"/>
                  </a:cubicBezTo>
                  <a:cubicBezTo>
                    <a:pt x="4904" y="13249"/>
                    <a:pt x="6706" y="17483"/>
                    <a:pt x="10737" y="18444"/>
                  </a:cubicBezTo>
                  <a:cubicBezTo>
                    <a:pt x="10561" y="18535"/>
                    <a:pt x="9078" y="19744"/>
                    <a:pt x="8882" y="21994"/>
                  </a:cubicBezTo>
                  <a:cubicBezTo>
                    <a:pt x="8745" y="21915"/>
                    <a:pt x="8590" y="21872"/>
                    <a:pt x="8431" y="21871"/>
                  </a:cubicBezTo>
                  <a:cubicBezTo>
                    <a:pt x="8373" y="21871"/>
                    <a:pt x="8316" y="21876"/>
                    <a:pt x="8259" y="21888"/>
                  </a:cubicBezTo>
                  <a:cubicBezTo>
                    <a:pt x="7976" y="21948"/>
                    <a:pt x="7770" y="22079"/>
                    <a:pt x="7681" y="22257"/>
                  </a:cubicBezTo>
                  <a:cubicBezTo>
                    <a:pt x="7631" y="22350"/>
                    <a:pt x="7618" y="22457"/>
                    <a:pt x="7645" y="22559"/>
                  </a:cubicBezTo>
                  <a:cubicBezTo>
                    <a:pt x="7615" y="22579"/>
                    <a:pt x="7587" y="22602"/>
                    <a:pt x="7562" y="22627"/>
                  </a:cubicBezTo>
                  <a:cubicBezTo>
                    <a:pt x="7350" y="22834"/>
                    <a:pt x="7241" y="23114"/>
                    <a:pt x="7274" y="23360"/>
                  </a:cubicBezTo>
                  <a:cubicBezTo>
                    <a:pt x="7293" y="23512"/>
                    <a:pt x="7377" y="23650"/>
                    <a:pt x="7504" y="23737"/>
                  </a:cubicBezTo>
                  <a:cubicBezTo>
                    <a:pt x="7471" y="23980"/>
                    <a:pt x="7563" y="24254"/>
                    <a:pt x="7745" y="24447"/>
                  </a:cubicBezTo>
                  <a:cubicBezTo>
                    <a:pt x="7773" y="24477"/>
                    <a:pt x="7806" y="24503"/>
                    <a:pt x="7842" y="24524"/>
                  </a:cubicBezTo>
                  <a:cubicBezTo>
                    <a:pt x="7378" y="24779"/>
                    <a:pt x="7021" y="24952"/>
                    <a:pt x="6906" y="24952"/>
                  </a:cubicBezTo>
                  <a:cubicBezTo>
                    <a:pt x="6888" y="24952"/>
                    <a:pt x="6876" y="24948"/>
                    <a:pt x="6871" y="24940"/>
                  </a:cubicBezTo>
                  <a:cubicBezTo>
                    <a:pt x="6801" y="24830"/>
                    <a:pt x="6722" y="24726"/>
                    <a:pt x="6635" y="24628"/>
                  </a:cubicBezTo>
                  <a:cubicBezTo>
                    <a:pt x="6691" y="24622"/>
                    <a:pt x="6717" y="24555"/>
                    <a:pt x="6681" y="24512"/>
                  </a:cubicBezTo>
                  <a:cubicBezTo>
                    <a:pt x="6669" y="24498"/>
                    <a:pt x="6440" y="24235"/>
                    <a:pt x="6148" y="24235"/>
                  </a:cubicBezTo>
                  <a:cubicBezTo>
                    <a:pt x="6111" y="24235"/>
                    <a:pt x="6073" y="24239"/>
                    <a:pt x="6034" y="24249"/>
                  </a:cubicBezTo>
                  <a:cubicBezTo>
                    <a:pt x="6016" y="24246"/>
                    <a:pt x="5999" y="24245"/>
                    <a:pt x="5981" y="24245"/>
                  </a:cubicBezTo>
                  <a:cubicBezTo>
                    <a:pt x="5957" y="24245"/>
                    <a:pt x="5933" y="24247"/>
                    <a:pt x="5909" y="24253"/>
                  </a:cubicBezTo>
                  <a:cubicBezTo>
                    <a:pt x="5909" y="24253"/>
                    <a:pt x="5913" y="24266"/>
                    <a:pt x="5921" y="24291"/>
                  </a:cubicBezTo>
                  <a:lnTo>
                    <a:pt x="5919" y="24291"/>
                  </a:lnTo>
                  <a:cubicBezTo>
                    <a:pt x="5852" y="24327"/>
                    <a:pt x="5880" y="24425"/>
                    <a:pt x="5951" y="24425"/>
                  </a:cubicBezTo>
                  <a:cubicBezTo>
                    <a:pt x="5955" y="24425"/>
                    <a:pt x="5959" y="24424"/>
                    <a:pt x="5963" y="24424"/>
                  </a:cubicBezTo>
                  <a:cubicBezTo>
                    <a:pt x="5998" y="24535"/>
                    <a:pt x="6048" y="24693"/>
                    <a:pt x="6110" y="24880"/>
                  </a:cubicBezTo>
                  <a:cubicBezTo>
                    <a:pt x="6050" y="24919"/>
                    <a:pt x="6078" y="25010"/>
                    <a:pt x="6147" y="25010"/>
                  </a:cubicBezTo>
                  <a:cubicBezTo>
                    <a:pt x="6149" y="25010"/>
                    <a:pt x="6151" y="25009"/>
                    <a:pt x="6153" y="25009"/>
                  </a:cubicBezTo>
                  <a:cubicBezTo>
                    <a:pt x="6207" y="25175"/>
                    <a:pt x="6268" y="25358"/>
                    <a:pt x="6333" y="25547"/>
                  </a:cubicBezTo>
                  <a:cubicBezTo>
                    <a:pt x="6269" y="25571"/>
                    <a:pt x="6274" y="25664"/>
                    <a:pt x="6340" y="25680"/>
                  </a:cubicBezTo>
                  <a:cubicBezTo>
                    <a:pt x="6355" y="25684"/>
                    <a:pt x="6369" y="25688"/>
                    <a:pt x="6383" y="25692"/>
                  </a:cubicBezTo>
                  <a:cubicBezTo>
                    <a:pt x="6655" y="26478"/>
                    <a:pt x="6977" y="27326"/>
                    <a:pt x="7158" y="27512"/>
                  </a:cubicBezTo>
                  <a:cubicBezTo>
                    <a:pt x="7194" y="27549"/>
                    <a:pt x="7273" y="27565"/>
                    <a:pt x="7386" y="27565"/>
                  </a:cubicBezTo>
                  <a:cubicBezTo>
                    <a:pt x="8122" y="27565"/>
                    <a:pt x="10309" y="26868"/>
                    <a:pt x="11469" y="26537"/>
                  </a:cubicBezTo>
                  <a:cubicBezTo>
                    <a:pt x="11616" y="26541"/>
                    <a:pt x="11770" y="26543"/>
                    <a:pt x="11930" y="26543"/>
                  </a:cubicBezTo>
                  <a:cubicBezTo>
                    <a:pt x="12377" y="26543"/>
                    <a:pt x="12867" y="26529"/>
                    <a:pt x="13363" y="26504"/>
                  </a:cubicBezTo>
                  <a:cubicBezTo>
                    <a:pt x="13730" y="26576"/>
                    <a:pt x="14100" y="26615"/>
                    <a:pt x="14473" y="26616"/>
                  </a:cubicBezTo>
                  <a:cubicBezTo>
                    <a:pt x="14989" y="26616"/>
                    <a:pt x="15524" y="26535"/>
                    <a:pt x="16014" y="26309"/>
                  </a:cubicBezTo>
                  <a:cubicBezTo>
                    <a:pt x="16032" y="26299"/>
                    <a:pt x="16049" y="26291"/>
                    <a:pt x="16066" y="26283"/>
                  </a:cubicBezTo>
                  <a:cubicBezTo>
                    <a:pt x="16177" y="26270"/>
                    <a:pt x="16283" y="26257"/>
                    <a:pt x="16382" y="26243"/>
                  </a:cubicBezTo>
                  <a:cubicBezTo>
                    <a:pt x="16389" y="26275"/>
                    <a:pt x="16397" y="26291"/>
                    <a:pt x="16404" y="26291"/>
                  </a:cubicBezTo>
                  <a:cubicBezTo>
                    <a:pt x="16407" y="26291"/>
                    <a:pt x="16409" y="26290"/>
                    <a:pt x="16411" y="26287"/>
                  </a:cubicBezTo>
                  <a:cubicBezTo>
                    <a:pt x="16424" y="26274"/>
                    <a:pt x="16483" y="26268"/>
                    <a:pt x="16579" y="26268"/>
                  </a:cubicBezTo>
                  <a:cubicBezTo>
                    <a:pt x="17200" y="26268"/>
                    <a:pt x="19367" y="26514"/>
                    <a:pt x="20642" y="26514"/>
                  </a:cubicBezTo>
                  <a:cubicBezTo>
                    <a:pt x="21151" y="26514"/>
                    <a:pt x="21518" y="26475"/>
                    <a:pt x="21587" y="26365"/>
                  </a:cubicBezTo>
                  <a:cubicBezTo>
                    <a:pt x="21725" y="26147"/>
                    <a:pt x="21867" y="25250"/>
                    <a:pt x="21971" y="24425"/>
                  </a:cubicBezTo>
                  <a:cubicBezTo>
                    <a:pt x="21984" y="24418"/>
                    <a:pt x="21998" y="24412"/>
                    <a:pt x="22011" y="24405"/>
                  </a:cubicBezTo>
                  <a:cubicBezTo>
                    <a:pt x="22075" y="24376"/>
                    <a:pt x="22061" y="24281"/>
                    <a:pt x="21991" y="24271"/>
                  </a:cubicBezTo>
                  <a:cubicBezTo>
                    <a:pt x="22015" y="24074"/>
                    <a:pt x="22038" y="23882"/>
                    <a:pt x="22058" y="23709"/>
                  </a:cubicBezTo>
                  <a:cubicBezTo>
                    <a:pt x="22130" y="23698"/>
                    <a:pt x="22141" y="23599"/>
                    <a:pt x="22073" y="23574"/>
                  </a:cubicBezTo>
                  <a:cubicBezTo>
                    <a:pt x="22094" y="23377"/>
                    <a:pt x="22111" y="23211"/>
                    <a:pt x="22122" y="23096"/>
                  </a:cubicBezTo>
                  <a:cubicBezTo>
                    <a:pt x="22202" y="23092"/>
                    <a:pt x="22216" y="22980"/>
                    <a:pt x="22139" y="22959"/>
                  </a:cubicBezTo>
                  <a:lnTo>
                    <a:pt x="22137" y="22959"/>
                  </a:lnTo>
                  <a:lnTo>
                    <a:pt x="22141" y="22919"/>
                  </a:lnTo>
                  <a:cubicBezTo>
                    <a:pt x="22138" y="22918"/>
                    <a:pt x="22135" y="22918"/>
                    <a:pt x="22132" y="22918"/>
                  </a:cubicBezTo>
                  <a:cubicBezTo>
                    <a:pt x="22093" y="22918"/>
                    <a:pt x="22055" y="22926"/>
                    <a:pt x="22018" y="22940"/>
                  </a:cubicBezTo>
                  <a:cubicBezTo>
                    <a:pt x="22012" y="22940"/>
                    <a:pt x="22006" y="22940"/>
                    <a:pt x="22000" y="22940"/>
                  </a:cubicBezTo>
                  <a:cubicBezTo>
                    <a:pt x="21658" y="22940"/>
                    <a:pt x="21449" y="23312"/>
                    <a:pt x="21439" y="23330"/>
                  </a:cubicBezTo>
                  <a:cubicBezTo>
                    <a:pt x="21414" y="23377"/>
                    <a:pt x="21447" y="23435"/>
                    <a:pt x="21500" y="23435"/>
                  </a:cubicBezTo>
                  <a:lnTo>
                    <a:pt x="21507" y="23435"/>
                  </a:lnTo>
                  <a:cubicBezTo>
                    <a:pt x="21443" y="23548"/>
                    <a:pt x="21387" y="23666"/>
                    <a:pt x="21340" y="23787"/>
                  </a:cubicBezTo>
                  <a:cubicBezTo>
                    <a:pt x="21334" y="23803"/>
                    <a:pt x="21308" y="23811"/>
                    <a:pt x="21266" y="23811"/>
                  </a:cubicBezTo>
                  <a:cubicBezTo>
                    <a:pt x="20910" y="23811"/>
                    <a:pt x="19366" y="23290"/>
                    <a:pt x="18128" y="22850"/>
                  </a:cubicBezTo>
                  <a:cubicBezTo>
                    <a:pt x="18057" y="22205"/>
                    <a:pt x="17902" y="21540"/>
                    <a:pt x="17707" y="20903"/>
                  </a:cubicBezTo>
                  <a:lnTo>
                    <a:pt x="17707" y="20903"/>
                  </a:lnTo>
                  <a:cubicBezTo>
                    <a:pt x="17926" y="20930"/>
                    <a:pt x="18150" y="20946"/>
                    <a:pt x="18368" y="20946"/>
                  </a:cubicBezTo>
                  <a:cubicBezTo>
                    <a:pt x="18670" y="20946"/>
                    <a:pt x="18958" y="20915"/>
                    <a:pt x="19199" y="20838"/>
                  </a:cubicBezTo>
                  <a:cubicBezTo>
                    <a:pt x="19896" y="20617"/>
                    <a:pt x="20557" y="19404"/>
                    <a:pt x="20912" y="18639"/>
                  </a:cubicBezTo>
                  <a:cubicBezTo>
                    <a:pt x="21119" y="18448"/>
                    <a:pt x="21240" y="18166"/>
                    <a:pt x="21202" y="17919"/>
                  </a:cubicBezTo>
                  <a:cubicBezTo>
                    <a:pt x="21111" y="17722"/>
                    <a:pt x="20998" y="17535"/>
                    <a:pt x="20864" y="17364"/>
                  </a:cubicBezTo>
                  <a:cubicBezTo>
                    <a:pt x="21030" y="17238"/>
                    <a:pt x="21184" y="17122"/>
                    <a:pt x="21323" y="17014"/>
                  </a:cubicBezTo>
                  <a:cubicBezTo>
                    <a:pt x="21460" y="17039"/>
                    <a:pt x="21598" y="17053"/>
                    <a:pt x="21737" y="17053"/>
                  </a:cubicBezTo>
                  <a:cubicBezTo>
                    <a:pt x="22129" y="17053"/>
                    <a:pt x="22512" y="16955"/>
                    <a:pt x="22856" y="16768"/>
                  </a:cubicBezTo>
                  <a:cubicBezTo>
                    <a:pt x="23446" y="16447"/>
                    <a:pt x="23736" y="15879"/>
                    <a:pt x="23928" y="15280"/>
                  </a:cubicBezTo>
                  <a:cubicBezTo>
                    <a:pt x="24379" y="14542"/>
                    <a:pt x="25002" y="12913"/>
                    <a:pt x="25236" y="12720"/>
                  </a:cubicBezTo>
                  <a:cubicBezTo>
                    <a:pt x="25332" y="12641"/>
                    <a:pt x="25089" y="12605"/>
                    <a:pt x="24698" y="12605"/>
                  </a:cubicBezTo>
                  <a:cubicBezTo>
                    <a:pt x="24037" y="12605"/>
                    <a:pt x="22951" y="12708"/>
                    <a:pt x="22361" y="12876"/>
                  </a:cubicBezTo>
                  <a:cubicBezTo>
                    <a:pt x="22258" y="12862"/>
                    <a:pt x="22156" y="12855"/>
                    <a:pt x="22053" y="12855"/>
                  </a:cubicBezTo>
                  <a:cubicBezTo>
                    <a:pt x="21404" y="12855"/>
                    <a:pt x="20539" y="13142"/>
                    <a:pt x="20106" y="14517"/>
                  </a:cubicBezTo>
                  <a:cubicBezTo>
                    <a:pt x="20029" y="14753"/>
                    <a:pt x="19982" y="14999"/>
                    <a:pt x="19964" y="15249"/>
                  </a:cubicBezTo>
                  <a:cubicBezTo>
                    <a:pt x="19271" y="15696"/>
                    <a:pt x="18240" y="16452"/>
                    <a:pt x="17203" y="17238"/>
                  </a:cubicBezTo>
                  <a:cubicBezTo>
                    <a:pt x="17195" y="17230"/>
                    <a:pt x="17184" y="17225"/>
                    <a:pt x="17173" y="17222"/>
                  </a:cubicBezTo>
                  <a:cubicBezTo>
                    <a:pt x="17117" y="17210"/>
                    <a:pt x="17062" y="17198"/>
                    <a:pt x="17006" y="17188"/>
                  </a:cubicBezTo>
                  <a:cubicBezTo>
                    <a:pt x="20010" y="14467"/>
                    <a:pt x="18003" y="8802"/>
                    <a:pt x="14149" y="7854"/>
                  </a:cubicBezTo>
                  <a:cubicBezTo>
                    <a:pt x="13468" y="7687"/>
                    <a:pt x="12841" y="7617"/>
                    <a:pt x="12269" y="7617"/>
                  </a:cubicBezTo>
                  <a:cubicBezTo>
                    <a:pt x="11835" y="7617"/>
                    <a:pt x="11434" y="7657"/>
                    <a:pt x="11064" y="7726"/>
                  </a:cubicBezTo>
                  <a:cubicBezTo>
                    <a:pt x="11932" y="5861"/>
                    <a:pt x="12291" y="282"/>
                    <a:pt x="9253" y="6"/>
                  </a:cubicBezTo>
                  <a:cubicBezTo>
                    <a:pt x="9217" y="2"/>
                    <a:pt x="9182" y="1"/>
                    <a:pt x="914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68"/>
            <p:cNvSpPr/>
            <p:nvPr/>
          </p:nvSpPr>
          <p:spPr>
            <a:xfrm>
              <a:off x="1394281" y="4157954"/>
              <a:ext cx="218649" cy="205501"/>
            </a:xfrm>
            <a:custGeom>
              <a:avLst/>
              <a:gdLst/>
              <a:ahLst/>
              <a:cxnLst/>
              <a:rect l="l" t="t" r="r" b="b"/>
              <a:pathLst>
                <a:path w="2744" h="2579" extrusionOk="0">
                  <a:moveTo>
                    <a:pt x="1189" y="1"/>
                  </a:moveTo>
                  <a:cubicBezTo>
                    <a:pt x="1137" y="1"/>
                    <a:pt x="1085" y="6"/>
                    <a:pt x="1033" y="17"/>
                  </a:cubicBezTo>
                  <a:cubicBezTo>
                    <a:pt x="534" y="123"/>
                    <a:pt x="392" y="431"/>
                    <a:pt x="489" y="650"/>
                  </a:cubicBezTo>
                  <a:lnTo>
                    <a:pt x="489" y="650"/>
                  </a:lnTo>
                  <a:cubicBezTo>
                    <a:pt x="446" y="673"/>
                    <a:pt x="405" y="702"/>
                    <a:pt x="368" y="738"/>
                  </a:cubicBezTo>
                  <a:cubicBezTo>
                    <a:pt x="22" y="1076"/>
                    <a:pt x="0" y="1577"/>
                    <a:pt x="340" y="1761"/>
                  </a:cubicBezTo>
                  <a:lnTo>
                    <a:pt x="340" y="1761"/>
                  </a:lnTo>
                  <a:cubicBezTo>
                    <a:pt x="297" y="1970"/>
                    <a:pt x="360" y="2253"/>
                    <a:pt x="554" y="2458"/>
                  </a:cubicBezTo>
                  <a:cubicBezTo>
                    <a:pt x="636" y="2545"/>
                    <a:pt x="743" y="2579"/>
                    <a:pt x="859" y="2579"/>
                  </a:cubicBezTo>
                  <a:cubicBezTo>
                    <a:pt x="1232" y="2579"/>
                    <a:pt x="1695" y="2228"/>
                    <a:pt x="1695" y="2228"/>
                  </a:cubicBezTo>
                  <a:cubicBezTo>
                    <a:pt x="2743" y="1279"/>
                    <a:pt x="1999" y="1"/>
                    <a:pt x="1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68"/>
            <p:cNvSpPr/>
            <p:nvPr/>
          </p:nvSpPr>
          <p:spPr>
            <a:xfrm>
              <a:off x="1394202" y="4152376"/>
              <a:ext cx="191477" cy="216736"/>
            </a:xfrm>
            <a:custGeom>
              <a:avLst/>
              <a:gdLst/>
              <a:ahLst/>
              <a:cxnLst/>
              <a:rect l="l" t="t" r="r" b="b"/>
              <a:pathLst>
                <a:path w="2403" h="2720" extrusionOk="0">
                  <a:moveTo>
                    <a:pt x="816" y="715"/>
                  </a:moveTo>
                  <a:cubicBezTo>
                    <a:pt x="819" y="715"/>
                    <a:pt x="823" y="715"/>
                    <a:pt x="827" y="715"/>
                  </a:cubicBezTo>
                  <a:cubicBezTo>
                    <a:pt x="1039" y="715"/>
                    <a:pt x="1185" y="794"/>
                    <a:pt x="1198" y="816"/>
                  </a:cubicBezTo>
                  <a:cubicBezTo>
                    <a:pt x="1198" y="816"/>
                    <a:pt x="1176" y="850"/>
                    <a:pt x="1024" y="876"/>
                  </a:cubicBezTo>
                  <a:cubicBezTo>
                    <a:pt x="986" y="882"/>
                    <a:pt x="949" y="886"/>
                    <a:pt x="913" y="886"/>
                  </a:cubicBezTo>
                  <a:cubicBezTo>
                    <a:pt x="775" y="886"/>
                    <a:pt x="658" y="838"/>
                    <a:pt x="593" y="754"/>
                  </a:cubicBezTo>
                  <a:lnTo>
                    <a:pt x="593" y="753"/>
                  </a:lnTo>
                  <a:cubicBezTo>
                    <a:pt x="664" y="729"/>
                    <a:pt x="739" y="715"/>
                    <a:pt x="816" y="715"/>
                  </a:cubicBezTo>
                  <a:close/>
                  <a:moveTo>
                    <a:pt x="634" y="1620"/>
                  </a:moveTo>
                  <a:cubicBezTo>
                    <a:pt x="635" y="1620"/>
                    <a:pt x="636" y="1620"/>
                    <a:pt x="637" y="1620"/>
                  </a:cubicBezTo>
                  <a:cubicBezTo>
                    <a:pt x="774" y="1624"/>
                    <a:pt x="837" y="1697"/>
                    <a:pt x="837" y="1746"/>
                  </a:cubicBezTo>
                  <a:cubicBezTo>
                    <a:pt x="836" y="1800"/>
                    <a:pt x="761" y="1833"/>
                    <a:pt x="650" y="1833"/>
                  </a:cubicBezTo>
                  <a:cubicBezTo>
                    <a:pt x="614" y="1833"/>
                    <a:pt x="574" y="1830"/>
                    <a:pt x="531" y="1822"/>
                  </a:cubicBezTo>
                  <a:cubicBezTo>
                    <a:pt x="494" y="1816"/>
                    <a:pt x="459" y="1806"/>
                    <a:pt x="426" y="1793"/>
                  </a:cubicBezTo>
                  <a:cubicBezTo>
                    <a:pt x="451" y="1718"/>
                    <a:pt x="508" y="1620"/>
                    <a:pt x="634" y="1620"/>
                  </a:cubicBezTo>
                  <a:close/>
                  <a:moveTo>
                    <a:pt x="1186" y="142"/>
                  </a:moveTo>
                  <a:cubicBezTo>
                    <a:pt x="1542" y="142"/>
                    <a:pt x="1907" y="420"/>
                    <a:pt x="2062" y="822"/>
                  </a:cubicBezTo>
                  <a:cubicBezTo>
                    <a:pt x="2153" y="1056"/>
                    <a:pt x="2293" y="1663"/>
                    <a:pt x="1653" y="2243"/>
                  </a:cubicBezTo>
                  <a:cubicBezTo>
                    <a:pt x="1649" y="2246"/>
                    <a:pt x="1206" y="2579"/>
                    <a:pt x="860" y="2579"/>
                  </a:cubicBezTo>
                  <a:cubicBezTo>
                    <a:pt x="752" y="2579"/>
                    <a:pt x="669" y="2547"/>
                    <a:pt x="606" y="2480"/>
                  </a:cubicBezTo>
                  <a:cubicBezTo>
                    <a:pt x="468" y="2333"/>
                    <a:pt x="393" y="2136"/>
                    <a:pt x="400" y="1933"/>
                  </a:cubicBezTo>
                  <a:lnTo>
                    <a:pt x="400" y="1933"/>
                  </a:lnTo>
                  <a:cubicBezTo>
                    <a:pt x="434" y="1945"/>
                    <a:pt x="470" y="1953"/>
                    <a:pt x="506" y="1960"/>
                  </a:cubicBezTo>
                  <a:cubicBezTo>
                    <a:pt x="554" y="1969"/>
                    <a:pt x="603" y="1973"/>
                    <a:pt x="653" y="1973"/>
                  </a:cubicBezTo>
                  <a:cubicBezTo>
                    <a:pt x="875" y="1973"/>
                    <a:pt x="976" y="1860"/>
                    <a:pt x="978" y="1746"/>
                  </a:cubicBezTo>
                  <a:cubicBezTo>
                    <a:pt x="980" y="1620"/>
                    <a:pt x="863" y="1484"/>
                    <a:pt x="630" y="1477"/>
                  </a:cubicBezTo>
                  <a:cubicBezTo>
                    <a:pt x="483" y="1477"/>
                    <a:pt x="363" y="1568"/>
                    <a:pt x="301" y="1718"/>
                  </a:cubicBezTo>
                  <a:cubicBezTo>
                    <a:pt x="230" y="1654"/>
                    <a:pt x="185" y="1566"/>
                    <a:pt x="173" y="1469"/>
                  </a:cubicBezTo>
                  <a:cubicBezTo>
                    <a:pt x="145" y="1267"/>
                    <a:pt x="240" y="1034"/>
                    <a:pt x="419" y="858"/>
                  </a:cubicBezTo>
                  <a:cubicBezTo>
                    <a:pt x="434" y="844"/>
                    <a:pt x="450" y="830"/>
                    <a:pt x="466" y="818"/>
                  </a:cubicBezTo>
                  <a:cubicBezTo>
                    <a:pt x="558" y="949"/>
                    <a:pt x="724" y="1025"/>
                    <a:pt x="917" y="1025"/>
                  </a:cubicBezTo>
                  <a:cubicBezTo>
                    <a:pt x="960" y="1025"/>
                    <a:pt x="1004" y="1021"/>
                    <a:pt x="1049" y="1013"/>
                  </a:cubicBezTo>
                  <a:cubicBezTo>
                    <a:pt x="1249" y="980"/>
                    <a:pt x="1345" y="912"/>
                    <a:pt x="1337" y="812"/>
                  </a:cubicBezTo>
                  <a:cubicBezTo>
                    <a:pt x="1325" y="665"/>
                    <a:pt x="1062" y="574"/>
                    <a:pt x="827" y="574"/>
                  </a:cubicBezTo>
                  <a:cubicBezTo>
                    <a:pt x="726" y="574"/>
                    <a:pt x="629" y="590"/>
                    <a:pt x="535" y="624"/>
                  </a:cubicBezTo>
                  <a:cubicBezTo>
                    <a:pt x="527" y="564"/>
                    <a:pt x="538" y="504"/>
                    <a:pt x="566" y="452"/>
                  </a:cubicBezTo>
                  <a:cubicBezTo>
                    <a:pt x="637" y="312"/>
                    <a:pt x="808" y="206"/>
                    <a:pt x="1049" y="157"/>
                  </a:cubicBezTo>
                  <a:cubicBezTo>
                    <a:pt x="1094" y="147"/>
                    <a:pt x="1140" y="142"/>
                    <a:pt x="1186" y="142"/>
                  </a:cubicBezTo>
                  <a:close/>
                  <a:moveTo>
                    <a:pt x="1190" y="0"/>
                  </a:moveTo>
                  <a:cubicBezTo>
                    <a:pt x="1133" y="0"/>
                    <a:pt x="1075" y="7"/>
                    <a:pt x="1019" y="19"/>
                  </a:cubicBezTo>
                  <a:cubicBezTo>
                    <a:pt x="736" y="78"/>
                    <a:pt x="530" y="209"/>
                    <a:pt x="439" y="388"/>
                  </a:cubicBezTo>
                  <a:cubicBezTo>
                    <a:pt x="389" y="480"/>
                    <a:pt x="377" y="588"/>
                    <a:pt x="404" y="690"/>
                  </a:cubicBezTo>
                  <a:cubicBezTo>
                    <a:pt x="375" y="710"/>
                    <a:pt x="347" y="733"/>
                    <a:pt x="321" y="758"/>
                  </a:cubicBezTo>
                  <a:cubicBezTo>
                    <a:pt x="110" y="964"/>
                    <a:pt x="0" y="1245"/>
                    <a:pt x="34" y="1489"/>
                  </a:cubicBezTo>
                  <a:cubicBezTo>
                    <a:pt x="51" y="1643"/>
                    <a:pt x="135" y="1779"/>
                    <a:pt x="264" y="1866"/>
                  </a:cubicBezTo>
                  <a:cubicBezTo>
                    <a:pt x="232" y="2111"/>
                    <a:pt x="323" y="2384"/>
                    <a:pt x="504" y="2576"/>
                  </a:cubicBezTo>
                  <a:cubicBezTo>
                    <a:pt x="593" y="2671"/>
                    <a:pt x="713" y="2719"/>
                    <a:pt x="860" y="2719"/>
                  </a:cubicBezTo>
                  <a:lnTo>
                    <a:pt x="859" y="2718"/>
                  </a:lnTo>
                  <a:cubicBezTo>
                    <a:pt x="1250" y="2718"/>
                    <a:pt x="1717" y="2370"/>
                    <a:pt x="1741" y="2350"/>
                  </a:cubicBezTo>
                  <a:cubicBezTo>
                    <a:pt x="2234" y="1905"/>
                    <a:pt x="2403" y="1314"/>
                    <a:pt x="2193" y="772"/>
                  </a:cubicBezTo>
                  <a:cubicBezTo>
                    <a:pt x="2018" y="318"/>
                    <a:pt x="1606" y="0"/>
                    <a:pt x="119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68"/>
            <p:cNvSpPr/>
            <p:nvPr/>
          </p:nvSpPr>
          <p:spPr>
            <a:xfrm>
              <a:off x="1287986" y="4197715"/>
              <a:ext cx="512119" cy="408692"/>
            </a:xfrm>
            <a:custGeom>
              <a:avLst/>
              <a:gdLst/>
              <a:ahLst/>
              <a:cxnLst/>
              <a:rect l="l" t="t" r="r" b="b"/>
              <a:pathLst>
                <a:path w="6427" h="5129" extrusionOk="0">
                  <a:moveTo>
                    <a:pt x="5404" y="1"/>
                  </a:moveTo>
                  <a:cubicBezTo>
                    <a:pt x="5404" y="1"/>
                    <a:pt x="1433" y="2513"/>
                    <a:pt x="998" y="2513"/>
                  </a:cubicBezTo>
                  <a:cubicBezTo>
                    <a:pt x="981" y="2513"/>
                    <a:pt x="969" y="2509"/>
                    <a:pt x="963" y="2500"/>
                  </a:cubicBezTo>
                  <a:cubicBezTo>
                    <a:pt x="558" y="1882"/>
                    <a:pt x="216" y="1807"/>
                    <a:pt x="72" y="1807"/>
                  </a:cubicBezTo>
                  <a:cubicBezTo>
                    <a:pt x="26" y="1807"/>
                    <a:pt x="1" y="1815"/>
                    <a:pt x="1" y="1815"/>
                  </a:cubicBezTo>
                  <a:cubicBezTo>
                    <a:pt x="1" y="1815"/>
                    <a:pt x="898" y="4712"/>
                    <a:pt x="1249" y="5075"/>
                  </a:cubicBezTo>
                  <a:cubicBezTo>
                    <a:pt x="1285" y="5112"/>
                    <a:pt x="1364" y="5128"/>
                    <a:pt x="1477" y="5128"/>
                  </a:cubicBezTo>
                  <a:cubicBezTo>
                    <a:pt x="2442" y="5128"/>
                    <a:pt x="5898" y="3931"/>
                    <a:pt x="6271" y="3931"/>
                  </a:cubicBezTo>
                  <a:cubicBezTo>
                    <a:pt x="6285" y="3931"/>
                    <a:pt x="6295" y="3933"/>
                    <a:pt x="6300" y="3936"/>
                  </a:cubicBezTo>
                  <a:cubicBezTo>
                    <a:pt x="6302" y="3938"/>
                    <a:pt x="6304" y="3939"/>
                    <a:pt x="6306" y="3939"/>
                  </a:cubicBezTo>
                  <a:cubicBezTo>
                    <a:pt x="6426" y="3939"/>
                    <a:pt x="5686" y="329"/>
                    <a:pt x="5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68"/>
            <p:cNvSpPr/>
            <p:nvPr/>
          </p:nvSpPr>
          <p:spPr>
            <a:xfrm>
              <a:off x="1299142" y="4390862"/>
              <a:ext cx="64702" cy="44622"/>
            </a:xfrm>
            <a:custGeom>
              <a:avLst/>
              <a:gdLst/>
              <a:ahLst/>
              <a:cxnLst/>
              <a:rect l="l" t="t" r="r" b="b"/>
              <a:pathLst>
                <a:path w="812" h="560" extrusionOk="0">
                  <a:moveTo>
                    <a:pt x="146" y="1"/>
                  </a:moveTo>
                  <a:cubicBezTo>
                    <a:pt x="124" y="1"/>
                    <a:pt x="102" y="3"/>
                    <a:pt x="80" y="10"/>
                  </a:cubicBezTo>
                  <a:cubicBezTo>
                    <a:pt x="1" y="37"/>
                    <a:pt x="27" y="147"/>
                    <a:pt x="100" y="147"/>
                  </a:cubicBezTo>
                  <a:cubicBezTo>
                    <a:pt x="106" y="147"/>
                    <a:pt x="112" y="146"/>
                    <a:pt x="119" y="145"/>
                  </a:cubicBezTo>
                  <a:cubicBezTo>
                    <a:pt x="128" y="142"/>
                    <a:pt x="139" y="141"/>
                    <a:pt x="149" y="141"/>
                  </a:cubicBezTo>
                  <a:cubicBezTo>
                    <a:pt x="290" y="141"/>
                    <a:pt x="528" y="362"/>
                    <a:pt x="664" y="532"/>
                  </a:cubicBezTo>
                  <a:cubicBezTo>
                    <a:pt x="677" y="550"/>
                    <a:pt x="698" y="559"/>
                    <a:pt x="719" y="559"/>
                  </a:cubicBezTo>
                  <a:cubicBezTo>
                    <a:pt x="778" y="558"/>
                    <a:pt x="811" y="491"/>
                    <a:pt x="775" y="444"/>
                  </a:cubicBezTo>
                  <a:cubicBezTo>
                    <a:pt x="736" y="396"/>
                    <a:pt x="412" y="1"/>
                    <a:pt x="14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68"/>
            <p:cNvSpPr/>
            <p:nvPr/>
          </p:nvSpPr>
          <p:spPr>
            <a:xfrm>
              <a:off x="1315636" y="4445045"/>
              <a:ext cx="60240" cy="39841"/>
            </a:xfrm>
            <a:custGeom>
              <a:avLst/>
              <a:gdLst/>
              <a:ahLst/>
              <a:cxnLst/>
              <a:rect l="l" t="t" r="r" b="b"/>
              <a:pathLst>
                <a:path w="756" h="500" extrusionOk="0">
                  <a:moveTo>
                    <a:pt x="99" y="1"/>
                  </a:moveTo>
                  <a:cubicBezTo>
                    <a:pt x="22" y="1"/>
                    <a:pt x="0" y="119"/>
                    <a:pt x="85" y="140"/>
                  </a:cubicBezTo>
                  <a:cubicBezTo>
                    <a:pt x="290" y="191"/>
                    <a:pt x="473" y="306"/>
                    <a:pt x="607" y="470"/>
                  </a:cubicBezTo>
                  <a:cubicBezTo>
                    <a:pt x="620" y="489"/>
                    <a:pt x="642" y="499"/>
                    <a:pt x="664" y="499"/>
                  </a:cubicBezTo>
                  <a:lnTo>
                    <a:pt x="664" y="498"/>
                  </a:lnTo>
                  <a:cubicBezTo>
                    <a:pt x="722" y="498"/>
                    <a:pt x="755" y="434"/>
                    <a:pt x="722" y="387"/>
                  </a:cubicBezTo>
                  <a:cubicBezTo>
                    <a:pt x="569" y="196"/>
                    <a:pt x="357" y="60"/>
                    <a:pt x="119" y="3"/>
                  </a:cubicBezTo>
                  <a:cubicBezTo>
                    <a:pt x="112" y="2"/>
                    <a:pt x="105" y="1"/>
                    <a:pt x="9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68"/>
            <p:cNvSpPr/>
            <p:nvPr/>
          </p:nvSpPr>
          <p:spPr>
            <a:xfrm>
              <a:off x="1283206" y="4340742"/>
              <a:ext cx="69643" cy="31554"/>
            </a:xfrm>
            <a:custGeom>
              <a:avLst/>
              <a:gdLst/>
              <a:ahLst/>
              <a:cxnLst/>
              <a:rect l="l" t="t" r="r" b="b"/>
              <a:pathLst>
                <a:path w="874" h="396" extrusionOk="0">
                  <a:moveTo>
                    <a:pt x="300" y="1"/>
                  </a:moveTo>
                  <a:cubicBezTo>
                    <a:pt x="227" y="1"/>
                    <a:pt x="150" y="17"/>
                    <a:pt x="71" y="58"/>
                  </a:cubicBezTo>
                  <a:cubicBezTo>
                    <a:pt x="0" y="96"/>
                    <a:pt x="38" y="193"/>
                    <a:pt x="103" y="193"/>
                  </a:cubicBezTo>
                  <a:cubicBezTo>
                    <a:pt x="114" y="193"/>
                    <a:pt x="125" y="190"/>
                    <a:pt x="137" y="184"/>
                  </a:cubicBezTo>
                  <a:cubicBezTo>
                    <a:pt x="191" y="155"/>
                    <a:pt x="246" y="143"/>
                    <a:pt x="298" y="143"/>
                  </a:cubicBezTo>
                  <a:cubicBezTo>
                    <a:pt x="528" y="143"/>
                    <a:pt x="723" y="368"/>
                    <a:pt x="725" y="370"/>
                  </a:cubicBezTo>
                  <a:cubicBezTo>
                    <a:pt x="738" y="386"/>
                    <a:pt x="758" y="395"/>
                    <a:pt x="779" y="395"/>
                  </a:cubicBezTo>
                  <a:cubicBezTo>
                    <a:pt x="779" y="395"/>
                    <a:pt x="780" y="395"/>
                    <a:pt x="780" y="395"/>
                  </a:cubicBezTo>
                  <a:cubicBezTo>
                    <a:pt x="841" y="395"/>
                    <a:pt x="873" y="324"/>
                    <a:pt x="833" y="279"/>
                  </a:cubicBezTo>
                  <a:cubicBezTo>
                    <a:pt x="821" y="265"/>
                    <a:pt x="591" y="1"/>
                    <a:pt x="30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68"/>
            <p:cNvSpPr/>
            <p:nvPr/>
          </p:nvSpPr>
          <p:spPr>
            <a:xfrm>
              <a:off x="2113803" y="4182894"/>
              <a:ext cx="467657" cy="339766"/>
            </a:xfrm>
            <a:custGeom>
              <a:avLst/>
              <a:gdLst/>
              <a:ahLst/>
              <a:cxnLst/>
              <a:rect l="l" t="t" r="r" b="b"/>
              <a:pathLst>
                <a:path w="5869" h="4264" extrusionOk="0">
                  <a:moveTo>
                    <a:pt x="208" y="1"/>
                  </a:moveTo>
                  <a:cubicBezTo>
                    <a:pt x="1" y="378"/>
                    <a:pt x="15" y="4040"/>
                    <a:pt x="133" y="4040"/>
                  </a:cubicBezTo>
                  <a:cubicBezTo>
                    <a:pt x="136" y="4040"/>
                    <a:pt x="138" y="4039"/>
                    <a:pt x="140" y="4037"/>
                  </a:cubicBezTo>
                  <a:cubicBezTo>
                    <a:pt x="152" y="4023"/>
                    <a:pt x="211" y="4017"/>
                    <a:pt x="308" y="4017"/>
                  </a:cubicBezTo>
                  <a:cubicBezTo>
                    <a:pt x="928" y="4017"/>
                    <a:pt x="3096" y="4263"/>
                    <a:pt x="4371" y="4263"/>
                  </a:cubicBezTo>
                  <a:cubicBezTo>
                    <a:pt x="4880" y="4263"/>
                    <a:pt x="5247" y="4224"/>
                    <a:pt x="5316" y="4114"/>
                  </a:cubicBezTo>
                  <a:cubicBezTo>
                    <a:pt x="5585" y="3686"/>
                    <a:pt x="5868" y="668"/>
                    <a:pt x="5868" y="668"/>
                  </a:cubicBezTo>
                  <a:cubicBezTo>
                    <a:pt x="5868" y="668"/>
                    <a:pt x="5865" y="668"/>
                    <a:pt x="5859" y="668"/>
                  </a:cubicBezTo>
                  <a:cubicBezTo>
                    <a:pt x="5793" y="668"/>
                    <a:pt x="5394" y="703"/>
                    <a:pt x="5067" y="1537"/>
                  </a:cubicBezTo>
                  <a:cubicBezTo>
                    <a:pt x="5061" y="1552"/>
                    <a:pt x="5036" y="1560"/>
                    <a:pt x="4994" y="1560"/>
                  </a:cubicBezTo>
                  <a:cubicBezTo>
                    <a:pt x="4382" y="1560"/>
                    <a:pt x="208"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68"/>
            <p:cNvSpPr/>
            <p:nvPr/>
          </p:nvSpPr>
          <p:spPr>
            <a:xfrm>
              <a:off x="2525915" y="4287834"/>
              <a:ext cx="55857" cy="53547"/>
            </a:xfrm>
            <a:custGeom>
              <a:avLst/>
              <a:gdLst/>
              <a:ahLst/>
              <a:cxnLst/>
              <a:rect l="l" t="t" r="r" b="b"/>
              <a:pathLst>
                <a:path w="701" h="672" extrusionOk="0">
                  <a:moveTo>
                    <a:pt x="594" y="0"/>
                  </a:moveTo>
                  <a:cubicBezTo>
                    <a:pt x="316" y="0"/>
                    <a:pt x="49" y="510"/>
                    <a:pt x="20" y="569"/>
                  </a:cubicBezTo>
                  <a:cubicBezTo>
                    <a:pt x="1" y="603"/>
                    <a:pt x="16" y="646"/>
                    <a:pt x="50" y="664"/>
                  </a:cubicBezTo>
                  <a:cubicBezTo>
                    <a:pt x="60" y="669"/>
                    <a:pt x="71" y="672"/>
                    <a:pt x="83" y="672"/>
                  </a:cubicBezTo>
                  <a:cubicBezTo>
                    <a:pt x="108" y="672"/>
                    <a:pt x="133" y="656"/>
                    <a:pt x="145" y="633"/>
                  </a:cubicBezTo>
                  <a:cubicBezTo>
                    <a:pt x="227" y="471"/>
                    <a:pt x="442" y="141"/>
                    <a:pt x="589" y="141"/>
                  </a:cubicBezTo>
                  <a:cubicBezTo>
                    <a:pt x="592" y="141"/>
                    <a:pt x="595" y="141"/>
                    <a:pt x="599" y="141"/>
                  </a:cubicBezTo>
                  <a:cubicBezTo>
                    <a:pt x="601" y="141"/>
                    <a:pt x="604" y="141"/>
                    <a:pt x="606" y="141"/>
                  </a:cubicBezTo>
                  <a:cubicBezTo>
                    <a:pt x="693" y="141"/>
                    <a:pt x="700" y="7"/>
                    <a:pt x="609" y="1"/>
                  </a:cubicBezTo>
                  <a:cubicBezTo>
                    <a:pt x="604" y="0"/>
                    <a:pt x="599" y="0"/>
                    <a:pt x="59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68"/>
            <p:cNvSpPr/>
            <p:nvPr/>
          </p:nvSpPr>
          <p:spPr>
            <a:xfrm>
              <a:off x="2524321" y="4343691"/>
              <a:ext cx="52909" cy="48527"/>
            </a:xfrm>
            <a:custGeom>
              <a:avLst/>
              <a:gdLst/>
              <a:ahLst/>
              <a:cxnLst/>
              <a:rect l="l" t="t" r="r" b="b"/>
              <a:pathLst>
                <a:path w="664" h="609" extrusionOk="0">
                  <a:moveTo>
                    <a:pt x="562" y="1"/>
                  </a:moveTo>
                  <a:cubicBezTo>
                    <a:pt x="551" y="1"/>
                    <a:pt x="540" y="3"/>
                    <a:pt x="528" y="9"/>
                  </a:cubicBezTo>
                  <a:cubicBezTo>
                    <a:pt x="306" y="114"/>
                    <a:pt x="127" y="290"/>
                    <a:pt x="16" y="509"/>
                  </a:cubicBezTo>
                  <a:cubicBezTo>
                    <a:pt x="1" y="546"/>
                    <a:pt x="17" y="587"/>
                    <a:pt x="52" y="602"/>
                  </a:cubicBezTo>
                  <a:cubicBezTo>
                    <a:pt x="61" y="606"/>
                    <a:pt x="70" y="608"/>
                    <a:pt x="81" y="608"/>
                  </a:cubicBezTo>
                  <a:cubicBezTo>
                    <a:pt x="108" y="608"/>
                    <a:pt x="133" y="592"/>
                    <a:pt x="145" y="567"/>
                  </a:cubicBezTo>
                  <a:cubicBezTo>
                    <a:pt x="242" y="378"/>
                    <a:pt x="397" y="227"/>
                    <a:pt x="588" y="136"/>
                  </a:cubicBezTo>
                  <a:cubicBezTo>
                    <a:pt x="664" y="103"/>
                    <a:pt x="628" y="1"/>
                    <a:pt x="56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68"/>
            <p:cNvSpPr/>
            <p:nvPr/>
          </p:nvSpPr>
          <p:spPr>
            <a:xfrm>
              <a:off x="2523365" y="4237715"/>
              <a:ext cx="64463" cy="39443"/>
            </a:xfrm>
            <a:custGeom>
              <a:avLst/>
              <a:gdLst/>
              <a:ahLst/>
              <a:cxnLst/>
              <a:rect l="l" t="t" r="r" b="b"/>
              <a:pathLst>
                <a:path w="809" h="495" extrusionOk="0">
                  <a:moveTo>
                    <a:pt x="588" y="0"/>
                  </a:moveTo>
                  <a:cubicBezTo>
                    <a:pt x="245" y="0"/>
                    <a:pt x="36" y="373"/>
                    <a:pt x="26" y="392"/>
                  </a:cubicBezTo>
                  <a:cubicBezTo>
                    <a:pt x="1" y="438"/>
                    <a:pt x="34" y="495"/>
                    <a:pt x="89" y="495"/>
                  </a:cubicBezTo>
                  <a:cubicBezTo>
                    <a:pt x="115" y="495"/>
                    <a:pt x="139" y="481"/>
                    <a:pt x="151" y="458"/>
                  </a:cubicBezTo>
                  <a:cubicBezTo>
                    <a:pt x="153" y="455"/>
                    <a:pt x="327" y="141"/>
                    <a:pt x="592" y="141"/>
                  </a:cubicBezTo>
                  <a:cubicBezTo>
                    <a:pt x="623" y="141"/>
                    <a:pt x="655" y="146"/>
                    <a:pt x="688" y="155"/>
                  </a:cubicBezTo>
                  <a:cubicBezTo>
                    <a:pt x="696" y="157"/>
                    <a:pt x="703" y="158"/>
                    <a:pt x="710" y="158"/>
                  </a:cubicBezTo>
                  <a:cubicBezTo>
                    <a:pt x="783" y="158"/>
                    <a:pt x="809" y="43"/>
                    <a:pt x="727" y="20"/>
                  </a:cubicBezTo>
                  <a:cubicBezTo>
                    <a:pt x="678" y="6"/>
                    <a:pt x="632" y="0"/>
                    <a:pt x="58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68"/>
            <p:cNvSpPr/>
            <p:nvPr/>
          </p:nvSpPr>
          <p:spPr>
            <a:xfrm>
              <a:off x="2103524" y="3781300"/>
              <a:ext cx="401600" cy="297614"/>
            </a:xfrm>
            <a:custGeom>
              <a:avLst/>
              <a:gdLst/>
              <a:ahLst/>
              <a:cxnLst/>
              <a:rect l="l" t="t" r="r" b="b"/>
              <a:pathLst>
                <a:path w="5040" h="3735" extrusionOk="0">
                  <a:moveTo>
                    <a:pt x="3855" y="1"/>
                  </a:moveTo>
                  <a:cubicBezTo>
                    <a:pt x="3460" y="1"/>
                    <a:pt x="2670" y="1614"/>
                    <a:pt x="2444" y="1794"/>
                  </a:cubicBezTo>
                  <a:cubicBezTo>
                    <a:pt x="2405" y="1825"/>
                    <a:pt x="2323" y="1838"/>
                    <a:pt x="2215" y="1838"/>
                  </a:cubicBezTo>
                  <a:cubicBezTo>
                    <a:pt x="1676" y="1838"/>
                    <a:pt x="471" y="1513"/>
                    <a:pt x="471" y="1513"/>
                  </a:cubicBezTo>
                  <a:cubicBezTo>
                    <a:pt x="471" y="1513"/>
                    <a:pt x="0" y="3064"/>
                    <a:pt x="47" y="3251"/>
                  </a:cubicBezTo>
                  <a:cubicBezTo>
                    <a:pt x="84" y="3396"/>
                    <a:pt x="1228" y="3734"/>
                    <a:pt x="2225" y="3734"/>
                  </a:cubicBezTo>
                  <a:cubicBezTo>
                    <a:pt x="2527" y="3734"/>
                    <a:pt x="2815" y="3703"/>
                    <a:pt x="3055" y="3626"/>
                  </a:cubicBezTo>
                  <a:cubicBezTo>
                    <a:pt x="4090" y="3298"/>
                    <a:pt x="5040" y="796"/>
                    <a:pt x="5040" y="796"/>
                  </a:cubicBezTo>
                  <a:cubicBezTo>
                    <a:pt x="5040" y="796"/>
                    <a:pt x="4277" y="149"/>
                    <a:pt x="3901" y="9"/>
                  </a:cubicBezTo>
                  <a:cubicBezTo>
                    <a:pt x="3886" y="4"/>
                    <a:pt x="3871" y="1"/>
                    <a:pt x="38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68"/>
            <p:cNvSpPr/>
            <p:nvPr/>
          </p:nvSpPr>
          <p:spPr>
            <a:xfrm>
              <a:off x="1392050" y="3743292"/>
              <a:ext cx="1005513" cy="781765"/>
            </a:xfrm>
            <a:custGeom>
              <a:avLst/>
              <a:gdLst/>
              <a:ahLst/>
              <a:cxnLst/>
              <a:rect l="l" t="t" r="r" b="b"/>
              <a:pathLst>
                <a:path w="12619" h="9811" extrusionOk="0">
                  <a:moveTo>
                    <a:pt x="8129" y="0"/>
                  </a:moveTo>
                  <a:cubicBezTo>
                    <a:pt x="6719" y="0"/>
                    <a:pt x="3737" y="1603"/>
                    <a:pt x="3526" y="1708"/>
                  </a:cubicBezTo>
                  <a:cubicBezTo>
                    <a:pt x="3272" y="1835"/>
                    <a:pt x="1" y="4527"/>
                    <a:pt x="2726" y="9508"/>
                  </a:cubicBezTo>
                  <a:cubicBezTo>
                    <a:pt x="2848" y="9730"/>
                    <a:pt x="3665" y="9810"/>
                    <a:pt x="4716" y="9810"/>
                  </a:cubicBezTo>
                  <a:cubicBezTo>
                    <a:pt x="6853" y="9810"/>
                    <a:pt x="9953" y="9477"/>
                    <a:pt x="10104" y="9321"/>
                  </a:cubicBezTo>
                  <a:cubicBezTo>
                    <a:pt x="12619" y="6728"/>
                    <a:pt x="8762" y="231"/>
                    <a:pt x="8762" y="231"/>
                  </a:cubicBezTo>
                  <a:cubicBezTo>
                    <a:pt x="8643" y="68"/>
                    <a:pt x="8419" y="0"/>
                    <a:pt x="8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68"/>
            <p:cNvSpPr/>
            <p:nvPr/>
          </p:nvSpPr>
          <p:spPr>
            <a:xfrm>
              <a:off x="1791413" y="3933412"/>
              <a:ext cx="415305" cy="593077"/>
            </a:xfrm>
            <a:custGeom>
              <a:avLst/>
              <a:gdLst/>
              <a:ahLst/>
              <a:cxnLst/>
              <a:rect l="l" t="t" r="r" b="b"/>
              <a:pathLst>
                <a:path w="5212" h="7443" extrusionOk="0">
                  <a:moveTo>
                    <a:pt x="2064" y="1"/>
                  </a:moveTo>
                  <a:cubicBezTo>
                    <a:pt x="2033" y="1"/>
                    <a:pt x="2002" y="2"/>
                    <a:pt x="1971" y="5"/>
                  </a:cubicBezTo>
                  <a:cubicBezTo>
                    <a:pt x="0" y="196"/>
                    <a:pt x="300" y="6934"/>
                    <a:pt x="300" y="6934"/>
                  </a:cubicBezTo>
                  <a:cubicBezTo>
                    <a:pt x="364" y="7223"/>
                    <a:pt x="1172" y="7442"/>
                    <a:pt x="2078" y="7442"/>
                  </a:cubicBezTo>
                  <a:cubicBezTo>
                    <a:pt x="2963" y="7442"/>
                    <a:pt x="3942" y="7233"/>
                    <a:pt x="4412" y="6676"/>
                  </a:cubicBezTo>
                  <a:cubicBezTo>
                    <a:pt x="5212" y="5727"/>
                    <a:pt x="3981" y="1"/>
                    <a:pt x="2064"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68"/>
            <p:cNvSpPr/>
            <p:nvPr/>
          </p:nvSpPr>
          <p:spPr>
            <a:xfrm>
              <a:off x="1762170" y="4339069"/>
              <a:ext cx="460246" cy="191716"/>
            </a:xfrm>
            <a:custGeom>
              <a:avLst/>
              <a:gdLst/>
              <a:ahLst/>
              <a:cxnLst/>
              <a:rect l="l" t="t" r="r" b="b"/>
              <a:pathLst>
                <a:path w="5776" h="2406" extrusionOk="0">
                  <a:moveTo>
                    <a:pt x="5692" y="1"/>
                  </a:moveTo>
                  <a:cubicBezTo>
                    <a:pt x="5665" y="1"/>
                    <a:pt x="5639" y="15"/>
                    <a:pt x="5628" y="49"/>
                  </a:cubicBezTo>
                  <a:cubicBezTo>
                    <a:pt x="5354" y="979"/>
                    <a:pt x="4839" y="1626"/>
                    <a:pt x="4097" y="1968"/>
                  </a:cubicBezTo>
                  <a:cubicBezTo>
                    <a:pt x="3634" y="2183"/>
                    <a:pt x="3123" y="2260"/>
                    <a:pt x="2627" y="2260"/>
                  </a:cubicBezTo>
                  <a:cubicBezTo>
                    <a:pt x="1340" y="2260"/>
                    <a:pt x="149" y="1739"/>
                    <a:pt x="132" y="1732"/>
                  </a:cubicBezTo>
                  <a:cubicBezTo>
                    <a:pt x="122" y="1727"/>
                    <a:pt x="111" y="1725"/>
                    <a:pt x="102" y="1725"/>
                  </a:cubicBezTo>
                  <a:cubicBezTo>
                    <a:pt x="35" y="1725"/>
                    <a:pt x="1" y="1826"/>
                    <a:pt x="75" y="1860"/>
                  </a:cubicBezTo>
                  <a:cubicBezTo>
                    <a:pt x="143" y="1891"/>
                    <a:pt x="1319" y="2406"/>
                    <a:pt x="2615" y="2406"/>
                  </a:cubicBezTo>
                  <a:cubicBezTo>
                    <a:pt x="3131" y="2406"/>
                    <a:pt x="3665" y="2324"/>
                    <a:pt x="4156" y="2097"/>
                  </a:cubicBezTo>
                  <a:cubicBezTo>
                    <a:pt x="4937" y="1736"/>
                    <a:pt x="5477" y="1061"/>
                    <a:pt x="5763" y="89"/>
                  </a:cubicBezTo>
                  <a:cubicBezTo>
                    <a:pt x="5776" y="36"/>
                    <a:pt x="5733" y="1"/>
                    <a:pt x="569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68"/>
            <p:cNvSpPr/>
            <p:nvPr/>
          </p:nvSpPr>
          <p:spPr>
            <a:xfrm>
              <a:off x="1157468" y="3016678"/>
              <a:ext cx="1338586" cy="878739"/>
            </a:xfrm>
            <a:custGeom>
              <a:avLst/>
              <a:gdLst/>
              <a:ahLst/>
              <a:cxnLst/>
              <a:rect l="l" t="t" r="r" b="b"/>
              <a:pathLst>
                <a:path w="16799" h="11028" extrusionOk="0">
                  <a:moveTo>
                    <a:pt x="8002" y="1"/>
                  </a:moveTo>
                  <a:cubicBezTo>
                    <a:pt x="5112" y="1"/>
                    <a:pt x="3637" y="1791"/>
                    <a:pt x="3637" y="1791"/>
                  </a:cubicBezTo>
                  <a:cubicBezTo>
                    <a:pt x="1" y="5486"/>
                    <a:pt x="2704" y="11027"/>
                    <a:pt x="8217" y="11027"/>
                  </a:cubicBezTo>
                  <a:cubicBezTo>
                    <a:pt x="8302" y="11027"/>
                    <a:pt x="8388" y="11026"/>
                    <a:pt x="8474" y="11023"/>
                  </a:cubicBezTo>
                  <a:cubicBezTo>
                    <a:pt x="16798" y="10765"/>
                    <a:pt x="14916" y="1476"/>
                    <a:pt x="9880" y="238"/>
                  </a:cubicBezTo>
                  <a:cubicBezTo>
                    <a:pt x="9199" y="71"/>
                    <a:pt x="8573" y="1"/>
                    <a:pt x="80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68"/>
            <p:cNvSpPr/>
            <p:nvPr/>
          </p:nvSpPr>
          <p:spPr>
            <a:xfrm>
              <a:off x="1495078" y="3157714"/>
              <a:ext cx="781207" cy="643357"/>
            </a:xfrm>
            <a:custGeom>
              <a:avLst/>
              <a:gdLst/>
              <a:ahLst/>
              <a:cxnLst/>
              <a:rect l="l" t="t" r="r" b="b"/>
              <a:pathLst>
                <a:path w="9804" h="8074" extrusionOk="0">
                  <a:moveTo>
                    <a:pt x="4707" y="1"/>
                  </a:moveTo>
                  <a:cubicBezTo>
                    <a:pt x="3597" y="1"/>
                    <a:pt x="1816" y="1025"/>
                    <a:pt x="1816" y="1025"/>
                  </a:cubicBezTo>
                  <a:cubicBezTo>
                    <a:pt x="31" y="1916"/>
                    <a:pt x="0" y="3464"/>
                    <a:pt x="623" y="5486"/>
                  </a:cubicBezTo>
                  <a:cubicBezTo>
                    <a:pt x="1019" y="6772"/>
                    <a:pt x="2656" y="8074"/>
                    <a:pt x="4419" y="8074"/>
                  </a:cubicBezTo>
                  <a:cubicBezTo>
                    <a:pt x="5510" y="8074"/>
                    <a:pt x="6650" y="7575"/>
                    <a:pt x="7573" y="6264"/>
                  </a:cubicBezTo>
                  <a:cubicBezTo>
                    <a:pt x="9803" y="3100"/>
                    <a:pt x="8247" y="1544"/>
                    <a:pt x="5187" y="92"/>
                  </a:cubicBezTo>
                  <a:cubicBezTo>
                    <a:pt x="5052" y="28"/>
                    <a:pt x="4889" y="1"/>
                    <a:pt x="4707"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68"/>
            <p:cNvSpPr/>
            <p:nvPr/>
          </p:nvSpPr>
          <p:spPr>
            <a:xfrm>
              <a:off x="1864640" y="3386160"/>
              <a:ext cx="140958" cy="145899"/>
            </a:xfrm>
            <a:custGeom>
              <a:avLst/>
              <a:gdLst/>
              <a:ahLst/>
              <a:cxnLst/>
              <a:rect l="l" t="t" r="r" b="b"/>
              <a:pathLst>
                <a:path w="1769" h="1831" extrusionOk="0">
                  <a:moveTo>
                    <a:pt x="103" y="0"/>
                  </a:moveTo>
                  <a:cubicBezTo>
                    <a:pt x="38" y="0"/>
                    <a:pt x="0" y="97"/>
                    <a:pt x="72" y="134"/>
                  </a:cubicBezTo>
                  <a:cubicBezTo>
                    <a:pt x="770" y="503"/>
                    <a:pt x="1533" y="978"/>
                    <a:pt x="1607" y="1130"/>
                  </a:cubicBezTo>
                  <a:cubicBezTo>
                    <a:pt x="1260" y="1264"/>
                    <a:pt x="603" y="1682"/>
                    <a:pt x="575" y="1700"/>
                  </a:cubicBezTo>
                  <a:cubicBezTo>
                    <a:pt x="514" y="1738"/>
                    <a:pt x="541" y="1831"/>
                    <a:pt x="612" y="1831"/>
                  </a:cubicBezTo>
                  <a:cubicBezTo>
                    <a:pt x="625" y="1831"/>
                    <a:pt x="639" y="1827"/>
                    <a:pt x="651" y="1819"/>
                  </a:cubicBezTo>
                  <a:cubicBezTo>
                    <a:pt x="657" y="1815"/>
                    <a:pt x="1338" y="1383"/>
                    <a:pt x="1667" y="1258"/>
                  </a:cubicBezTo>
                  <a:cubicBezTo>
                    <a:pt x="1740" y="1230"/>
                    <a:pt x="1752" y="1174"/>
                    <a:pt x="1754" y="1152"/>
                  </a:cubicBezTo>
                  <a:cubicBezTo>
                    <a:pt x="1768" y="910"/>
                    <a:pt x="748" y="332"/>
                    <a:pt x="139" y="10"/>
                  </a:cubicBezTo>
                  <a:cubicBezTo>
                    <a:pt x="126" y="3"/>
                    <a:pt x="114" y="0"/>
                    <a:pt x="10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68"/>
            <p:cNvSpPr/>
            <p:nvPr/>
          </p:nvSpPr>
          <p:spPr>
            <a:xfrm>
              <a:off x="1693166" y="3430543"/>
              <a:ext cx="100559" cy="107890"/>
            </a:xfrm>
            <a:custGeom>
              <a:avLst/>
              <a:gdLst/>
              <a:ahLst/>
              <a:cxnLst/>
              <a:rect l="l" t="t" r="r" b="b"/>
              <a:pathLst>
                <a:path w="1262" h="1354" extrusionOk="0">
                  <a:moveTo>
                    <a:pt x="883" y="1"/>
                  </a:moveTo>
                  <a:cubicBezTo>
                    <a:pt x="840" y="1"/>
                    <a:pt x="795" y="41"/>
                    <a:pt x="816" y="96"/>
                  </a:cubicBezTo>
                  <a:cubicBezTo>
                    <a:pt x="898" y="320"/>
                    <a:pt x="1081" y="946"/>
                    <a:pt x="945" y="1153"/>
                  </a:cubicBezTo>
                  <a:cubicBezTo>
                    <a:pt x="922" y="1191"/>
                    <a:pt x="882" y="1213"/>
                    <a:pt x="838" y="1213"/>
                  </a:cubicBezTo>
                  <a:cubicBezTo>
                    <a:pt x="751" y="1213"/>
                    <a:pt x="439" y="843"/>
                    <a:pt x="159" y="405"/>
                  </a:cubicBezTo>
                  <a:cubicBezTo>
                    <a:pt x="144" y="379"/>
                    <a:pt x="122" y="368"/>
                    <a:pt x="100" y="368"/>
                  </a:cubicBezTo>
                  <a:cubicBezTo>
                    <a:pt x="50" y="368"/>
                    <a:pt x="1" y="424"/>
                    <a:pt x="40" y="481"/>
                  </a:cubicBezTo>
                  <a:cubicBezTo>
                    <a:pt x="209" y="744"/>
                    <a:pt x="622" y="1354"/>
                    <a:pt x="840" y="1354"/>
                  </a:cubicBezTo>
                  <a:lnTo>
                    <a:pt x="846" y="1354"/>
                  </a:lnTo>
                  <a:cubicBezTo>
                    <a:pt x="934" y="1351"/>
                    <a:pt x="1016" y="1306"/>
                    <a:pt x="1064" y="1231"/>
                  </a:cubicBezTo>
                  <a:cubicBezTo>
                    <a:pt x="1261" y="927"/>
                    <a:pt x="981" y="136"/>
                    <a:pt x="947" y="48"/>
                  </a:cubicBezTo>
                  <a:cubicBezTo>
                    <a:pt x="935" y="15"/>
                    <a:pt x="910" y="1"/>
                    <a:pt x="88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68"/>
            <p:cNvSpPr/>
            <p:nvPr/>
          </p:nvSpPr>
          <p:spPr>
            <a:xfrm>
              <a:off x="1952449" y="3315324"/>
              <a:ext cx="100639" cy="107173"/>
            </a:xfrm>
            <a:custGeom>
              <a:avLst/>
              <a:gdLst/>
              <a:ahLst/>
              <a:cxnLst/>
              <a:rect l="l" t="t" r="r" b="b"/>
              <a:pathLst>
                <a:path w="1263" h="1345" extrusionOk="0">
                  <a:moveTo>
                    <a:pt x="737" y="1"/>
                  </a:moveTo>
                  <a:cubicBezTo>
                    <a:pt x="691" y="1"/>
                    <a:pt x="644" y="46"/>
                    <a:pt x="670" y="102"/>
                  </a:cubicBezTo>
                  <a:cubicBezTo>
                    <a:pt x="840" y="463"/>
                    <a:pt x="1062" y="1007"/>
                    <a:pt x="1074" y="1192"/>
                  </a:cubicBezTo>
                  <a:cubicBezTo>
                    <a:pt x="924" y="1114"/>
                    <a:pt x="499" y="697"/>
                    <a:pt x="150" y="313"/>
                  </a:cubicBezTo>
                  <a:cubicBezTo>
                    <a:pt x="135" y="297"/>
                    <a:pt x="117" y="290"/>
                    <a:pt x="100" y="290"/>
                  </a:cubicBezTo>
                  <a:cubicBezTo>
                    <a:pt x="48" y="290"/>
                    <a:pt x="1" y="356"/>
                    <a:pt x="46" y="408"/>
                  </a:cubicBezTo>
                  <a:cubicBezTo>
                    <a:pt x="438" y="840"/>
                    <a:pt x="934" y="1344"/>
                    <a:pt x="1116" y="1344"/>
                  </a:cubicBezTo>
                  <a:cubicBezTo>
                    <a:pt x="1122" y="1344"/>
                    <a:pt x="1129" y="1343"/>
                    <a:pt x="1136" y="1341"/>
                  </a:cubicBezTo>
                  <a:cubicBezTo>
                    <a:pt x="1173" y="1332"/>
                    <a:pt x="1201" y="1303"/>
                    <a:pt x="1209" y="1265"/>
                  </a:cubicBezTo>
                  <a:cubicBezTo>
                    <a:pt x="1263" y="1046"/>
                    <a:pt x="876" y="208"/>
                    <a:pt x="799" y="42"/>
                  </a:cubicBezTo>
                  <a:cubicBezTo>
                    <a:pt x="785" y="13"/>
                    <a:pt x="761" y="1"/>
                    <a:pt x="73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68"/>
            <p:cNvSpPr/>
            <p:nvPr/>
          </p:nvSpPr>
          <p:spPr>
            <a:xfrm>
              <a:off x="1860975" y="3542973"/>
              <a:ext cx="128767" cy="124623"/>
            </a:xfrm>
            <a:custGeom>
              <a:avLst/>
              <a:gdLst/>
              <a:ahLst/>
              <a:cxnLst/>
              <a:rect l="l" t="t" r="r" b="b"/>
              <a:pathLst>
                <a:path w="1616" h="1564" extrusionOk="0">
                  <a:moveTo>
                    <a:pt x="1544" y="0"/>
                  </a:moveTo>
                  <a:cubicBezTo>
                    <a:pt x="1507" y="2"/>
                    <a:pt x="1475" y="31"/>
                    <a:pt x="1473" y="70"/>
                  </a:cubicBezTo>
                  <a:cubicBezTo>
                    <a:pt x="1449" y="1169"/>
                    <a:pt x="1236" y="1385"/>
                    <a:pt x="1110" y="1417"/>
                  </a:cubicBezTo>
                  <a:cubicBezTo>
                    <a:pt x="1095" y="1421"/>
                    <a:pt x="1080" y="1423"/>
                    <a:pt x="1064" y="1423"/>
                  </a:cubicBezTo>
                  <a:cubicBezTo>
                    <a:pt x="787" y="1423"/>
                    <a:pt x="367" y="858"/>
                    <a:pt x="155" y="482"/>
                  </a:cubicBezTo>
                  <a:cubicBezTo>
                    <a:pt x="141" y="455"/>
                    <a:pt x="118" y="444"/>
                    <a:pt x="96" y="444"/>
                  </a:cubicBezTo>
                  <a:cubicBezTo>
                    <a:pt x="48" y="444"/>
                    <a:pt x="1" y="495"/>
                    <a:pt x="32" y="551"/>
                  </a:cubicBezTo>
                  <a:cubicBezTo>
                    <a:pt x="94" y="659"/>
                    <a:pt x="615" y="1563"/>
                    <a:pt x="1066" y="1563"/>
                  </a:cubicBezTo>
                  <a:cubicBezTo>
                    <a:pt x="1093" y="1563"/>
                    <a:pt x="1118" y="1560"/>
                    <a:pt x="1143" y="1554"/>
                  </a:cubicBezTo>
                  <a:cubicBezTo>
                    <a:pt x="1440" y="1480"/>
                    <a:pt x="1594" y="995"/>
                    <a:pt x="1614" y="72"/>
                  </a:cubicBezTo>
                  <a:cubicBezTo>
                    <a:pt x="1615" y="34"/>
                    <a:pt x="1583" y="2"/>
                    <a:pt x="154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68"/>
            <p:cNvSpPr/>
            <p:nvPr/>
          </p:nvSpPr>
          <p:spPr>
            <a:xfrm>
              <a:off x="1667110" y="3546718"/>
              <a:ext cx="105101" cy="105101"/>
            </a:xfrm>
            <a:custGeom>
              <a:avLst/>
              <a:gdLst/>
              <a:ahLst/>
              <a:cxnLst/>
              <a:rect l="l" t="t" r="r" b="b"/>
              <a:pathLst>
                <a:path w="1319" h="1319" extrusionOk="0">
                  <a:moveTo>
                    <a:pt x="659" y="0"/>
                  </a:moveTo>
                  <a:cubicBezTo>
                    <a:pt x="296" y="0"/>
                    <a:pt x="0" y="296"/>
                    <a:pt x="0" y="659"/>
                  </a:cubicBezTo>
                  <a:cubicBezTo>
                    <a:pt x="0" y="1023"/>
                    <a:pt x="296" y="1318"/>
                    <a:pt x="659" y="1318"/>
                  </a:cubicBezTo>
                  <a:cubicBezTo>
                    <a:pt x="1023" y="1318"/>
                    <a:pt x="1318" y="1023"/>
                    <a:pt x="1318" y="659"/>
                  </a:cubicBezTo>
                  <a:cubicBezTo>
                    <a:pt x="1318" y="296"/>
                    <a:pt x="1023" y="0"/>
                    <a:pt x="6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68"/>
            <p:cNvSpPr/>
            <p:nvPr/>
          </p:nvSpPr>
          <p:spPr>
            <a:xfrm>
              <a:off x="2036751" y="3426320"/>
              <a:ext cx="105101" cy="105022"/>
            </a:xfrm>
            <a:custGeom>
              <a:avLst/>
              <a:gdLst/>
              <a:ahLst/>
              <a:cxnLst/>
              <a:rect l="l" t="t" r="r" b="b"/>
              <a:pathLst>
                <a:path w="1319" h="1318" extrusionOk="0">
                  <a:moveTo>
                    <a:pt x="659" y="0"/>
                  </a:moveTo>
                  <a:cubicBezTo>
                    <a:pt x="295" y="0"/>
                    <a:pt x="0" y="296"/>
                    <a:pt x="0" y="660"/>
                  </a:cubicBezTo>
                  <a:cubicBezTo>
                    <a:pt x="0" y="1023"/>
                    <a:pt x="295" y="1317"/>
                    <a:pt x="659" y="1317"/>
                  </a:cubicBezTo>
                  <a:cubicBezTo>
                    <a:pt x="1023" y="1317"/>
                    <a:pt x="1318" y="1023"/>
                    <a:pt x="1318" y="660"/>
                  </a:cubicBezTo>
                  <a:cubicBezTo>
                    <a:pt x="1318" y="296"/>
                    <a:pt x="1023" y="0"/>
                    <a:pt x="6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68"/>
            <p:cNvSpPr/>
            <p:nvPr/>
          </p:nvSpPr>
          <p:spPr>
            <a:xfrm>
              <a:off x="1459540" y="3084726"/>
              <a:ext cx="523275" cy="300323"/>
            </a:xfrm>
            <a:custGeom>
              <a:avLst/>
              <a:gdLst/>
              <a:ahLst/>
              <a:cxnLst/>
              <a:rect l="l" t="t" r="r" b="b"/>
              <a:pathLst>
                <a:path w="6567" h="3769" extrusionOk="0">
                  <a:moveTo>
                    <a:pt x="4561" y="1"/>
                  </a:moveTo>
                  <a:cubicBezTo>
                    <a:pt x="3892" y="1"/>
                    <a:pt x="3403" y="490"/>
                    <a:pt x="3403" y="490"/>
                  </a:cubicBezTo>
                  <a:cubicBezTo>
                    <a:pt x="3205" y="454"/>
                    <a:pt x="3014" y="438"/>
                    <a:pt x="2833" y="438"/>
                  </a:cubicBezTo>
                  <a:cubicBezTo>
                    <a:pt x="886" y="438"/>
                    <a:pt x="1" y="2354"/>
                    <a:pt x="1329" y="3447"/>
                  </a:cubicBezTo>
                  <a:cubicBezTo>
                    <a:pt x="1607" y="3676"/>
                    <a:pt x="1861" y="3769"/>
                    <a:pt x="2085" y="3769"/>
                  </a:cubicBezTo>
                  <a:cubicBezTo>
                    <a:pt x="2543" y="3769"/>
                    <a:pt x="2872" y="3376"/>
                    <a:pt x="3020" y="2959"/>
                  </a:cubicBezTo>
                  <a:lnTo>
                    <a:pt x="3020" y="2959"/>
                  </a:lnTo>
                  <a:cubicBezTo>
                    <a:pt x="3264" y="3154"/>
                    <a:pt x="3589" y="3310"/>
                    <a:pt x="3973" y="3342"/>
                  </a:cubicBezTo>
                  <a:cubicBezTo>
                    <a:pt x="4013" y="3346"/>
                    <a:pt x="4052" y="3347"/>
                    <a:pt x="4090" y="3347"/>
                  </a:cubicBezTo>
                  <a:cubicBezTo>
                    <a:pt x="4694" y="3347"/>
                    <a:pt x="4999" y="2931"/>
                    <a:pt x="5060" y="2513"/>
                  </a:cubicBezTo>
                  <a:lnTo>
                    <a:pt x="5060" y="2513"/>
                  </a:lnTo>
                  <a:cubicBezTo>
                    <a:pt x="5061" y="2512"/>
                    <a:pt x="5062" y="2512"/>
                    <a:pt x="5062" y="2512"/>
                  </a:cubicBezTo>
                  <a:cubicBezTo>
                    <a:pt x="5893" y="2408"/>
                    <a:pt x="6566" y="1163"/>
                    <a:pt x="5478" y="333"/>
                  </a:cubicBezTo>
                  <a:cubicBezTo>
                    <a:pt x="5156" y="87"/>
                    <a:pt x="4842" y="1"/>
                    <a:pt x="4561"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68"/>
            <p:cNvSpPr/>
            <p:nvPr/>
          </p:nvSpPr>
          <p:spPr>
            <a:xfrm>
              <a:off x="817229" y="2735642"/>
              <a:ext cx="660488" cy="486940"/>
            </a:xfrm>
            <a:custGeom>
              <a:avLst/>
              <a:gdLst/>
              <a:ahLst/>
              <a:cxnLst/>
              <a:rect l="l" t="t" r="r" b="b"/>
              <a:pathLst>
                <a:path w="8289" h="6111" extrusionOk="0">
                  <a:moveTo>
                    <a:pt x="4876" y="0"/>
                  </a:moveTo>
                  <a:cubicBezTo>
                    <a:pt x="4539" y="0"/>
                    <a:pt x="4173" y="94"/>
                    <a:pt x="3775" y="307"/>
                  </a:cubicBezTo>
                  <a:cubicBezTo>
                    <a:pt x="683" y="1961"/>
                    <a:pt x="1" y="4703"/>
                    <a:pt x="1968" y="4703"/>
                  </a:cubicBezTo>
                  <a:cubicBezTo>
                    <a:pt x="2163" y="4703"/>
                    <a:pt x="2384" y="4676"/>
                    <a:pt x="2632" y="4618"/>
                  </a:cubicBezTo>
                  <a:cubicBezTo>
                    <a:pt x="4011" y="4296"/>
                    <a:pt x="4882" y="3366"/>
                    <a:pt x="5235" y="2743"/>
                  </a:cubicBezTo>
                  <a:lnTo>
                    <a:pt x="5235" y="2743"/>
                  </a:lnTo>
                  <a:cubicBezTo>
                    <a:pt x="5626" y="3845"/>
                    <a:pt x="7329" y="6111"/>
                    <a:pt x="7635" y="6111"/>
                  </a:cubicBezTo>
                  <a:cubicBezTo>
                    <a:pt x="7638" y="6111"/>
                    <a:pt x="7641" y="6110"/>
                    <a:pt x="7644" y="6110"/>
                  </a:cubicBezTo>
                  <a:cubicBezTo>
                    <a:pt x="7995" y="6051"/>
                    <a:pt x="8288" y="5348"/>
                    <a:pt x="8288" y="5348"/>
                  </a:cubicBezTo>
                  <a:cubicBezTo>
                    <a:pt x="8288" y="5348"/>
                    <a:pt x="7420" y="0"/>
                    <a:pt x="4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68"/>
            <p:cNvSpPr/>
            <p:nvPr/>
          </p:nvSpPr>
          <p:spPr>
            <a:xfrm>
              <a:off x="1351413" y="2409984"/>
              <a:ext cx="473075" cy="692760"/>
            </a:xfrm>
            <a:custGeom>
              <a:avLst/>
              <a:gdLst/>
              <a:ahLst/>
              <a:cxnLst/>
              <a:rect l="l" t="t" r="r" b="b"/>
              <a:pathLst>
                <a:path w="5937" h="8694" extrusionOk="0">
                  <a:moveTo>
                    <a:pt x="2444" y="0"/>
                  </a:moveTo>
                  <a:cubicBezTo>
                    <a:pt x="0" y="0"/>
                    <a:pt x="2815" y="8360"/>
                    <a:pt x="2815" y="8360"/>
                  </a:cubicBezTo>
                  <a:cubicBezTo>
                    <a:pt x="2815" y="8360"/>
                    <a:pt x="2885" y="8694"/>
                    <a:pt x="3199" y="8694"/>
                  </a:cubicBezTo>
                  <a:cubicBezTo>
                    <a:pt x="3385" y="8694"/>
                    <a:pt x="3655" y="8577"/>
                    <a:pt x="4047" y="8208"/>
                  </a:cubicBezTo>
                  <a:cubicBezTo>
                    <a:pt x="5101" y="7210"/>
                    <a:pt x="5937" y="312"/>
                    <a:pt x="2549" y="5"/>
                  </a:cubicBezTo>
                  <a:cubicBezTo>
                    <a:pt x="2513" y="2"/>
                    <a:pt x="2478" y="0"/>
                    <a:pt x="24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68"/>
            <p:cNvSpPr/>
            <p:nvPr/>
          </p:nvSpPr>
          <p:spPr>
            <a:xfrm>
              <a:off x="1587508" y="3132853"/>
              <a:ext cx="270124" cy="165102"/>
            </a:xfrm>
            <a:custGeom>
              <a:avLst/>
              <a:gdLst/>
              <a:ahLst/>
              <a:cxnLst/>
              <a:rect l="l" t="t" r="r" b="b"/>
              <a:pathLst>
                <a:path w="3390" h="2072" extrusionOk="0">
                  <a:moveTo>
                    <a:pt x="2158" y="954"/>
                  </a:moveTo>
                  <a:cubicBezTo>
                    <a:pt x="2178" y="954"/>
                    <a:pt x="2198" y="956"/>
                    <a:pt x="2219" y="959"/>
                  </a:cubicBezTo>
                  <a:cubicBezTo>
                    <a:pt x="2399" y="983"/>
                    <a:pt x="2455" y="1103"/>
                    <a:pt x="2471" y="1194"/>
                  </a:cubicBezTo>
                  <a:cubicBezTo>
                    <a:pt x="2299" y="1117"/>
                    <a:pt x="2157" y="1013"/>
                    <a:pt x="2118" y="956"/>
                  </a:cubicBezTo>
                  <a:cubicBezTo>
                    <a:pt x="2131" y="955"/>
                    <a:pt x="2145" y="954"/>
                    <a:pt x="2158" y="954"/>
                  </a:cubicBezTo>
                  <a:close/>
                  <a:moveTo>
                    <a:pt x="1125" y="998"/>
                  </a:moveTo>
                  <a:cubicBezTo>
                    <a:pt x="1130" y="998"/>
                    <a:pt x="1137" y="999"/>
                    <a:pt x="1142" y="1002"/>
                  </a:cubicBezTo>
                  <a:cubicBezTo>
                    <a:pt x="1269" y="1061"/>
                    <a:pt x="1324" y="1315"/>
                    <a:pt x="1257" y="1535"/>
                  </a:cubicBezTo>
                  <a:cubicBezTo>
                    <a:pt x="1256" y="1538"/>
                    <a:pt x="1255" y="1542"/>
                    <a:pt x="1253" y="1546"/>
                  </a:cubicBezTo>
                  <a:cubicBezTo>
                    <a:pt x="1240" y="1522"/>
                    <a:pt x="1229" y="1500"/>
                    <a:pt x="1220" y="1482"/>
                  </a:cubicBezTo>
                  <a:cubicBezTo>
                    <a:pt x="1097" y="1228"/>
                    <a:pt x="1101" y="1023"/>
                    <a:pt x="1125" y="998"/>
                  </a:cubicBezTo>
                  <a:close/>
                  <a:moveTo>
                    <a:pt x="2409" y="0"/>
                  </a:moveTo>
                  <a:cubicBezTo>
                    <a:pt x="2354" y="0"/>
                    <a:pt x="2301" y="8"/>
                    <a:pt x="2251" y="23"/>
                  </a:cubicBezTo>
                  <a:cubicBezTo>
                    <a:pt x="2122" y="63"/>
                    <a:pt x="2013" y="150"/>
                    <a:pt x="1944" y="267"/>
                  </a:cubicBezTo>
                  <a:cubicBezTo>
                    <a:pt x="1914" y="323"/>
                    <a:pt x="1961" y="371"/>
                    <a:pt x="2008" y="371"/>
                  </a:cubicBezTo>
                  <a:cubicBezTo>
                    <a:pt x="2031" y="371"/>
                    <a:pt x="2054" y="360"/>
                    <a:pt x="2069" y="333"/>
                  </a:cubicBezTo>
                  <a:cubicBezTo>
                    <a:pt x="2120" y="249"/>
                    <a:pt x="2200" y="188"/>
                    <a:pt x="2293" y="158"/>
                  </a:cubicBezTo>
                  <a:cubicBezTo>
                    <a:pt x="2330" y="148"/>
                    <a:pt x="2369" y="143"/>
                    <a:pt x="2409" y="143"/>
                  </a:cubicBezTo>
                  <a:cubicBezTo>
                    <a:pt x="2508" y="143"/>
                    <a:pt x="2616" y="174"/>
                    <a:pt x="2735" y="239"/>
                  </a:cubicBezTo>
                  <a:cubicBezTo>
                    <a:pt x="3073" y="423"/>
                    <a:pt x="3241" y="800"/>
                    <a:pt x="3204" y="1043"/>
                  </a:cubicBezTo>
                  <a:cubicBezTo>
                    <a:pt x="3190" y="1137"/>
                    <a:pt x="3138" y="1255"/>
                    <a:pt x="2975" y="1288"/>
                  </a:cubicBezTo>
                  <a:cubicBezTo>
                    <a:pt x="2944" y="1294"/>
                    <a:pt x="2911" y="1297"/>
                    <a:pt x="2877" y="1297"/>
                  </a:cubicBezTo>
                  <a:cubicBezTo>
                    <a:pt x="2794" y="1297"/>
                    <a:pt x="2705" y="1279"/>
                    <a:pt x="2618" y="1252"/>
                  </a:cubicBezTo>
                  <a:cubicBezTo>
                    <a:pt x="2613" y="1015"/>
                    <a:pt x="2467" y="849"/>
                    <a:pt x="2237" y="820"/>
                  </a:cubicBezTo>
                  <a:cubicBezTo>
                    <a:pt x="2210" y="816"/>
                    <a:pt x="2178" y="813"/>
                    <a:pt x="2147" y="813"/>
                  </a:cubicBezTo>
                  <a:cubicBezTo>
                    <a:pt x="2081" y="813"/>
                    <a:pt x="2015" y="827"/>
                    <a:pt x="1983" y="880"/>
                  </a:cubicBezTo>
                  <a:cubicBezTo>
                    <a:pt x="1969" y="906"/>
                    <a:pt x="1950" y="960"/>
                    <a:pt x="2005" y="1037"/>
                  </a:cubicBezTo>
                  <a:cubicBezTo>
                    <a:pt x="2073" y="1134"/>
                    <a:pt x="2257" y="1264"/>
                    <a:pt x="2470" y="1349"/>
                  </a:cubicBezTo>
                  <a:cubicBezTo>
                    <a:pt x="2427" y="1605"/>
                    <a:pt x="2198" y="1877"/>
                    <a:pt x="1850" y="1926"/>
                  </a:cubicBezTo>
                  <a:cubicBezTo>
                    <a:pt x="1826" y="1929"/>
                    <a:pt x="1804" y="1930"/>
                    <a:pt x="1781" y="1930"/>
                  </a:cubicBezTo>
                  <a:cubicBezTo>
                    <a:pt x="1589" y="1930"/>
                    <a:pt x="1445" y="1811"/>
                    <a:pt x="1348" y="1689"/>
                  </a:cubicBezTo>
                  <a:cubicBezTo>
                    <a:pt x="1366" y="1652"/>
                    <a:pt x="1380" y="1614"/>
                    <a:pt x="1392" y="1575"/>
                  </a:cubicBezTo>
                  <a:cubicBezTo>
                    <a:pt x="1481" y="1284"/>
                    <a:pt x="1392" y="963"/>
                    <a:pt x="1201" y="875"/>
                  </a:cubicBezTo>
                  <a:cubicBezTo>
                    <a:pt x="1172" y="861"/>
                    <a:pt x="1147" y="856"/>
                    <a:pt x="1125" y="856"/>
                  </a:cubicBezTo>
                  <a:cubicBezTo>
                    <a:pt x="1075" y="856"/>
                    <a:pt x="1043" y="883"/>
                    <a:pt x="1029" y="898"/>
                  </a:cubicBezTo>
                  <a:cubicBezTo>
                    <a:pt x="920" y="1010"/>
                    <a:pt x="983" y="1328"/>
                    <a:pt x="1106" y="1570"/>
                  </a:cubicBezTo>
                  <a:cubicBezTo>
                    <a:pt x="1129" y="1613"/>
                    <a:pt x="1153" y="1656"/>
                    <a:pt x="1178" y="1696"/>
                  </a:cubicBezTo>
                  <a:cubicBezTo>
                    <a:pt x="1109" y="1792"/>
                    <a:pt x="990" y="1886"/>
                    <a:pt x="786" y="1886"/>
                  </a:cubicBezTo>
                  <a:cubicBezTo>
                    <a:pt x="749" y="1886"/>
                    <a:pt x="709" y="1883"/>
                    <a:pt x="666" y="1876"/>
                  </a:cubicBezTo>
                  <a:cubicBezTo>
                    <a:pt x="311" y="1821"/>
                    <a:pt x="145" y="1482"/>
                    <a:pt x="167" y="1174"/>
                  </a:cubicBezTo>
                  <a:cubicBezTo>
                    <a:pt x="188" y="856"/>
                    <a:pt x="419" y="481"/>
                    <a:pt x="1001" y="468"/>
                  </a:cubicBezTo>
                  <a:cubicBezTo>
                    <a:pt x="1094" y="467"/>
                    <a:pt x="1093" y="328"/>
                    <a:pt x="1001" y="328"/>
                  </a:cubicBezTo>
                  <a:cubicBezTo>
                    <a:pt x="1000" y="328"/>
                    <a:pt x="1000" y="328"/>
                    <a:pt x="999" y="328"/>
                  </a:cubicBezTo>
                  <a:lnTo>
                    <a:pt x="998" y="328"/>
                  </a:lnTo>
                  <a:cubicBezTo>
                    <a:pt x="320" y="341"/>
                    <a:pt x="50" y="788"/>
                    <a:pt x="26" y="1165"/>
                  </a:cubicBezTo>
                  <a:cubicBezTo>
                    <a:pt x="1" y="1537"/>
                    <a:pt x="205" y="1947"/>
                    <a:pt x="644" y="2016"/>
                  </a:cubicBezTo>
                  <a:cubicBezTo>
                    <a:pt x="692" y="2024"/>
                    <a:pt x="738" y="2028"/>
                    <a:pt x="783" y="2028"/>
                  </a:cubicBezTo>
                  <a:cubicBezTo>
                    <a:pt x="985" y="2028"/>
                    <a:pt x="1153" y="1952"/>
                    <a:pt x="1268" y="1813"/>
                  </a:cubicBezTo>
                  <a:cubicBezTo>
                    <a:pt x="1414" y="1982"/>
                    <a:pt x="1592" y="2071"/>
                    <a:pt x="1783" y="2071"/>
                  </a:cubicBezTo>
                  <a:cubicBezTo>
                    <a:pt x="1812" y="2071"/>
                    <a:pt x="1842" y="2069"/>
                    <a:pt x="1870" y="2065"/>
                  </a:cubicBezTo>
                  <a:cubicBezTo>
                    <a:pt x="2273" y="2010"/>
                    <a:pt x="2543" y="1697"/>
                    <a:pt x="2605" y="1395"/>
                  </a:cubicBezTo>
                  <a:cubicBezTo>
                    <a:pt x="2696" y="1421"/>
                    <a:pt x="2790" y="1437"/>
                    <a:pt x="2880" y="1437"/>
                  </a:cubicBezTo>
                  <a:cubicBezTo>
                    <a:pt x="2923" y="1437"/>
                    <a:pt x="2964" y="1433"/>
                    <a:pt x="3005" y="1426"/>
                  </a:cubicBezTo>
                  <a:cubicBezTo>
                    <a:pt x="3192" y="1388"/>
                    <a:pt x="3315" y="1256"/>
                    <a:pt x="3344" y="1065"/>
                  </a:cubicBezTo>
                  <a:cubicBezTo>
                    <a:pt x="3390" y="767"/>
                    <a:pt x="3200" y="331"/>
                    <a:pt x="2803" y="114"/>
                  </a:cubicBezTo>
                  <a:cubicBezTo>
                    <a:pt x="2663" y="38"/>
                    <a:pt x="2531" y="0"/>
                    <a:pt x="2409"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8"/>
            <p:cNvSpPr/>
            <p:nvPr/>
          </p:nvSpPr>
          <p:spPr>
            <a:xfrm>
              <a:off x="1495716" y="2555482"/>
              <a:ext cx="183270" cy="433154"/>
            </a:xfrm>
            <a:custGeom>
              <a:avLst/>
              <a:gdLst/>
              <a:ahLst/>
              <a:cxnLst/>
              <a:rect l="l" t="t" r="r" b="b"/>
              <a:pathLst>
                <a:path w="2300" h="5436" extrusionOk="0">
                  <a:moveTo>
                    <a:pt x="903" y="1"/>
                  </a:moveTo>
                  <a:cubicBezTo>
                    <a:pt x="878" y="1"/>
                    <a:pt x="853" y="3"/>
                    <a:pt x="828" y="8"/>
                  </a:cubicBezTo>
                  <a:cubicBezTo>
                    <a:pt x="701" y="32"/>
                    <a:pt x="602" y="105"/>
                    <a:pt x="534" y="228"/>
                  </a:cubicBezTo>
                  <a:cubicBezTo>
                    <a:pt x="0" y="1186"/>
                    <a:pt x="1531" y="5121"/>
                    <a:pt x="1597" y="5288"/>
                  </a:cubicBezTo>
                  <a:cubicBezTo>
                    <a:pt x="1608" y="5322"/>
                    <a:pt x="1634" y="5336"/>
                    <a:pt x="1660" y="5336"/>
                  </a:cubicBezTo>
                  <a:cubicBezTo>
                    <a:pt x="1706" y="5336"/>
                    <a:pt x="1753" y="5293"/>
                    <a:pt x="1728" y="5236"/>
                  </a:cubicBezTo>
                  <a:cubicBezTo>
                    <a:pt x="1713" y="5196"/>
                    <a:pt x="156" y="1196"/>
                    <a:pt x="657" y="298"/>
                  </a:cubicBezTo>
                  <a:cubicBezTo>
                    <a:pt x="705" y="212"/>
                    <a:pt x="770" y="163"/>
                    <a:pt x="853" y="147"/>
                  </a:cubicBezTo>
                  <a:cubicBezTo>
                    <a:pt x="870" y="144"/>
                    <a:pt x="886" y="142"/>
                    <a:pt x="902" y="142"/>
                  </a:cubicBezTo>
                  <a:cubicBezTo>
                    <a:pt x="968" y="142"/>
                    <a:pt x="1032" y="167"/>
                    <a:pt x="1094" y="218"/>
                  </a:cubicBezTo>
                  <a:cubicBezTo>
                    <a:pt x="1937" y="889"/>
                    <a:pt x="2154" y="5323"/>
                    <a:pt x="2157" y="5368"/>
                  </a:cubicBezTo>
                  <a:cubicBezTo>
                    <a:pt x="2158" y="5406"/>
                    <a:pt x="2190" y="5435"/>
                    <a:pt x="2228" y="5435"/>
                  </a:cubicBezTo>
                  <a:lnTo>
                    <a:pt x="2230" y="5435"/>
                  </a:lnTo>
                  <a:cubicBezTo>
                    <a:pt x="2269" y="5434"/>
                    <a:pt x="2300" y="5400"/>
                    <a:pt x="2297" y="5362"/>
                  </a:cubicBezTo>
                  <a:cubicBezTo>
                    <a:pt x="2289" y="5176"/>
                    <a:pt x="2075" y="818"/>
                    <a:pt x="1182" y="108"/>
                  </a:cubicBezTo>
                  <a:cubicBezTo>
                    <a:pt x="1094" y="37"/>
                    <a:pt x="1000" y="1"/>
                    <a:pt x="90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8"/>
            <p:cNvSpPr/>
            <p:nvPr/>
          </p:nvSpPr>
          <p:spPr>
            <a:xfrm>
              <a:off x="1256114" y="2972216"/>
              <a:ext cx="166058" cy="188210"/>
            </a:xfrm>
            <a:custGeom>
              <a:avLst/>
              <a:gdLst/>
              <a:ahLst/>
              <a:cxnLst/>
              <a:rect l="l" t="t" r="r" b="b"/>
              <a:pathLst>
                <a:path w="2084" h="2362" extrusionOk="0">
                  <a:moveTo>
                    <a:pt x="220" y="0"/>
                  </a:moveTo>
                  <a:cubicBezTo>
                    <a:pt x="176" y="0"/>
                    <a:pt x="131" y="5"/>
                    <a:pt x="87" y="14"/>
                  </a:cubicBezTo>
                  <a:cubicBezTo>
                    <a:pt x="1" y="33"/>
                    <a:pt x="20" y="154"/>
                    <a:pt x="98" y="154"/>
                  </a:cubicBezTo>
                  <a:cubicBezTo>
                    <a:pt x="104" y="154"/>
                    <a:pt x="110" y="153"/>
                    <a:pt x="116" y="152"/>
                  </a:cubicBezTo>
                  <a:cubicBezTo>
                    <a:pt x="151" y="144"/>
                    <a:pt x="186" y="141"/>
                    <a:pt x="222" y="141"/>
                  </a:cubicBezTo>
                  <a:cubicBezTo>
                    <a:pt x="1091" y="141"/>
                    <a:pt x="1926" y="2293"/>
                    <a:pt x="1934" y="2316"/>
                  </a:cubicBezTo>
                  <a:cubicBezTo>
                    <a:pt x="1945" y="2343"/>
                    <a:pt x="1971" y="2361"/>
                    <a:pt x="2001" y="2361"/>
                  </a:cubicBezTo>
                  <a:cubicBezTo>
                    <a:pt x="2049" y="2360"/>
                    <a:pt x="2084" y="2312"/>
                    <a:pt x="2066" y="2265"/>
                  </a:cubicBezTo>
                  <a:cubicBezTo>
                    <a:pt x="2029" y="2169"/>
                    <a:pt x="1188" y="0"/>
                    <a:pt x="22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8"/>
            <p:cNvSpPr/>
            <p:nvPr/>
          </p:nvSpPr>
          <p:spPr>
            <a:xfrm>
              <a:off x="1399062" y="3610383"/>
              <a:ext cx="38009" cy="45021"/>
            </a:xfrm>
            <a:custGeom>
              <a:avLst/>
              <a:gdLst/>
              <a:ahLst/>
              <a:cxnLst/>
              <a:rect l="l" t="t" r="r" b="b"/>
              <a:pathLst>
                <a:path w="477" h="565" extrusionOk="0">
                  <a:moveTo>
                    <a:pt x="72" y="1"/>
                  </a:moveTo>
                  <a:cubicBezTo>
                    <a:pt x="36" y="1"/>
                    <a:pt x="0" y="25"/>
                    <a:pt x="1" y="73"/>
                  </a:cubicBezTo>
                  <a:cubicBezTo>
                    <a:pt x="2" y="90"/>
                    <a:pt x="29" y="479"/>
                    <a:pt x="361" y="562"/>
                  </a:cubicBezTo>
                  <a:cubicBezTo>
                    <a:pt x="366" y="563"/>
                    <a:pt x="373" y="565"/>
                    <a:pt x="378" y="565"/>
                  </a:cubicBezTo>
                  <a:lnTo>
                    <a:pt x="379" y="565"/>
                  </a:lnTo>
                  <a:cubicBezTo>
                    <a:pt x="462" y="565"/>
                    <a:pt x="477" y="446"/>
                    <a:pt x="395" y="426"/>
                  </a:cubicBezTo>
                  <a:cubicBezTo>
                    <a:pt x="164" y="367"/>
                    <a:pt x="143" y="77"/>
                    <a:pt x="143" y="65"/>
                  </a:cubicBezTo>
                  <a:cubicBezTo>
                    <a:pt x="138" y="22"/>
                    <a:pt x="105" y="1"/>
                    <a:pt x="7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8"/>
            <p:cNvSpPr/>
            <p:nvPr/>
          </p:nvSpPr>
          <p:spPr>
            <a:xfrm>
              <a:off x="1409978" y="3554766"/>
              <a:ext cx="34821" cy="49961"/>
            </a:xfrm>
            <a:custGeom>
              <a:avLst/>
              <a:gdLst/>
              <a:ahLst/>
              <a:cxnLst/>
              <a:rect l="l" t="t" r="r" b="b"/>
              <a:pathLst>
                <a:path w="437" h="627" extrusionOk="0">
                  <a:moveTo>
                    <a:pt x="135" y="1"/>
                  </a:moveTo>
                  <a:cubicBezTo>
                    <a:pt x="104" y="1"/>
                    <a:pt x="74" y="19"/>
                    <a:pt x="67" y="60"/>
                  </a:cubicBezTo>
                  <a:cubicBezTo>
                    <a:pt x="64" y="76"/>
                    <a:pt x="0" y="461"/>
                    <a:pt x="305" y="618"/>
                  </a:cubicBezTo>
                  <a:cubicBezTo>
                    <a:pt x="316" y="624"/>
                    <a:pt x="326" y="626"/>
                    <a:pt x="337" y="626"/>
                  </a:cubicBezTo>
                  <a:cubicBezTo>
                    <a:pt x="338" y="626"/>
                    <a:pt x="338" y="626"/>
                    <a:pt x="339" y="626"/>
                  </a:cubicBezTo>
                  <a:cubicBezTo>
                    <a:pt x="414" y="626"/>
                    <a:pt x="437" y="526"/>
                    <a:pt x="371" y="493"/>
                  </a:cubicBezTo>
                  <a:cubicBezTo>
                    <a:pt x="158" y="383"/>
                    <a:pt x="204" y="96"/>
                    <a:pt x="206" y="84"/>
                  </a:cubicBezTo>
                  <a:cubicBezTo>
                    <a:pt x="215" y="31"/>
                    <a:pt x="175" y="1"/>
                    <a:pt x="13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8"/>
            <p:cNvSpPr/>
            <p:nvPr/>
          </p:nvSpPr>
          <p:spPr>
            <a:xfrm>
              <a:off x="1358186" y="3535085"/>
              <a:ext cx="34901" cy="49722"/>
            </a:xfrm>
            <a:custGeom>
              <a:avLst/>
              <a:gdLst/>
              <a:ahLst/>
              <a:cxnLst/>
              <a:rect l="l" t="t" r="r" b="b"/>
              <a:pathLst>
                <a:path w="438" h="624" extrusionOk="0">
                  <a:moveTo>
                    <a:pt x="135" y="1"/>
                  </a:moveTo>
                  <a:cubicBezTo>
                    <a:pt x="105" y="1"/>
                    <a:pt x="76" y="18"/>
                    <a:pt x="67" y="57"/>
                  </a:cubicBezTo>
                  <a:cubicBezTo>
                    <a:pt x="65" y="73"/>
                    <a:pt x="1" y="458"/>
                    <a:pt x="305" y="615"/>
                  </a:cubicBezTo>
                  <a:cubicBezTo>
                    <a:pt x="316" y="621"/>
                    <a:pt x="327" y="623"/>
                    <a:pt x="339" y="623"/>
                  </a:cubicBezTo>
                  <a:cubicBezTo>
                    <a:pt x="339" y="623"/>
                    <a:pt x="340" y="623"/>
                    <a:pt x="340" y="623"/>
                  </a:cubicBezTo>
                  <a:cubicBezTo>
                    <a:pt x="414" y="623"/>
                    <a:pt x="437" y="523"/>
                    <a:pt x="371" y="490"/>
                  </a:cubicBezTo>
                  <a:cubicBezTo>
                    <a:pt x="158" y="380"/>
                    <a:pt x="205" y="93"/>
                    <a:pt x="206" y="81"/>
                  </a:cubicBezTo>
                  <a:cubicBezTo>
                    <a:pt x="213" y="30"/>
                    <a:pt x="174" y="1"/>
                    <a:pt x="13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8"/>
            <p:cNvSpPr/>
            <p:nvPr/>
          </p:nvSpPr>
          <p:spPr>
            <a:xfrm>
              <a:off x="1378106" y="3482893"/>
              <a:ext cx="30837" cy="52989"/>
            </a:xfrm>
            <a:custGeom>
              <a:avLst/>
              <a:gdLst/>
              <a:ahLst/>
              <a:cxnLst/>
              <a:rect l="l" t="t" r="r" b="b"/>
              <a:pathLst>
                <a:path w="387" h="665" extrusionOk="0">
                  <a:moveTo>
                    <a:pt x="246" y="1"/>
                  </a:moveTo>
                  <a:cubicBezTo>
                    <a:pt x="223" y="1"/>
                    <a:pt x="200" y="12"/>
                    <a:pt x="186" y="39"/>
                  </a:cubicBezTo>
                  <a:cubicBezTo>
                    <a:pt x="178" y="54"/>
                    <a:pt x="1" y="400"/>
                    <a:pt x="243" y="643"/>
                  </a:cubicBezTo>
                  <a:cubicBezTo>
                    <a:pt x="256" y="657"/>
                    <a:pt x="275" y="665"/>
                    <a:pt x="293" y="665"/>
                  </a:cubicBezTo>
                  <a:cubicBezTo>
                    <a:pt x="356" y="665"/>
                    <a:pt x="387" y="589"/>
                    <a:pt x="343" y="544"/>
                  </a:cubicBezTo>
                  <a:cubicBezTo>
                    <a:pt x="174" y="375"/>
                    <a:pt x="305" y="115"/>
                    <a:pt x="311" y="105"/>
                  </a:cubicBezTo>
                  <a:cubicBezTo>
                    <a:pt x="339" y="48"/>
                    <a:pt x="293" y="1"/>
                    <a:pt x="24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8"/>
            <p:cNvSpPr/>
            <p:nvPr/>
          </p:nvSpPr>
          <p:spPr>
            <a:xfrm>
              <a:off x="1337628" y="3439387"/>
              <a:ext cx="34184" cy="52431"/>
            </a:xfrm>
            <a:custGeom>
              <a:avLst/>
              <a:gdLst/>
              <a:ahLst/>
              <a:cxnLst/>
              <a:rect l="l" t="t" r="r" b="b"/>
              <a:pathLst>
                <a:path w="429" h="658" extrusionOk="0">
                  <a:moveTo>
                    <a:pt x="327" y="1"/>
                  </a:moveTo>
                  <a:cubicBezTo>
                    <a:pt x="310" y="1"/>
                    <a:pt x="293" y="8"/>
                    <a:pt x="277" y="24"/>
                  </a:cubicBezTo>
                  <a:cubicBezTo>
                    <a:pt x="265" y="37"/>
                    <a:pt x="1" y="322"/>
                    <a:pt x="168" y="621"/>
                  </a:cubicBezTo>
                  <a:cubicBezTo>
                    <a:pt x="181" y="644"/>
                    <a:pt x="204" y="657"/>
                    <a:pt x="229" y="657"/>
                  </a:cubicBezTo>
                  <a:cubicBezTo>
                    <a:pt x="241" y="657"/>
                    <a:pt x="253" y="655"/>
                    <a:pt x="264" y="648"/>
                  </a:cubicBezTo>
                  <a:cubicBezTo>
                    <a:pt x="299" y="629"/>
                    <a:pt x="311" y="586"/>
                    <a:pt x="291" y="553"/>
                  </a:cubicBezTo>
                  <a:cubicBezTo>
                    <a:pt x="174" y="343"/>
                    <a:pt x="371" y="129"/>
                    <a:pt x="380" y="120"/>
                  </a:cubicBezTo>
                  <a:cubicBezTo>
                    <a:pt x="428" y="68"/>
                    <a:pt x="381" y="1"/>
                    <a:pt x="32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8"/>
            <p:cNvSpPr/>
            <p:nvPr/>
          </p:nvSpPr>
          <p:spPr>
            <a:xfrm>
              <a:off x="1892608" y="3592136"/>
              <a:ext cx="691883" cy="550367"/>
            </a:xfrm>
            <a:custGeom>
              <a:avLst/>
              <a:gdLst/>
              <a:ahLst/>
              <a:cxnLst/>
              <a:rect l="l" t="t" r="r" b="b"/>
              <a:pathLst>
                <a:path w="8683" h="6907" extrusionOk="0">
                  <a:moveTo>
                    <a:pt x="7269" y="1"/>
                  </a:moveTo>
                  <a:cubicBezTo>
                    <a:pt x="6601" y="1"/>
                    <a:pt x="0" y="5293"/>
                    <a:pt x="0" y="5293"/>
                  </a:cubicBezTo>
                  <a:cubicBezTo>
                    <a:pt x="0" y="5293"/>
                    <a:pt x="741" y="6710"/>
                    <a:pt x="1115" y="6902"/>
                  </a:cubicBezTo>
                  <a:cubicBezTo>
                    <a:pt x="1122" y="6905"/>
                    <a:pt x="1130" y="6906"/>
                    <a:pt x="1140" y="6906"/>
                  </a:cubicBezTo>
                  <a:cubicBezTo>
                    <a:pt x="1729" y="6906"/>
                    <a:pt x="8683" y="1520"/>
                    <a:pt x="8683" y="1520"/>
                  </a:cubicBezTo>
                  <a:cubicBezTo>
                    <a:pt x="8683" y="1520"/>
                    <a:pt x="7850" y="101"/>
                    <a:pt x="7286" y="2"/>
                  </a:cubicBezTo>
                  <a:cubicBezTo>
                    <a:pt x="7281" y="1"/>
                    <a:pt x="7275" y="1"/>
                    <a:pt x="7269" y="1"/>
                  </a:cubicBezTo>
                  <a:close/>
                </a:path>
              </a:pathLst>
            </a:custGeom>
            <a:solidFill>
              <a:srgbClr val="1A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8"/>
            <p:cNvSpPr/>
            <p:nvPr/>
          </p:nvSpPr>
          <p:spPr>
            <a:xfrm>
              <a:off x="2383445" y="3439626"/>
              <a:ext cx="411799" cy="323511"/>
            </a:xfrm>
            <a:custGeom>
              <a:avLst/>
              <a:gdLst/>
              <a:ahLst/>
              <a:cxnLst/>
              <a:rect l="l" t="t" r="r" b="b"/>
              <a:pathLst>
                <a:path w="5168" h="4060" extrusionOk="0">
                  <a:moveTo>
                    <a:pt x="4643" y="1"/>
                  </a:moveTo>
                  <a:cubicBezTo>
                    <a:pt x="4207" y="1"/>
                    <a:pt x="3519" y="123"/>
                    <a:pt x="3196" y="123"/>
                  </a:cubicBezTo>
                  <a:cubicBezTo>
                    <a:pt x="3127" y="123"/>
                    <a:pt x="3075" y="117"/>
                    <a:pt x="3046" y="104"/>
                  </a:cubicBezTo>
                  <a:cubicBezTo>
                    <a:pt x="3046" y="104"/>
                    <a:pt x="2773" y="1"/>
                    <a:pt x="2398" y="1"/>
                  </a:cubicBezTo>
                  <a:cubicBezTo>
                    <a:pt x="1801" y="1"/>
                    <a:pt x="945" y="262"/>
                    <a:pt x="519" y="1614"/>
                  </a:cubicBezTo>
                  <a:cubicBezTo>
                    <a:pt x="1" y="3257"/>
                    <a:pt x="994" y="4059"/>
                    <a:pt x="2081" y="4059"/>
                  </a:cubicBezTo>
                  <a:cubicBezTo>
                    <a:pt x="2450" y="4059"/>
                    <a:pt x="2830" y="3967"/>
                    <a:pt x="3166" y="3784"/>
                  </a:cubicBezTo>
                  <a:cubicBezTo>
                    <a:pt x="4491" y="3059"/>
                    <a:pt x="4263" y="1003"/>
                    <a:pt x="4914" y="335"/>
                  </a:cubicBezTo>
                  <a:cubicBezTo>
                    <a:pt x="5168" y="74"/>
                    <a:pt x="4981" y="1"/>
                    <a:pt x="4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8"/>
            <p:cNvSpPr/>
            <p:nvPr/>
          </p:nvSpPr>
          <p:spPr>
            <a:xfrm>
              <a:off x="2395477" y="3434128"/>
              <a:ext cx="397695" cy="334587"/>
            </a:xfrm>
            <a:custGeom>
              <a:avLst/>
              <a:gdLst/>
              <a:ahLst/>
              <a:cxnLst/>
              <a:rect l="l" t="t" r="r" b="b"/>
              <a:pathLst>
                <a:path w="4991" h="4199" extrusionOk="0">
                  <a:moveTo>
                    <a:pt x="2260" y="140"/>
                  </a:moveTo>
                  <a:cubicBezTo>
                    <a:pt x="2465" y="140"/>
                    <a:pt x="2670" y="174"/>
                    <a:pt x="2867" y="237"/>
                  </a:cubicBezTo>
                  <a:cubicBezTo>
                    <a:pt x="2904" y="254"/>
                    <a:pt x="2961" y="262"/>
                    <a:pt x="3046" y="262"/>
                  </a:cubicBezTo>
                  <a:cubicBezTo>
                    <a:pt x="3198" y="262"/>
                    <a:pt x="3428" y="235"/>
                    <a:pt x="3673" y="207"/>
                  </a:cubicBezTo>
                  <a:cubicBezTo>
                    <a:pt x="3948" y="177"/>
                    <a:pt x="4261" y="140"/>
                    <a:pt x="4491" y="140"/>
                  </a:cubicBezTo>
                  <a:cubicBezTo>
                    <a:pt x="4779" y="140"/>
                    <a:pt x="4808" y="198"/>
                    <a:pt x="4809" y="201"/>
                  </a:cubicBezTo>
                  <a:cubicBezTo>
                    <a:pt x="4814" y="214"/>
                    <a:pt x="4801" y="263"/>
                    <a:pt x="4713" y="356"/>
                  </a:cubicBezTo>
                  <a:cubicBezTo>
                    <a:pt x="4443" y="632"/>
                    <a:pt x="4318" y="1130"/>
                    <a:pt x="4186" y="1656"/>
                  </a:cubicBezTo>
                  <a:cubicBezTo>
                    <a:pt x="3985" y="2458"/>
                    <a:pt x="3757" y="3366"/>
                    <a:pt x="2981" y="3791"/>
                  </a:cubicBezTo>
                  <a:cubicBezTo>
                    <a:pt x="2658" y="3966"/>
                    <a:pt x="2297" y="4059"/>
                    <a:pt x="1931" y="4059"/>
                  </a:cubicBezTo>
                  <a:cubicBezTo>
                    <a:pt x="1356" y="4059"/>
                    <a:pt x="861" y="3834"/>
                    <a:pt x="575" y="3442"/>
                  </a:cubicBezTo>
                  <a:cubicBezTo>
                    <a:pt x="260" y="3013"/>
                    <a:pt x="212" y="2412"/>
                    <a:pt x="435" y="1705"/>
                  </a:cubicBezTo>
                  <a:cubicBezTo>
                    <a:pt x="843" y="412"/>
                    <a:pt x="1646" y="142"/>
                    <a:pt x="2248" y="142"/>
                  </a:cubicBezTo>
                  <a:lnTo>
                    <a:pt x="2248" y="140"/>
                  </a:lnTo>
                  <a:cubicBezTo>
                    <a:pt x="2252" y="140"/>
                    <a:pt x="2256" y="140"/>
                    <a:pt x="2260" y="140"/>
                  </a:cubicBezTo>
                  <a:close/>
                  <a:moveTo>
                    <a:pt x="2248" y="0"/>
                  </a:moveTo>
                  <a:cubicBezTo>
                    <a:pt x="1599" y="0"/>
                    <a:pt x="734" y="289"/>
                    <a:pt x="301" y="1662"/>
                  </a:cubicBezTo>
                  <a:cubicBezTo>
                    <a:pt x="0" y="2612"/>
                    <a:pt x="222" y="3200"/>
                    <a:pt x="462" y="3525"/>
                  </a:cubicBezTo>
                  <a:cubicBezTo>
                    <a:pt x="774" y="3953"/>
                    <a:pt x="1310" y="4199"/>
                    <a:pt x="1931" y="4199"/>
                  </a:cubicBezTo>
                  <a:cubicBezTo>
                    <a:pt x="2321" y="4199"/>
                    <a:pt x="2706" y="4101"/>
                    <a:pt x="3048" y="3914"/>
                  </a:cubicBezTo>
                  <a:cubicBezTo>
                    <a:pt x="3878" y="3461"/>
                    <a:pt x="4115" y="2520"/>
                    <a:pt x="4322" y="1691"/>
                  </a:cubicBezTo>
                  <a:cubicBezTo>
                    <a:pt x="4451" y="1183"/>
                    <a:pt x="4571" y="703"/>
                    <a:pt x="4813" y="455"/>
                  </a:cubicBezTo>
                  <a:cubicBezTo>
                    <a:pt x="4857" y="409"/>
                    <a:pt x="4991" y="271"/>
                    <a:pt x="4939" y="146"/>
                  </a:cubicBezTo>
                  <a:cubicBezTo>
                    <a:pt x="4896" y="46"/>
                    <a:pt x="4758" y="0"/>
                    <a:pt x="4491" y="0"/>
                  </a:cubicBezTo>
                  <a:cubicBezTo>
                    <a:pt x="4251" y="0"/>
                    <a:pt x="3949" y="35"/>
                    <a:pt x="3657" y="68"/>
                  </a:cubicBezTo>
                  <a:cubicBezTo>
                    <a:pt x="3416" y="96"/>
                    <a:pt x="3190" y="122"/>
                    <a:pt x="3044" y="122"/>
                  </a:cubicBezTo>
                  <a:cubicBezTo>
                    <a:pt x="2959" y="122"/>
                    <a:pt x="2932" y="112"/>
                    <a:pt x="2920" y="107"/>
                  </a:cubicBezTo>
                  <a:cubicBezTo>
                    <a:pt x="2908" y="103"/>
                    <a:pt x="2631" y="0"/>
                    <a:pt x="224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8"/>
            <p:cNvSpPr/>
            <p:nvPr/>
          </p:nvSpPr>
          <p:spPr>
            <a:xfrm>
              <a:off x="2494600" y="3414208"/>
              <a:ext cx="341280" cy="241996"/>
            </a:xfrm>
            <a:custGeom>
              <a:avLst/>
              <a:gdLst/>
              <a:ahLst/>
              <a:cxnLst/>
              <a:rect l="l" t="t" r="r" b="b"/>
              <a:pathLst>
                <a:path w="4283" h="3037" extrusionOk="0">
                  <a:moveTo>
                    <a:pt x="3648" y="1"/>
                  </a:moveTo>
                  <a:cubicBezTo>
                    <a:pt x="2821" y="1"/>
                    <a:pt x="1332" y="160"/>
                    <a:pt x="976" y="409"/>
                  </a:cubicBezTo>
                  <a:cubicBezTo>
                    <a:pt x="976" y="409"/>
                    <a:pt x="1" y="973"/>
                    <a:pt x="446" y="1151"/>
                  </a:cubicBezTo>
                  <a:cubicBezTo>
                    <a:pt x="528" y="1184"/>
                    <a:pt x="623" y="1196"/>
                    <a:pt x="723" y="1196"/>
                  </a:cubicBezTo>
                  <a:cubicBezTo>
                    <a:pt x="1087" y="1196"/>
                    <a:pt x="1524" y="1030"/>
                    <a:pt x="1668" y="1030"/>
                  </a:cubicBezTo>
                  <a:cubicBezTo>
                    <a:pt x="1702" y="1030"/>
                    <a:pt x="1720" y="1040"/>
                    <a:pt x="1716" y="1063"/>
                  </a:cubicBezTo>
                  <a:cubicBezTo>
                    <a:pt x="1689" y="1213"/>
                    <a:pt x="863" y="1826"/>
                    <a:pt x="1308" y="2079"/>
                  </a:cubicBezTo>
                  <a:cubicBezTo>
                    <a:pt x="1443" y="2155"/>
                    <a:pt x="1591" y="2182"/>
                    <a:pt x="1733" y="2182"/>
                  </a:cubicBezTo>
                  <a:cubicBezTo>
                    <a:pt x="2061" y="2182"/>
                    <a:pt x="2354" y="2039"/>
                    <a:pt x="2354" y="2039"/>
                  </a:cubicBezTo>
                  <a:lnTo>
                    <a:pt x="2354" y="2039"/>
                  </a:lnTo>
                  <a:cubicBezTo>
                    <a:pt x="2354" y="2039"/>
                    <a:pt x="2154" y="3036"/>
                    <a:pt x="2518" y="3036"/>
                  </a:cubicBezTo>
                  <a:cubicBezTo>
                    <a:pt x="2526" y="3036"/>
                    <a:pt x="2535" y="3036"/>
                    <a:pt x="2544" y="3035"/>
                  </a:cubicBezTo>
                  <a:cubicBezTo>
                    <a:pt x="2942" y="2989"/>
                    <a:pt x="3886" y="361"/>
                    <a:pt x="4187" y="115"/>
                  </a:cubicBezTo>
                  <a:cubicBezTo>
                    <a:pt x="4283" y="36"/>
                    <a:pt x="4040" y="1"/>
                    <a:pt x="3648" y="1"/>
                  </a:cubicBezTo>
                  <a:close/>
                </a:path>
              </a:pathLst>
            </a:custGeom>
            <a:solidFill>
              <a:srgbClr val="52B0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8"/>
            <p:cNvSpPr/>
            <p:nvPr/>
          </p:nvSpPr>
          <p:spPr>
            <a:xfrm>
              <a:off x="1600496" y="3778113"/>
              <a:ext cx="644233" cy="424548"/>
            </a:xfrm>
            <a:custGeom>
              <a:avLst/>
              <a:gdLst/>
              <a:ahLst/>
              <a:cxnLst/>
              <a:rect l="l" t="t" r="r" b="b"/>
              <a:pathLst>
                <a:path w="8085" h="5328" extrusionOk="0">
                  <a:moveTo>
                    <a:pt x="6452" y="0"/>
                  </a:moveTo>
                  <a:cubicBezTo>
                    <a:pt x="4945" y="0"/>
                    <a:pt x="3262" y="1961"/>
                    <a:pt x="2577" y="2093"/>
                  </a:cubicBezTo>
                  <a:cubicBezTo>
                    <a:pt x="2531" y="2102"/>
                    <a:pt x="2488" y="2106"/>
                    <a:pt x="2447" y="2106"/>
                  </a:cubicBezTo>
                  <a:cubicBezTo>
                    <a:pt x="1870" y="2106"/>
                    <a:pt x="1785" y="1265"/>
                    <a:pt x="1472" y="1265"/>
                  </a:cubicBezTo>
                  <a:cubicBezTo>
                    <a:pt x="1457" y="1265"/>
                    <a:pt x="1442" y="1267"/>
                    <a:pt x="1426" y="1271"/>
                  </a:cubicBezTo>
                  <a:cubicBezTo>
                    <a:pt x="1050" y="1365"/>
                    <a:pt x="181" y="2046"/>
                    <a:pt x="86" y="2470"/>
                  </a:cubicBezTo>
                  <a:cubicBezTo>
                    <a:pt x="0" y="2858"/>
                    <a:pt x="1282" y="5327"/>
                    <a:pt x="2365" y="5327"/>
                  </a:cubicBezTo>
                  <a:cubicBezTo>
                    <a:pt x="2461" y="5327"/>
                    <a:pt x="2556" y="5308"/>
                    <a:pt x="2648" y="5265"/>
                  </a:cubicBezTo>
                  <a:cubicBezTo>
                    <a:pt x="3776" y="4748"/>
                    <a:pt x="5539" y="2040"/>
                    <a:pt x="5796" y="1671"/>
                  </a:cubicBezTo>
                  <a:cubicBezTo>
                    <a:pt x="5888" y="1540"/>
                    <a:pt x="6021" y="1515"/>
                    <a:pt x="6107" y="1515"/>
                  </a:cubicBezTo>
                  <a:cubicBezTo>
                    <a:pt x="6157" y="1515"/>
                    <a:pt x="6190" y="1524"/>
                    <a:pt x="6190" y="1524"/>
                  </a:cubicBezTo>
                  <a:cubicBezTo>
                    <a:pt x="6190" y="1524"/>
                    <a:pt x="7087" y="1824"/>
                    <a:pt x="7478" y="1824"/>
                  </a:cubicBezTo>
                  <a:cubicBezTo>
                    <a:pt x="7572" y="1824"/>
                    <a:pt x="7636" y="1807"/>
                    <a:pt x="7653" y="1764"/>
                  </a:cubicBezTo>
                  <a:cubicBezTo>
                    <a:pt x="7701" y="1640"/>
                    <a:pt x="7626" y="1530"/>
                    <a:pt x="7506" y="1438"/>
                  </a:cubicBezTo>
                  <a:lnTo>
                    <a:pt x="7506" y="1438"/>
                  </a:lnTo>
                  <a:cubicBezTo>
                    <a:pt x="7629" y="1480"/>
                    <a:pt x="7748" y="1510"/>
                    <a:pt x="7840" y="1510"/>
                  </a:cubicBezTo>
                  <a:cubicBezTo>
                    <a:pt x="7925" y="1510"/>
                    <a:pt x="7987" y="1485"/>
                    <a:pt x="8008" y="1421"/>
                  </a:cubicBezTo>
                  <a:cubicBezTo>
                    <a:pt x="8085" y="1186"/>
                    <a:pt x="7633" y="919"/>
                    <a:pt x="7335" y="772"/>
                  </a:cubicBezTo>
                  <a:lnTo>
                    <a:pt x="7335" y="772"/>
                  </a:lnTo>
                  <a:cubicBezTo>
                    <a:pt x="7524" y="853"/>
                    <a:pt x="7776" y="947"/>
                    <a:pt x="7919" y="947"/>
                  </a:cubicBezTo>
                  <a:cubicBezTo>
                    <a:pt x="8029" y="947"/>
                    <a:pt x="8075" y="891"/>
                    <a:pt x="7978" y="730"/>
                  </a:cubicBezTo>
                  <a:cubicBezTo>
                    <a:pt x="7562" y="38"/>
                    <a:pt x="6737" y="25"/>
                    <a:pt x="6737" y="25"/>
                  </a:cubicBezTo>
                  <a:cubicBezTo>
                    <a:pt x="6643" y="8"/>
                    <a:pt x="6548" y="0"/>
                    <a:pt x="64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8"/>
            <p:cNvSpPr/>
            <p:nvPr/>
          </p:nvSpPr>
          <p:spPr>
            <a:xfrm>
              <a:off x="1572927" y="3905523"/>
              <a:ext cx="496820" cy="303989"/>
            </a:xfrm>
            <a:custGeom>
              <a:avLst/>
              <a:gdLst/>
              <a:ahLst/>
              <a:cxnLst/>
              <a:rect l="l" t="t" r="r" b="b"/>
              <a:pathLst>
                <a:path w="6235" h="3815" extrusionOk="0">
                  <a:moveTo>
                    <a:pt x="6140" y="1"/>
                  </a:moveTo>
                  <a:cubicBezTo>
                    <a:pt x="6119" y="1"/>
                    <a:pt x="6098" y="11"/>
                    <a:pt x="6083" y="34"/>
                  </a:cubicBezTo>
                  <a:cubicBezTo>
                    <a:pt x="6060" y="72"/>
                    <a:pt x="3878" y="3674"/>
                    <a:pt x="2431" y="3674"/>
                  </a:cubicBezTo>
                  <a:cubicBezTo>
                    <a:pt x="2357" y="3674"/>
                    <a:pt x="2285" y="3665"/>
                    <a:pt x="2216" y="3645"/>
                  </a:cubicBezTo>
                  <a:cubicBezTo>
                    <a:pt x="767" y="3237"/>
                    <a:pt x="154" y="1268"/>
                    <a:pt x="149" y="1249"/>
                  </a:cubicBezTo>
                  <a:cubicBezTo>
                    <a:pt x="137" y="1216"/>
                    <a:pt x="110" y="1201"/>
                    <a:pt x="84" y="1201"/>
                  </a:cubicBezTo>
                  <a:cubicBezTo>
                    <a:pt x="42" y="1201"/>
                    <a:pt x="1" y="1237"/>
                    <a:pt x="14" y="1289"/>
                  </a:cubicBezTo>
                  <a:cubicBezTo>
                    <a:pt x="39" y="1375"/>
                    <a:pt x="653" y="3352"/>
                    <a:pt x="2177" y="3781"/>
                  </a:cubicBezTo>
                  <a:cubicBezTo>
                    <a:pt x="2257" y="3803"/>
                    <a:pt x="2340" y="3815"/>
                    <a:pt x="2423" y="3815"/>
                  </a:cubicBezTo>
                  <a:cubicBezTo>
                    <a:pt x="3956" y="3815"/>
                    <a:pt x="6107" y="267"/>
                    <a:pt x="6203" y="108"/>
                  </a:cubicBezTo>
                  <a:cubicBezTo>
                    <a:pt x="6235" y="52"/>
                    <a:pt x="6188" y="1"/>
                    <a:pt x="614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68"/>
            <p:cNvSpPr/>
            <p:nvPr/>
          </p:nvSpPr>
          <p:spPr>
            <a:xfrm>
              <a:off x="1729182" y="3773571"/>
              <a:ext cx="461521" cy="216338"/>
            </a:xfrm>
            <a:custGeom>
              <a:avLst/>
              <a:gdLst/>
              <a:ahLst/>
              <a:cxnLst/>
              <a:rect l="l" t="t" r="r" b="b"/>
              <a:pathLst>
                <a:path w="5792" h="2715" extrusionOk="0">
                  <a:moveTo>
                    <a:pt x="4802" y="0"/>
                  </a:moveTo>
                  <a:cubicBezTo>
                    <a:pt x="2139" y="0"/>
                    <a:pt x="61" y="2570"/>
                    <a:pt x="38" y="2599"/>
                  </a:cubicBezTo>
                  <a:cubicBezTo>
                    <a:pt x="1" y="2645"/>
                    <a:pt x="34" y="2714"/>
                    <a:pt x="93" y="2714"/>
                  </a:cubicBezTo>
                  <a:cubicBezTo>
                    <a:pt x="114" y="2714"/>
                    <a:pt x="136" y="2704"/>
                    <a:pt x="149" y="2687"/>
                  </a:cubicBezTo>
                  <a:cubicBezTo>
                    <a:pt x="172" y="2659"/>
                    <a:pt x="2208" y="142"/>
                    <a:pt x="4801" y="142"/>
                  </a:cubicBezTo>
                  <a:cubicBezTo>
                    <a:pt x="5094" y="142"/>
                    <a:pt x="5393" y="174"/>
                    <a:pt x="5698" y="245"/>
                  </a:cubicBezTo>
                  <a:cubicBezTo>
                    <a:pt x="5704" y="246"/>
                    <a:pt x="5709" y="247"/>
                    <a:pt x="5715" y="247"/>
                  </a:cubicBezTo>
                  <a:cubicBezTo>
                    <a:pt x="5746" y="247"/>
                    <a:pt x="5776" y="225"/>
                    <a:pt x="5782" y="193"/>
                  </a:cubicBezTo>
                  <a:cubicBezTo>
                    <a:pt x="5792" y="154"/>
                    <a:pt x="5768" y="117"/>
                    <a:pt x="5730" y="107"/>
                  </a:cubicBezTo>
                  <a:cubicBezTo>
                    <a:pt x="5415" y="33"/>
                    <a:pt x="5104" y="0"/>
                    <a:pt x="480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68"/>
            <p:cNvSpPr/>
            <p:nvPr/>
          </p:nvSpPr>
          <p:spPr>
            <a:xfrm>
              <a:off x="2085357" y="4274368"/>
              <a:ext cx="20877" cy="46375"/>
            </a:xfrm>
            <a:custGeom>
              <a:avLst/>
              <a:gdLst/>
              <a:ahLst/>
              <a:cxnLst/>
              <a:rect l="l" t="t" r="r" b="b"/>
              <a:pathLst>
                <a:path w="262" h="582" extrusionOk="0">
                  <a:moveTo>
                    <a:pt x="82" y="0"/>
                  </a:moveTo>
                  <a:cubicBezTo>
                    <a:pt x="69" y="0"/>
                    <a:pt x="55" y="4"/>
                    <a:pt x="44" y="12"/>
                  </a:cubicBezTo>
                  <a:cubicBezTo>
                    <a:pt x="10" y="33"/>
                    <a:pt x="1" y="77"/>
                    <a:pt x="22" y="109"/>
                  </a:cubicBezTo>
                  <a:cubicBezTo>
                    <a:pt x="26" y="115"/>
                    <a:pt x="109" y="250"/>
                    <a:pt x="49" y="494"/>
                  </a:cubicBezTo>
                  <a:cubicBezTo>
                    <a:pt x="38" y="532"/>
                    <a:pt x="62" y="571"/>
                    <a:pt x="100" y="580"/>
                  </a:cubicBezTo>
                  <a:cubicBezTo>
                    <a:pt x="105" y="581"/>
                    <a:pt x="111" y="581"/>
                    <a:pt x="116" y="581"/>
                  </a:cubicBezTo>
                  <a:cubicBezTo>
                    <a:pt x="149" y="581"/>
                    <a:pt x="177" y="560"/>
                    <a:pt x="185" y="529"/>
                  </a:cubicBezTo>
                  <a:cubicBezTo>
                    <a:pt x="262" y="220"/>
                    <a:pt x="145" y="40"/>
                    <a:pt x="140" y="32"/>
                  </a:cubicBezTo>
                  <a:cubicBezTo>
                    <a:pt x="126" y="12"/>
                    <a:pt x="104" y="0"/>
                    <a:pt x="8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68"/>
            <p:cNvSpPr/>
            <p:nvPr/>
          </p:nvSpPr>
          <p:spPr>
            <a:xfrm>
              <a:off x="2048385" y="4252296"/>
              <a:ext cx="21355" cy="45977"/>
            </a:xfrm>
            <a:custGeom>
              <a:avLst/>
              <a:gdLst/>
              <a:ahLst/>
              <a:cxnLst/>
              <a:rect l="l" t="t" r="r" b="b"/>
              <a:pathLst>
                <a:path w="268" h="577" extrusionOk="0">
                  <a:moveTo>
                    <a:pt x="93" y="0"/>
                  </a:moveTo>
                  <a:cubicBezTo>
                    <a:pt x="45" y="0"/>
                    <a:pt x="0" y="51"/>
                    <a:pt x="28" y="104"/>
                  </a:cubicBezTo>
                  <a:cubicBezTo>
                    <a:pt x="32" y="110"/>
                    <a:pt x="115" y="245"/>
                    <a:pt x="55" y="489"/>
                  </a:cubicBezTo>
                  <a:cubicBezTo>
                    <a:pt x="45" y="527"/>
                    <a:pt x="68" y="566"/>
                    <a:pt x="105" y="575"/>
                  </a:cubicBezTo>
                  <a:cubicBezTo>
                    <a:pt x="111" y="576"/>
                    <a:pt x="116" y="576"/>
                    <a:pt x="123" y="576"/>
                  </a:cubicBezTo>
                  <a:cubicBezTo>
                    <a:pt x="155" y="576"/>
                    <a:pt x="182" y="555"/>
                    <a:pt x="191" y="524"/>
                  </a:cubicBezTo>
                  <a:cubicBezTo>
                    <a:pt x="267" y="215"/>
                    <a:pt x="151" y="35"/>
                    <a:pt x="145" y="27"/>
                  </a:cubicBezTo>
                  <a:cubicBezTo>
                    <a:pt x="130" y="8"/>
                    <a:pt x="111" y="0"/>
                    <a:pt x="9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68"/>
            <p:cNvSpPr/>
            <p:nvPr/>
          </p:nvSpPr>
          <p:spPr>
            <a:xfrm>
              <a:off x="2071413" y="4211181"/>
              <a:ext cx="20877" cy="46375"/>
            </a:xfrm>
            <a:custGeom>
              <a:avLst/>
              <a:gdLst/>
              <a:ahLst/>
              <a:cxnLst/>
              <a:rect l="l" t="t" r="r" b="b"/>
              <a:pathLst>
                <a:path w="262" h="582" extrusionOk="0">
                  <a:moveTo>
                    <a:pt x="80" y="1"/>
                  </a:moveTo>
                  <a:cubicBezTo>
                    <a:pt x="67" y="1"/>
                    <a:pt x="54" y="4"/>
                    <a:pt x="42" y="12"/>
                  </a:cubicBezTo>
                  <a:cubicBezTo>
                    <a:pt x="10" y="34"/>
                    <a:pt x="1" y="78"/>
                    <a:pt x="21" y="110"/>
                  </a:cubicBezTo>
                  <a:cubicBezTo>
                    <a:pt x="25" y="115"/>
                    <a:pt x="109" y="250"/>
                    <a:pt x="48" y="495"/>
                  </a:cubicBezTo>
                  <a:cubicBezTo>
                    <a:pt x="38" y="532"/>
                    <a:pt x="61" y="570"/>
                    <a:pt x="98" y="579"/>
                  </a:cubicBezTo>
                  <a:cubicBezTo>
                    <a:pt x="104" y="580"/>
                    <a:pt x="109" y="582"/>
                    <a:pt x="116" y="582"/>
                  </a:cubicBezTo>
                  <a:cubicBezTo>
                    <a:pt x="148" y="582"/>
                    <a:pt x="176" y="560"/>
                    <a:pt x="184" y="529"/>
                  </a:cubicBezTo>
                  <a:cubicBezTo>
                    <a:pt x="262" y="221"/>
                    <a:pt x="144" y="40"/>
                    <a:pt x="139" y="32"/>
                  </a:cubicBezTo>
                  <a:cubicBezTo>
                    <a:pt x="125" y="12"/>
                    <a:pt x="103" y="1"/>
                    <a:pt x="8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68"/>
            <p:cNvSpPr/>
            <p:nvPr/>
          </p:nvSpPr>
          <p:spPr>
            <a:xfrm>
              <a:off x="2040735" y="4182973"/>
              <a:ext cx="22072" cy="46455"/>
            </a:xfrm>
            <a:custGeom>
              <a:avLst/>
              <a:gdLst/>
              <a:ahLst/>
              <a:cxnLst/>
              <a:rect l="l" t="t" r="r" b="b"/>
              <a:pathLst>
                <a:path w="277" h="583" extrusionOk="0">
                  <a:moveTo>
                    <a:pt x="97" y="0"/>
                  </a:moveTo>
                  <a:cubicBezTo>
                    <a:pt x="48" y="0"/>
                    <a:pt x="0" y="55"/>
                    <a:pt x="37" y="111"/>
                  </a:cubicBezTo>
                  <a:cubicBezTo>
                    <a:pt x="40" y="116"/>
                    <a:pt x="124" y="251"/>
                    <a:pt x="62" y="496"/>
                  </a:cubicBezTo>
                  <a:cubicBezTo>
                    <a:pt x="53" y="533"/>
                    <a:pt x="76" y="571"/>
                    <a:pt x="113" y="580"/>
                  </a:cubicBezTo>
                  <a:cubicBezTo>
                    <a:pt x="118" y="581"/>
                    <a:pt x="125" y="583"/>
                    <a:pt x="131" y="583"/>
                  </a:cubicBezTo>
                  <a:cubicBezTo>
                    <a:pt x="163" y="583"/>
                    <a:pt x="191" y="561"/>
                    <a:pt x="199" y="531"/>
                  </a:cubicBezTo>
                  <a:cubicBezTo>
                    <a:pt x="276" y="222"/>
                    <a:pt x="159" y="41"/>
                    <a:pt x="155" y="33"/>
                  </a:cubicBezTo>
                  <a:cubicBezTo>
                    <a:pt x="139" y="10"/>
                    <a:pt x="118" y="0"/>
                    <a:pt x="97"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68"/>
            <p:cNvSpPr/>
            <p:nvPr/>
          </p:nvSpPr>
          <p:spPr>
            <a:xfrm>
              <a:off x="2047588" y="4312296"/>
              <a:ext cx="20877" cy="46375"/>
            </a:xfrm>
            <a:custGeom>
              <a:avLst/>
              <a:gdLst/>
              <a:ahLst/>
              <a:cxnLst/>
              <a:rect l="l" t="t" r="r" b="b"/>
              <a:pathLst>
                <a:path w="262" h="582" extrusionOk="0">
                  <a:moveTo>
                    <a:pt x="80" y="1"/>
                  </a:moveTo>
                  <a:cubicBezTo>
                    <a:pt x="67" y="1"/>
                    <a:pt x="54" y="4"/>
                    <a:pt x="42" y="12"/>
                  </a:cubicBezTo>
                  <a:cubicBezTo>
                    <a:pt x="10" y="33"/>
                    <a:pt x="0" y="77"/>
                    <a:pt x="20" y="109"/>
                  </a:cubicBezTo>
                  <a:cubicBezTo>
                    <a:pt x="24" y="115"/>
                    <a:pt x="107" y="250"/>
                    <a:pt x="47" y="494"/>
                  </a:cubicBezTo>
                  <a:cubicBezTo>
                    <a:pt x="38" y="532"/>
                    <a:pt x="61" y="569"/>
                    <a:pt x="98" y="580"/>
                  </a:cubicBezTo>
                  <a:cubicBezTo>
                    <a:pt x="103" y="581"/>
                    <a:pt x="109" y="581"/>
                    <a:pt x="115" y="581"/>
                  </a:cubicBezTo>
                  <a:cubicBezTo>
                    <a:pt x="147" y="581"/>
                    <a:pt x="176" y="560"/>
                    <a:pt x="184" y="529"/>
                  </a:cubicBezTo>
                  <a:cubicBezTo>
                    <a:pt x="261" y="220"/>
                    <a:pt x="143" y="40"/>
                    <a:pt x="138" y="32"/>
                  </a:cubicBezTo>
                  <a:cubicBezTo>
                    <a:pt x="125" y="11"/>
                    <a:pt x="102" y="1"/>
                    <a:pt x="8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68"/>
            <p:cNvSpPr/>
            <p:nvPr/>
          </p:nvSpPr>
          <p:spPr>
            <a:xfrm>
              <a:off x="2073644" y="4340264"/>
              <a:ext cx="20239" cy="46535"/>
            </a:xfrm>
            <a:custGeom>
              <a:avLst/>
              <a:gdLst/>
              <a:ahLst/>
              <a:cxnLst/>
              <a:rect l="l" t="t" r="r" b="b"/>
              <a:pathLst>
                <a:path w="254" h="584" extrusionOk="0">
                  <a:moveTo>
                    <a:pt x="80" y="0"/>
                  </a:moveTo>
                  <a:cubicBezTo>
                    <a:pt x="68" y="0"/>
                    <a:pt x="56" y="3"/>
                    <a:pt x="45" y="10"/>
                  </a:cubicBezTo>
                  <a:cubicBezTo>
                    <a:pt x="12" y="30"/>
                    <a:pt x="1" y="72"/>
                    <a:pt x="20" y="106"/>
                  </a:cubicBezTo>
                  <a:cubicBezTo>
                    <a:pt x="24" y="111"/>
                    <a:pt x="100" y="250"/>
                    <a:pt x="26" y="492"/>
                  </a:cubicBezTo>
                  <a:cubicBezTo>
                    <a:pt x="16" y="530"/>
                    <a:pt x="36" y="568"/>
                    <a:pt x="73" y="580"/>
                  </a:cubicBezTo>
                  <a:cubicBezTo>
                    <a:pt x="80" y="582"/>
                    <a:pt x="86" y="583"/>
                    <a:pt x="95" y="583"/>
                  </a:cubicBezTo>
                  <a:cubicBezTo>
                    <a:pt x="125" y="583"/>
                    <a:pt x="152" y="563"/>
                    <a:pt x="161" y="532"/>
                  </a:cubicBezTo>
                  <a:cubicBezTo>
                    <a:pt x="254" y="228"/>
                    <a:pt x="145" y="42"/>
                    <a:pt x="141" y="34"/>
                  </a:cubicBezTo>
                  <a:cubicBezTo>
                    <a:pt x="128" y="12"/>
                    <a:pt x="104"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68"/>
            <p:cNvSpPr/>
            <p:nvPr/>
          </p:nvSpPr>
          <p:spPr>
            <a:xfrm>
              <a:off x="1515716" y="4223691"/>
              <a:ext cx="107014" cy="165819"/>
            </a:xfrm>
            <a:custGeom>
              <a:avLst/>
              <a:gdLst/>
              <a:ahLst/>
              <a:cxnLst/>
              <a:rect l="l" t="t" r="r" b="b"/>
              <a:pathLst>
                <a:path w="1343" h="2081" extrusionOk="0">
                  <a:moveTo>
                    <a:pt x="84" y="1"/>
                  </a:moveTo>
                  <a:cubicBezTo>
                    <a:pt x="43" y="1"/>
                    <a:pt x="1" y="35"/>
                    <a:pt x="14" y="89"/>
                  </a:cubicBezTo>
                  <a:cubicBezTo>
                    <a:pt x="29" y="151"/>
                    <a:pt x="383" y="1604"/>
                    <a:pt x="1211" y="2072"/>
                  </a:cubicBezTo>
                  <a:cubicBezTo>
                    <a:pt x="1221" y="2078"/>
                    <a:pt x="1233" y="2081"/>
                    <a:pt x="1245" y="2081"/>
                  </a:cubicBezTo>
                  <a:cubicBezTo>
                    <a:pt x="1318" y="2080"/>
                    <a:pt x="1343" y="1985"/>
                    <a:pt x="1280" y="1949"/>
                  </a:cubicBezTo>
                  <a:cubicBezTo>
                    <a:pt x="506" y="1511"/>
                    <a:pt x="154" y="70"/>
                    <a:pt x="150" y="56"/>
                  </a:cubicBezTo>
                  <a:cubicBezTo>
                    <a:pt x="142" y="18"/>
                    <a:pt x="113" y="1"/>
                    <a:pt x="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68"/>
            <p:cNvSpPr/>
            <p:nvPr/>
          </p:nvSpPr>
          <p:spPr>
            <a:xfrm>
              <a:off x="2515477" y="3470702"/>
              <a:ext cx="174425" cy="118488"/>
            </a:xfrm>
            <a:custGeom>
              <a:avLst/>
              <a:gdLst/>
              <a:ahLst/>
              <a:cxnLst/>
              <a:rect l="l" t="t" r="r" b="b"/>
              <a:pathLst>
                <a:path w="2189" h="1487" extrusionOk="0">
                  <a:moveTo>
                    <a:pt x="1957" y="1"/>
                  </a:moveTo>
                  <a:cubicBezTo>
                    <a:pt x="710" y="1"/>
                    <a:pt x="26" y="1370"/>
                    <a:pt x="18" y="1386"/>
                  </a:cubicBezTo>
                  <a:cubicBezTo>
                    <a:pt x="1" y="1421"/>
                    <a:pt x="16" y="1462"/>
                    <a:pt x="52" y="1479"/>
                  </a:cubicBezTo>
                  <a:cubicBezTo>
                    <a:pt x="61" y="1483"/>
                    <a:pt x="72" y="1486"/>
                    <a:pt x="83" y="1486"/>
                  </a:cubicBezTo>
                  <a:cubicBezTo>
                    <a:pt x="109" y="1486"/>
                    <a:pt x="133" y="1471"/>
                    <a:pt x="145" y="1447"/>
                  </a:cubicBezTo>
                  <a:cubicBezTo>
                    <a:pt x="152" y="1434"/>
                    <a:pt x="799" y="142"/>
                    <a:pt x="1959" y="142"/>
                  </a:cubicBezTo>
                  <a:cubicBezTo>
                    <a:pt x="2000" y="142"/>
                    <a:pt x="2042" y="143"/>
                    <a:pt x="2085" y="147"/>
                  </a:cubicBezTo>
                  <a:cubicBezTo>
                    <a:pt x="2088" y="147"/>
                    <a:pt x="2090" y="147"/>
                    <a:pt x="2093" y="147"/>
                  </a:cubicBezTo>
                  <a:cubicBezTo>
                    <a:pt x="2179" y="147"/>
                    <a:pt x="2188" y="14"/>
                    <a:pt x="2097" y="6"/>
                  </a:cubicBezTo>
                  <a:cubicBezTo>
                    <a:pt x="2050" y="2"/>
                    <a:pt x="2003" y="1"/>
                    <a:pt x="195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68"/>
            <p:cNvSpPr/>
            <p:nvPr/>
          </p:nvSpPr>
          <p:spPr>
            <a:xfrm>
              <a:off x="2491652" y="3460662"/>
              <a:ext cx="289247" cy="228131"/>
            </a:xfrm>
            <a:custGeom>
              <a:avLst/>
              <a:gdLst/>
              <a:ahLst/>
              <a:cxnLst/>
              <a:rect l="l" t="t" r="r" b="b"/>
              <a:pathLst>
                <a:path w="3630" h="2863" extrusionOk="0">
                  <a:moveTo>
                    <a:pt x="3555" y="0"/>
                  </a:moveTo>
                  <a:cubicBezTo>
                    <a:pt x="3551" y="0"/>
                    <a:pt x="3547" y="1"/>
                    <a:pt x="3543" y="1"/>
                  </a:cubicBezTo>
                  <a:cubicBezTo>
                    <a:pt x="3246" y="51"/>
                    <a:pt x="2876" y="552"/>
                    <a:pt x="2447" y="1132"/>
                  </a:cubicBezTo>
                  <a:cubicBezTo>
                    <a:pt x="2107" y="1592"/>
                    <a:pt x="1757" y="2067"/>
                    <a:pt x="1428" y="2333"/>
                  </a:cubicBezTo>
                  <a:cubicBezTo>
                    <a:pt x="1036" y="2651"/>
                    <a:pt x="679" y="2722"/>
                    <a:pt x="438" y="2722"/>
                  </a:cubicBezTo>
                  <a:cubicBezTo>
                    <a:pt x="251" y="2722"/>
                    <a:pt x="134" y="2679"/>
                    <a:pt x="124" y="2675"/>
                  </a:cubicBezTo>
                  <a:cubicBezTo>
                    <a:pt x="115" y="2672"/>
                    <a:pt x="107" y="2671"/>
                    <a:pt x="100" y="2671"/>
                  </a:cubicBezTo>
                  <a:cubicBezTo>
                    <a:pt x="31" y="2671"/>
                    <a:pt x="0" y="2773"/>
                    <a:pt x="73" y="2806"/>
                  </a:cubicBezTo>
                  <a:cubicBezTo>
                    <a:pt x="86" y="2811"/>
                    <a:pt x="224" y="2862"/>
                    <a:pt x="440" y="2862"/>
                  </a:cubicBezTo>
                  <a:cubicBezTo>
                    <a:pt x="708" y="2862"/>
                    <a:pt x="1097" y="2785"/>
                    <a:pt x="1516" y="2442"/>
                  </a:cubicBezTo>
                  <a:cubicBezTo>
                    <a:pt x="1859" y="2166"/>
                    <a:pt x="2216" y="1683"/>
                    <a:pt x="2561" y="1216"/>
                  </a:cubicBezTo>
                  <a:cubicBezTo>
                    <a:pt x="2937" y="707"/>
                    <a:pt x="3327" y="180"/>
                    <a:pt x="3566" y="140"/>
                  </a:cubicBezTo>
                  <a:cubicBezTo>
                    <a:pt x="3603" y="135"/>
                    <a:pt x="3630" y="99"/>
                    <a:pt x="3623" y="60"/>
                  </a:cubicBezTo>
                  <a:cubicBezTo>
                    <a:pt x="3618" y="25"/>
                    <a:pt x="3589" y="0"/>
                    <a:pt x="355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68"/>
            <p:cNvSpPr/>
            <p:nvPr/>
          </p:nvSpPr>
          <p:spPr>
            <a:xfrm>
              <a:off x="2144799" y="3817714"/>
              <a:ext cx="70758" cy="34981"/>
            </a:xfrm>
            <a:custGeom>
              <a:avLst/>
              <a:gdLst/>
              <a:ahLst/>
              <a:cxnLst/>
              <a:rect l="l" t="t" r="r" b="b"/>
              <a:pathLst>
                <a:path w="888" h="439" extrusionOk="0">
                  <a:moveTo>
                    <a:pt x="97" y="0"/>
                  </a:moveTo>
                  <a:cubicBezTo>
                    <a:pt x="16" y="0"/>
                    <a:pt x="0" y="126"/>
                    <a:pt x="89" y="140"/>
                  </a:cubicBezTo>
                  <a:cubicBezTo>
                    <a:pt x="228" y="163"/>
                    <a:pt x="616" y="255"/>
                    <a:pt x="740" y="412"/>
                  </a:cubicBezTo>
                  <a:cubicBezTo>
                    <a:pt x="753" y="428"/>
                    <a:pt x="773" y="438"/>
                    <a:pt x="796" y="438"/>
                  </a:cubicBezTo>
                  <a:lnTo>
                    <a:pt x="796" y="438"/>
                  </a:lnTo>
                  <a:cubicBezTo>
                    <a:pt x="855" y="438"/>
                    <a:pt x="887" y="369"/>
                    <a:pt x="851" y="323"/>
                  </a:cubicBezTo>
                  <a:cubicBezTo>
                    <a:pt x="665" y="92"/>
                    <a:pt x="133" y="4"/>
                    <a:pt x="111" y="1"/>
                  </a:cubicBezTo>
                  <a:cubicBezTo>
                    <a:pt x="106" y="1"/>
                    <a:pt x="101" y="0"/>
                    <a:pt x="97" y="0"/>
                  </a:cubicBezTo>
                  <a:close/>
                  <a:moveTo>
                    <a:pt x="796" y="438"/>
                  </a:moveTo>
                  <a:cubicBezTo>
                    <a:pt x="795" y="438"/>
                    <a:pt x="795" y="438"/>
                    <a:pt x="795" y="438"/>
                  </a:cubicBezTo>
                  <a:lnTo>
                    <a:pt x="796" y="438"/>
                  </a:lnTo>
                  <a:cubicBezTo>
                    <a:pt x="796" y="438"/>
                    <a:pt x="796" y="438"/>
                    <a:pt x="796" y="438"/>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68"/>
            <p:cNvSpPr/>
            <p:nvPr/>
          </p:nvSpPr>
          <p:spPr>
            <a:xfrm>
              <a:off x="2127110" y="3854925"/>
              <a:ext cx="70439" cy="38885"/>
            </a:xfrm>
            <a:custGeom>
              <a:avLst/>
              <a:gdLst/>
              <a:ahLst/>
              <a:cxnLst/>
              <a:rect l="l" t="t" r="r" b="b"/>
              <a:pathLst>
                <a:path w="884" h="488" extrusionOk="0">
                  <a:moveTo>
                    <a:pt x="99" y="0"/>
                  </a:moveTo>
                  <a:cubicBezTo>
                    <a:pt x="18" y="0"/>
                    <a:pt x="1" y="123"/>
                    <a:pt x="87" y="140"/>
                  </a:cubicBezTo>
                  <a:cubicBezTo>
                    <a:pt x="91" y="141"/>
                    <a:pt x="484" y="209"/>
                    <a:pt x="740" y="466"/>
                  </a:cubicBezTo>
                  <a:cubicBezTo>
                    <a:pt x="752" y="479"/>
                    <a:pt x="771" y="487"/>
                    <a:pt x="790" y="487"/>
                  </a:cubicBezTo>
                  <a:cubicBezTo>
                    <a:pt x="853" y="487"/>
                    <a:pt x="883" y="411"/>
                    <a:pt x="839" y="367"/>
                  </a:cubicBezTo>
                  <a:cubicBezTo>
                    <a:pt x="550" y="77"/>
                    <a:pt x="128" y="5"/>
                    <a:pt x="111" y="1"/>
                  </a:cubicBezTo>
                  <a:cubicBezTo>
                    <a:pt x="107" y="0"/>
                    <a:pt x="103" y="0"/>
                    <a:pt x="99"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68"/>
            <p:cNvSpPr/>
            <p:nvPr/>
          </p:nvSpPr>
          <p:spPr>
            <a:xfrm>
              <a:off x="2346951" y="3761858"/>
              <a:ext cx="164783" cy="151237"/>
            </a:xfrm>
            <a:custGeom>
              <a:avLst/>
              <a:gdLst/>
              <a:ahLst/>
              <a:cxnLst/>
              <a:rect l="l" t="t" r="r" b="b"/>
              <a:pathLst>
                <a:path w="2068" h="1898" extrusionOk="0">
                  <a:moveTo>
                    <a:pt x="1032" y="0"/>
                  </a:moveTo>
                  <a:cubicBezTo>
                    <a:pt x="1027" y="0"/>
                    <a:pt x="1022" y="0"/>
                    <a:pt x="1017" y="0"/>
                  </a:cubicBezTo>
                  <a:cubicBezTo>
                    <a:pt x="453" y="18"/>
                    <a:pt x="846" y="253"/>
                    <a:pt x="846" y="253"/>
                  </a:cubicBezTo>
                  <a:cubicBezTo>
                    <a:pt x="846" y="253"/>
                    <a:pt x="671" y="208"/>
                    <a:pt x="521" y="208"/>
                  </a:cubicBezTo>
                  <a:cubicBezTo>
                    <a:pt x="385" y="208"/>
                    <a:pt x="270" y="245"/>
                    <a:pt x="329" y="388"/>
                  </a:cubicBezTo>
                  <a:cubicBezTo>
                    <a:pt x="453" y="688"/>
                    <a:pt x="559" y="722"/>
                    <a:pt x="559" y="722"/>
                  </a:cubicBezTo>
                  <a:cubicBezTo>
                    <a:pt x="559" y="722"/>
                    <a:pt x="307" y="646"/>
                    <a:pt x="152" y="646"/>
                  </a:cubicBezTo>
                  <a:cubicBezTo>
                    <a:pt x="60" y="646"/>
                    <a:pt x="1" y="672"/>
                    <a:pt x="47" y="757"/>
                  </a:cubicBezTo>
                  <a:cubicBezTo>
                    <a:pt x="171" y="987"/>
                    <a:pt x="470" y="1780"/>
                    <a:pt x="1035" y="1885"/>
                  </a:cubicBezTo>
                  <a:cubicBezTo>
                    <a:pt x="1080" y="1894"/>
                    <a:pt x="1125" y="1898"/>
                    <a:pt x="1169" y="1898"/>
                  </a:cubicBezTo>
                  <a:cubicBezTo>
                    <a:pt x="1671" y="1898"/>
                    <a:pt x="2068" y="1373"/>
                    <a:pt x="2004" y="952"/>
                  </a:cubicBezTo>
                  <a:cubicBezTo>
                    <a:pt x="2004" y="952"/>
                    <a:pt x="1587" y="0"/>
                    <a:pt x="1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68"/>
            <p:cNvSpPr/>
            <p:nvPr/>
          </p:nvSpPr>
          <p:spPr>
            <a:xfrm>
              <a:off x="2423763" y="3779228"/>
              <a:ext cx="53706" cy="44941"/>
            </a:xfrm>
            <a:custGeom>
              <a:avLst/>
              <a:gdLst/>
              <a:ahLst/>
              <a:cxnLst/>
              <a:rect l="l" t="t" r="r" b="b"/>
              <a:pathLst>
                <a:path w="674" h="564" extrusionOk="0">
                  <a:moveTo>
                    <a:pt x="99" y="0"/>
                  </a:moveTo>
                  <a:cubicBezTo>
                    <a:pt x="27" y="0"/>
                    <a:pt x="0" y="110"/>
                    <a:pt x="79" y="137"/>
                  </a:cubicBezTo>
                  <a:cubicBezTo>
                    <a:pt x="353" y="222"/>
                    <a:pt x="530" y="524"/>
                    <a:pt x="532" y="528"/>
                  </a:cubicBezTo>
                  <a:cubicBezTo>
                    <a:pt x="544" y="550"/>
                    <a:pt x="568" y="563"/>
                    <a:pt x="593" y="563"/>
                  </a:cubicBezTo>
                  <a:cubicBezTo>
                    <a:pt x="605" y="563"/>
                    <a:pt x="617" y="560"/>
                    <a:pt x="628" y="554"/>
                  </a:cubicBezTo>
                  <a:cubicBezTo>
                    <a:pt x="661" y="535"/>
                    <a:pt x="673" y="492"/>
                    <a:pt x="653" y="458"/>
                  </a:cubicBezTo>
                  <a:cubicBezTo>
                    <a:pt x="645" y="443"/>
                    <a:pt x="449" y="103"/>
                    <a:pt x="120" y="3"/>
                  </a:cubicBezTo>
                  <a:cubicBezTo>
                    <a:pt x="113" y="1"/>
                    <a:pt x="106" y="0"/>
                    <a:pt x="99"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68"/>
            <p:cNvSpPr/>
            <p:nvPr/>
          </p:nvSpPr>
          <p:spPr>
            <a:xfrm>
              <a:off x="2388066" y="3807834"/>
              <a:ext cx="53069" cy="39204"/>
            </a:xfrm>
            <a:custGeom>
              <a:avLst/>
              <a:gdLst/>
              <a:ahLst/>
              <a:cxnLst/>
              <a:rect l="l" t="t" r="r" b="b"/>
              <a:pathLst>
                <a:path w="666" h="492" extrusionOk="0">
                  <a:moveTo>
                    <a:pt x="101" y="1"/>
                  </a:moveTo>
                  <a:cubicBezTo>
                    <a:pt x="29" y="1"/>
                    <a:pt x="1" y="105"/>
                    <a:pt x="73" y="136"/>
                  </a:cubicBezTo>
                  <a:cubicBezTo>
                    <a:pt x="461" y="259"/>
                    <a:pt x="519" y="433"/>
                    <a:pt x="520" y="438"/>
                  </a:cubicBezTo>
                  <a:cubicBezTo>
                    <a:pt x="528" y="470"/>
                    <a:pt x="556" y="492"/>
                    <a:pt x="588" y="492"/>
                  </a:cubicBezTo>
                  <a:cubicBezTo>
                    <a:pt x="593" y="492"/>
                    <a:pt x="599" y="492"/>
                    <a:pt x="604" y="490"/>
                  </a:cubicBezTo>
                  <a:cubicBezTo>
                    <a:pt x="642" y="482"/>
                    <a:pt x="666" y="445"/>
                    <a:pt x="658" y="407"/>
                  </a:cubicBezTo>
                  <a:cubicBezTo>
                    <a:pt x="651" y="382"/>
                    <a:pt x="588" y="152"/>
                    <a:pt x="116" y="2"/>
                  </a:cubicBezTo>
                  <a:cubicBezTo>
                    <a:pt x="111" y="1"/>
                    <a:pt x="106" y="1"/>
                    <a:pt x="10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3" name="Google Shape;4163;p68"/>
          <p:cNvGrpSpPr/>
          <p:nvPr/>
        </p:nvGrpSpPr>
        <p:grpSpPr>
          <a:xfrm flipH="1">
            <a:off x="1040975" y="1016100"/>
            <a:ext cx="618227" cy="717453"/>
            <a:chOff x="2837725" y="1745200"/>
            <a:chExt cx="618227" cy="717453"/>
          </a:xfrm>
        </p:grpSpPr>
        <p:sp>
          <p:nvSpPr>
            <p:cNvPr id="4164" name="Google Shape;4164;p68"/>
            <p:cNvSpPr/>
            <p:nvPr/>
          </p:nvSpPr>
          <p:spPr>
            <a:xfrm flipH="1">
              <a:off x="2842232" y="1745200"/>
              <a:ext cx="613719" cy="717453"/>
            </a:xfrm>
            <a:custGeom>
              <a:avLst/>
              <a:gdLst/>
              <a:ahLst/>
              <a:cxnLst/>
              <a:rect l="l" t="t" r="r" b="b"/>
              <a:pathLst>
                <a:path w="4898" h="5726" extrusionOk="0">
                  <a:moveTo>
                    <a:pt x="2540" y="0"/>
                  </a:moveTo>
                  <a:cubicBezTo>
                    <a:pt x="2515" y="0"/>
                    <a:pt x="2490" y="3"/>
                    <a:pt x="2465" y="8"/>
                  </a:cubicBezTo>
                  <a:cubicBezTo>
                    <a:pt x="2260" y="51"/>
                    <a:pt x="2185" y="392"/>
                    <a:pt x="2204" y="762"/>
                  </a:cubicBezTo>
                  <a:cubicBezTo>
                    <a:pt x="2044" y="635"/>
                    <a:pt x="1855" y="536"/>
                    <a:pt x="1644" y="498"/>
                  </a:cubicBezTo>
                  <a:cubicBezTo>
                    <a:pt x="1599" y="489"/>
                    <a:pt x="1558" y="486"/>
                    <a:pt x="1519" y="486"/>
                  </a:cubicBezTo>
                  <a:cubicBezTo>
                    <a:pt x="1179" y="486"/>
                    <a:pt x="1054" y="787"/>
                    <a:pt x="1066" y="1121"/>
                  </a:cubicBezTo>
                  <a:cubicBezTo>
                    <a:pt x="961" y="1068"/>
                    <a:pt x="849" y="1037"/>
                    <a:pt x="736" y="1037"/>
                  </a:cubicBezTo>
                  <a:cubicBezTo>
                    <a:pt x="702" y="1037"/>
                    <a:pt x="668" y="1039"/>
                    <a:pt x="633" y="1046"/>
                  </a:cubicBezTo>
                  <a:cubicBezTo>
                    <a:pt x="1" y="1162"/>
                    <a:pt x="976" y="3390"/>
                    <a:pt x="2185" y="3390"/>
                  </a:cubicBezTo>
                  <a:cubicBezTo>
                    <a:pt x="2312" y="3390"/>
                    <a:pt x="2443" y="3365"/>
                    <a:pt x="2574" y="3310"/>
                  </a:cubicBezTo>
                  <a:cubicBezTo>
                    <a:pt x="2604" y="3298"/>
                    <a:pt x="2632" y="3285"/>
                    <a:pt x="2658" y="3272"/>
                  </a:cubicBezTo>
                  <a:cubicBezTo>
                    <a:pt x="3158" y="5230"/>
                    <a:pt x="4763" y="5719"/>
                    <a:pt x="4780" y="5723"/>
                  </a:cubicBezTo>
                  <a:cubicBezTo>
                    <a:pt x="4787" y="5725"/>
                    <a:pt x="4793" y="5726"/>
                    <a:pt x="4800" y="5726"/>
                  </a:cubicBezTo>
                  <a:cubicBezTo>
                    <a:pt x="4882" y="5726"/>
                    <a:pt x="4898" y="5610"/>
                    <a:pt x="4820" y="5587"/>
                  </a:cubicBezTo>
                  <a:cubicBezTo>
                    <a:pt x="4803" y="5583"/>
                    <a:pt x="3256" y="5108"/>
                    <a:pt x="2787" y="3199"/>
                  </a:cubicBezTo>
                  <a:cubicBezTo>
                    <a:pt x="3870" y="2511"/>
                    <a:pt x="3219" y="697"/>
                    <a:pt x="3219" y="697"/>
                  </a:cubicBezTo>
                  <a:cubicBezTo>
                    <a:pt x="3219" y="697"/>
                    <a:pt x="2946" y="0"/>
                    <a:pt x="254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68"/>
            <p:cNvSpPr/>
            <p:nvPr/>
          </p:nvSpPr>
          <p:spPr>
            <a:xfrm flipH="1">
              <a:off x="2837725" y="2025990"/>
              <a:ext cx="183189" cy="261872"/>
            </a:xfrm>
            <a:custGeom>
              <a:avLst/>
              <a:gdLst/>
              <a:ahLst/>
              <a:cxnLst/>
              <a:rect l="l" t="t" r="r" b="b"/>
              <a:pathLst>
                <a:path w="1462" h="2090" extrusionOk="0">
                  <a:moveTo>
                    <a:pt x="947" y="1"/>
                  </a:moveTo>
                  <a:cubicBezTo>
                    <a:pt x="907" y="1"/>
                    <a:pt x="863" y="13"/>
                    <a:pt x="813" y="40"/>
                  </a:cubicBezTo>
                  <a:cubicBezTo>
                    <a:pt x="253" y="345"/>
                    <a:pt x="81" y="1528"/>
                    <a:pt x="37" y="1942"/>
                  </a:cubicBezTo>
                  <a:cubicBezTo>
                    <a:pt x="33" y="1948"/>
                    <a:pt x="29" y="1953"/>
                    <a:pt x="23" y="1960"/>
                  </a:cubicBezTo>
                  <a:cubicBezTo>
                    <a:pt x="1" y="1986"/>
                    <a:pt x="2" y="2028"/>
                    <a:pt x="26" y="2053"/>
                  </a:cubicBezTo>
                  <a:cubicBezTo>
                    <a:pt x="25" y="2076"/>
                    <a:pt x="23" y="2089"/>
                    <a:pt x="23" y="2089"/>
                  </a:cubicBezTo>
                  <a:cubicBezTo>
                    <a:pt x="1199" y="2061"/>
                    <a:pt x="1461" y="1"/>
                    <a:pt x="947"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68"/>
            <p:cNvSpPr/>
            <p:nvPr/>
          </p:nvSpPr>
          <p:spPr>
            <a:xfrm flipH="1">
              <a:off x="3074539" y="2267813"/>
              <a:ext cx="288065" cy="99987"/>
            </a:xfrm>
            <a:custGeom>
              <a:avLst/>
              <a:gdLst/>
              <a:ahLst/>
              <a:cxnLst/>
              <a:rect l="l" t="t" r="r" b="b"/>
              <a:pathLst>
                <a:path w="2299" h="798" extrusionOk="0">
                  <a:moveTo>
                    <a:pt x="1019" y="0"/>
                  </a:moveTo>
                  <a:cubicBezTo>
                    <a:pt x="775" y="0"/>
                    <a:pt x="538" y="50"/>
                    <a:pt x="359" y="193"/>
                  </a:cubicBezTo>
                  <a:cubicBezTo>
                    <a:pt x="0" y="478"/>
                    <a:pt x="526" y="798"/>
                    <a:pt x="1128" y="798"/>
                  </a:cubicBezTo>
                  <a:cubicBezTo>
                    <a:pt x="1463" y="798"/>
                    <a:pt x="1821" y="699"/>
                    <a:pt x="2065" y="441"/>
                  </a:cubicBezTo>
                  <a:cubicBezTo>
                    <a:pt x="2126" y="408"/>
                    <a:pt x="2184" y="369"/>
                    <a:pt x="2238" y="325"/>
                  </a:cubicBezTo>
                  <a:cubicBezTo>
                    <a:pt x="2299" y="277"/>
                    <a:pt x="2253" y="196"/>
                    <a:pt x="2195" y="196"/>
                  </a:cubicBezTo>
                  <a:cubicBezTo>
                    <a:pt x="2180" y="196"/>
                    <a:pt x="2164" y="202"/>
                    <a:pt x="2149" y="215"/>
                  </a:cubicBezTo>
                  <a:cubicBezTo>
                    <a:pt x="2138" y="223"/>
                    <a:pt x="2129" y="233"/>
                    <a:pt x="2118" y="239"/>
                  </a:cubicBezTo>
                  <a:cubicBezTo>
                    <a:pt x="1939" y="169"/>
                    <a:pt x="1468" y="0"/>
                    <a:pt x="1019"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68"/>
            <p:cNvSpPr/>
            <p:nvPr/>
          </p:nvSpPr>
          <p:spPr>
            <a:xfrm flipH="1">
              <a:off x="2842235" y="2110566"/>
              <a:ext cx="289067" cy="352086"/>
            </a:xfrm>
            <a:custGeom>
              <a:avLst/>
              <a:gdLst/>
              <a:ahLst/>
              <a:cxnLst/>
              <a:rect l="l" t="t" r="r" b="b"/>
              <a:pathLst>
                <a:path w="2307" h="2810" extrusionOk="0">
                  <a:moveTo>
                    <a:pt x="76" y="0"/>
                  </a:moveTo>
                  <a:cubicBezTo>
                    <a:pt x="72" y="0"/>
                    <a:pt x="68" y="1"/>
                    <a:pt x="63" y="1"/>
                  </a:cubicBezTo>
                  <a:cubicBezTo>
                    <a:pt x="26" y="8"/>
                    <a:pt x="1" y="45"/>
                    <a:pt x="7" y="84"/>
                  </a:cubicBezTo>
                  <a:cubicBezTo>
                    <a:pt x="422" y="2270"/>
                    <a:pt x="2172" y="2802"/>
                    <a:pt x="2189" y="2807"/>
                  </a:cubicBezTo>
                  <a:cubicBezTo>
                    <a:pt x="2196" y="2810"/>
                    <a:pt x="2202" y="2810"/>
                    <a:pt x="2209" y="2810"/>
                  </a:cubicBezTo>
                  <a:cubicBezTo>
                    <a:pt x="2291" y="2810"/>
                    <a:pt x="2307" y="2694"/>
                    <a:pt x="2228" y="2671"/>
                  </a:cubicBezTo>
                  <a:cubicBezTo>
                    <a:pt x="2212" y="2666"/>
                    <a:pt x="543" y="2155"/>
                    <a:pt x="146" y="57"/>
                  </a:cubicBezTo>
                  <a:cubicBezTo>
                    <a:pt x="140" y="24"/>
                    <a:pt x="110" y="0"/>
                    <a:pt x="7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68"/>
            <p:cNvSpPr/>
            <p:nvPr/>
          </p:nvSpPr>
          <p:spPr>
            <a:xfrm flipH="1">
              <a:off x="2961017" y="1745200"/>
              <a:ext cx="494935" cy="424884"/>
            </a:xfrm>
            <a:custGeom>
              <a:avLst/>
              <a:gdLst/>
              <a:ahLst/>
              <a:cxnLst/>
              <a:rect l="l" t="t" r="r" b="b"/>
              <a:pathLst>
                <a:path w="3950" h="3391" extrusionOk="0">
                  <a:moveTo>
                    <a:pt x="2539" y="1"/>
                  </a:moveTo>
                  <a:cubicBezTo>
                    <a:pt x="2515" y="1"/>
                    <a:pt x="2490" y="3"/>
                    <a:pt x="2465" y="8"/>
                  </a:cubicBezTo>
                  <a:cubicBezTo>
                    <a:pt x="2261" y="51"/>
                    <a:pt x="2186" y="392"/>
                    <a:pt x="2204" y="763"/>
                  </a:cubicBezTo>
                  <a:lnTo>
                    <a:pt x="2204" y="763"/>
                  </a:lnTo>
                  <a:cubicBezTo>
                    <a:pt x="2044" y="636"/>
                    <a:pt x="1855" y="538"/>
                    <a:pt x="1644" y="499"/>
                  </a:cubicBezTo>
                  <a:cubicBezTo>
                    <a:pt x="1599" y="491"/>
                    <a:pt x="1558" y="487"/>
                    <a:pt x="1519" y="487"/>
                  </a:cubicBezTo>
                  <a:cubicBezTo>
                    <a:pt x="1179" y="487"/>
                    <a:pt x="1054" y="786"/>
                    <a:pt x="1066" y="1121"/>
                  </a:cubicBezTo>
                  <a:lnTo>
                    <a:pt x="1066" y="1121"/>
                  </a:lnTo>
                  <a:cubicBezTo>
                    <a:pt x="961" y="1069"/>
                    <a:pt x="849" y="1036"/>
                    <a:pt x="736" y="1036"/>
                  </a:cubicBezTo>
                  <a:cubicBezTo>
                    <a:pt x="702" y="1036"/>
                    <a:pt x="668" y="1039"/>
                    <a:pt x="633" y="1046"/>
                  </a:cubicBezTo>
                  <a:cubicBezTo>
                    <a:pt x="1" y="1162"/>
                    <a:pt x="976" y="3390"/>
                    <a:pt x="2185" y="3390"/>
                  </a:cubicBezTo>
                  <a:cubicBezTo>
                    <a:pt x="2312" y="3390"/>
                    <a:pt x="2443" y="3365"/>
                    <a:pt x="2574" y="3310"/>
                  </a:cubicBezTo>
                  <a:cubicBezTo>
                    <a:pt x="3950" y="2734"/>
                    <a:pt x="3219" y="697"/>
                    <a:pt x="3219" y="697"/>
                  </a:cubicBezTo>
                  <a:cubicBezTo>
                    <a:pt x="3219" y="697"/>
                    <a:pt x="2946" y="1"/>
                    <a:pt x="25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68"/>
            <p:cNvSpPr/>
            <p:nvPr/>
          </p:nvSpPr>
          <p:spPr>
            <a:xfrm flipH="1">
              <a:off x="3029306" y="1907459"/>
              <a:ext cx="320392" cy="177045"/>
            </a:xfrm>
            <a:custGeom>
              <a:avLst/>
              <a:gdLst/>
              <a:ahLst/>
              <a:cxnLst/>
              <a:rect l="l" t="t" r="r" b="b"/>
              <a:pathLst>
                <a:path w="2557" h="1413" extrusionOk="0">
                  <a:moveTo>
                    <a:pt x="1617" y="458"/>
                  </a:moveTo>
                  <a:lnTo>
                    <a:pt x="1617" y="458"/>
                  </a:lnTo>
                  <a:cubicBezTo>
                    <a:pt x="1705" y="586"/>
                    <a:pt x="1748" y="711"/>
                    <a:pt x="1736" y="741"/>
                  </a:cubicBezTo>
                  <a:cubicBezTo>
                    <a:pt x="1727" y="747"/>
                    <a:pt x="1709" y="759"/>
                    <a:pt x="1687" y="759"/>
                  </a:cubicBezTo>
                  <a:cubicBezTo>
                    <a:pt x="1668" y="759"/>
                    <a:pt x="1647" y="750"/>
                    <a:pt x="1626" y="719"/>
                  </a:cubicBezTo>
                  <a:cubicBezTo>
                    <a:pt x="1593" y="666"/>
                    <a:pt x="1577" y="566"/>
                    <a:pt x="1617" y="458"/>
                  </a:cubicBezTo>
                  <a:close/>
                  <a:moveTo>
                    <a:pt x="680" y="733"/>
                  </a:moveTo>
                  <a:lnTo>
                    <a:pt x="680" y="733"/>
                  </a:lnTo>
                  <a:cubicBezTo>
                    <a:pt x="785" y="773"/>
                    <a:pt x="877" y="843"/>
                    <a:pt x="946" y="932"/>
                  </a:cubicBezTo>
                  <a:cubicBezTo>
                    <a:pt x="978" y="974"/>
                    <a:pt x="1075" y="1120"/>
                    <a:pt x="978" y="1215"/>
                  </a:cubicBezTo>
                  <a:cubicBezTo>
                    <a:pt x="975" y="1218"/>
                    <a:pt x="969" y="1223"/>
                    <a:pt x="958" y="1223"/>
                  </a:cubicBezTo>
                  <a:cubicBezTo>
                    <a:pt x="953" y="1223"/>
                    <a:pt x="947" y="1222"/>
                    <a:pt x="940" y="1220"/>
                  </a:cubicBezTo>
                  <a:cubicBezTo>
                    <a:pt x="865" y="1197"/>
                    <a:pt x="738" y="1057"/>
                    <a:pt x="694" y="851"/>
                  </a:cubicBezTo>
                  <a:cubicBezTo>
                    <a:pt x="685" y="812"/>
                    <a:pt x="681" y="772"/>
                    <a:pt x="680" y="733"/>
                  </a:cubicBezTo>
                  <a:close/>
                  <a:moveTo>
                    <a:pt x="2080" y="1"/>
                  </a:moveTo>
                  <a:cubicBezTo>
                    <a:pt x="1975" y="1"/>
                    <a:pt x="1858" y="32"/>
                    <a:pt x="1733" y="114"/>
                  </a:cubicBezTo>
                  <a:cubicBezTo>
                    <a:pt x="1685" y="145"/>
                    <a:pt x="1642" y="181"/>
                    <a:pt x="1603" y="221"/>
                  </a:cubicBezTo>
                  <a:cubicBezTo>
                    <a:pt x="1531" y="146"/>
                    <a:pt x="1443" y="88"/>
                    <a:pt x="1347" y="46"/>
                  </a:cubicBezTo>
                  <a:cubicBezTo>
                    <a:pt x="1293" y="25"/>
                    <a:pt x="1229" y="9"/>
                    <a:pt x="1157" y="9"/>
                  </a:cubicBezTo>
                  <a:cubicBezTo>
                    <a:pt x="1049" y="9"/>
                    <a:pt x="924" y="46"/>
                    <a:pt x="796" y="158"/>
                  </a:cubicBezTo>
                  <a:cubicBezTo>
                    <a:pt x="649" y="288"/>
                    <a:pt x="581" y="431"/>
                    <a:pt x="553" y="561"/>
                  </a:cubicBezTo>
                  <a:cubicBezTo>
                    <a:pt x="541" y="560"/>
                    <a:pt x="530" y="560"/>
                    <a:pt x="518" y="560"/>
                  </a:cubicBezTo>
                  <a:cubicBezTo>
                    <a:pt x="435" y="560"/>
                    <a:pt x="353" y="581"/>
                    <a:pt x="281" y="622"/>
                  </a:cubicBezTo>
                  <a:cubicBezTo>
                    <a:pt x="157" y="696"/>
                    <a:pt x="79" y="793"/>
                    <a:pt x="53" y="915"/>
                  </a:cubicBezTo>
                  <a:cubicBezTo>
                    <a:pt x="0" y="1146"/>
                    <a:pt x="154" y="1372"/>
                    <a:pt x="160" y="1382"/>
                  </a:cubicBezTo>
                  <a:cubicBezTo>
                    <a:pt x="173" y="1402"/>
                    <a:pt x="196" y="1412"/>
                    <a:pt x="218" y="1412"/>
                  </a:cubicBezTo>
                  <a:cubicBezTo>
                    <a:pt x="233" y="1412"/>
                    <a:pt x="246" y="1408"/>
                    <a:pt x="257" y="1400"/>
                  </a:cubicBezTo>
                  <a:cubicBezTo>
                    <a:pt x="291" y="1378"/>
                    <a:pt x="299" y="1334"/>
                    <a:pt x="276" y="1301"/>
                  </a:cubicBezTo>
                  <a:cubicBezTo>
                    <a:pt x="274" y="1300"/>
                    <a:pt x="152" y="1114"/>
                    <a:pt x="189" y="946"/>
                  </a:cubicBezTo>
                  <a:cubicBezTo>
                    <a:pt x="208" y="863"/>
                    <a:pt x="261" y="797"/>
                    <a:pt x="352" y="745"/>
                  </a:cubicBezTo>
                  <a:cubicBezTo>
                    <a:pt x="401" y="717"/>
                    <a:pt x="458" y="702"/>
                    <a:pt x="516" y="702"/>
                  </a:cubicBezTo>
                  <a:cubicBezTo>
                    <a:pt x="523" y="702"/>
                    <a:pt x="530" y="702"/>
                    <a:pt x="537" y="703"/>
                  </a:cubicBezTo>
                  <a:cubicBezTo>
                    <a:pt x="535" y="763"/>
                    <a:pt x="542" y="822"/>
                    <a:pt x="555" y="880"/>
                  </a:cubicBezTo>
                  <a:cubicBezTo>
                    <a:pt x="603" y="1106"/>
                    <a:pt x="752" y="1311"/>
                    <a:pt x="899" y="1355"/>
                  </a:cubicBezTo>
                  <a:cubicBezTo>
                    <a:pt x="917" y="1361"/>
                    <a:pt x="937" y="1365"/>
                    <a:pt x="956" y="1365"/>
                  </a:cubicBezTo>
                  <a:cubicBezTo>
                    <a:pt x="1000" y="1365"/>
                    <a:pt x="1043" y="1348"/>
                    <a:pt x="1075" y="1316"/>
                  </a:cubicBezTo>
                  <a:cubicBezTo>
                    <a:pt x="1197" y="1200"/>
                    <a:pt x="1190" y="1019"/>
                    <a:pt x="1059" y="847"/>
                  </a:cubicBezTo>
                  <a:cubicBezTo>
                    <a:pt x="966" y="725"/>
                    <a:pt x="839" y="634"/>
                    <a:pt x="693" y="588"/>
                  </a:cubicBezTo>
                  <a:cubicBezTo>
                    <a:pt x="716" y="482"/>
                    <a:pt x="773" y="368"/>
                    <a:pt x="889" y="265"/>
                  </a:cubicBezTo>
                  <a:cubicBezTo>
                    <a:pt x="976" y="189"/>
                    <a:pt x="1066" y="151"/>
                    <a:pt x="1158" y="151"/>
                  </a:cubicBezTo>
                  <a:cubicBezTo>
                    <a:pt x="1242" y="151"/>
                    <a:pt x="1328" y="183"/>
                    <a:pt x="1416" y="247"/>
                  </a:cubicBezTo>
                  <a:cubicBezTo>
                    <a:pt x="1454" y="273"/>
                    <a:pt x="1487" y="304"/>
                    <a:pt x="1519" y="338"/>
                  </a:cubicBezTo>
                  <a:cubicBezTo>
                    <a:pt x="1425" y="506"/>
                    <a:pt x="1439" y="689"/>
                    <a:pt x="1507" y="795"/>
                  </a:cubicBezTo>
                  <a:cubicBezTo>
                    <a:pt x="1552" y="864"/>
                    <a:pt x="1617" y="901"/>
                    <a:pt x="1686" y="901"/>
                  </a:cubicBezTo>
                  <a:cubicBezTo>
                    <a:pt x="1728" y="901"/>
                    <a:pt x="1772" y="887"/>
                    <a:pt x="1813" y="860"/>
                  </a:cubicBezTo>
                  <a:cubicBezTo>
                    <a:pt x="1845" y="840"/>
                    <a:pt x="1881" y="796"/>
                    <a:pt x="1871" y="703"/>
                  </a:cubicBezTo>
                  <a:cubicBezTo>
                    <a:pt x="1861" y="604"/>
                    <a:pt x="1797" y="459"/>
                    <a:pt x="1697" y="328"/>
                  </a:cubicBezTo>
                  <a:cubicBezTo>
                    <a:pt x="1730" y="292"/>
                    <a:pt x="1768" y="260"/>
                    <a:pt x="1809" y="233"/>
                  </a:cubicBezTo>
                  <a:cubicBezTo>
                    <a:pt x="1910" y="167"/>
                    <a:pt x="2001" y="143"/>
                    <a:pt x="2080" y="143"/>
                  </a:cubicBezTo>
                  <a:cubicBezTo>
                    <a:pt x="2278" y="143"/>
                    <a:pt x="2399" y="295"/>
                    <a:pt x="2407" y="304"/>
                  </a:cubicBezTo>
                  <a:cubicBezTo>
                    <a:pt x="2422" y="323"/>
                    <a:pt x="2441" y="331"/>
                    <a:pt x="2460" y="331"/>
                  </a:cubicBezTo>
                  <a:cubicBezTo>
                    <a:pt x="2510" y="331"/>
                    <a:pt x="2556" y="273"/>
                    <a:pt x="2519" y="219"/>
                  </a:cubicBezTo>
                  <a:cubicBezTo>
                    <a:pt x="2447" y="124"/>
                    <a:pt x="2288" y="1"/>
                    <a:pt x="208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68"/>
            <p:cNvSpPr/>
            <p:nvPr/>
          </p:nvSpPr>
          <p:spPr>
            <a:xfrm flipH="1">
              <a:off x="2837725" y="2025990"/>
              <a:ext cx="180307" cy="261621"/>
            </a:xfrm>
            <a:custGeom>
              <a:avLst/>
              <a:gdLst/>
              <a:ahLst/>
              <a:cxnLst/>
              <a:rect l="l" t="t" r="r" b="b"/>
              <a:pathLst>
                <a:path w="1439" h="2088" extrusionOk="0">
                  <a:moveTo>
                    <a:pt x="924" y="1"/>
                  </a:moveTo>
                  <a:cubicBezTo>
                    <a:pt x="884" y="1"/>
                    <a:pt x="840" y="13"/>
                    <a:pt x="790" y="40"/>
                  </a:cubicBezTo>
                  <a:cubicBezTo>
                    <a:pt x="107" y="410"/>
                    <a:pt x="0" y="2088"/>
                    <a:pt x="0" y="2088"/>
                  </a:cubicBezTo>
                  <a:cubicBezTo>
                    <a:pt x="1176" y="2061"/>
                    <a:pt x="1438"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68"/>
            <p:cNvSpPr/>
            <p:nvPr/>
          </p:nvSpPr>
          <p:spPr>
            <a:xfrm flipH="1">
              <a:off x="3087821" y="2267563"/>
              <a:ext cx="274783" cy="100238"/>
            </a:xfrm>
            <a:custGeom>
              <a:avLst/>
              <a:gdLst/>
              <a:ahLst/>
              <a:cxnLst/>
              <a:rect l="l" t="t" r="r" b="b"/>
              <a:pathLst>
                <a:path w="2193" h="800" extrusionOk="0">
                  <a:moveTo>
                    <a:pt x="1019" y="1"/>
                  </a:moveTo>
                  <a:cubicBezTo>
                    <a:pt x="775" y="1"/>
                    <a:pt x="538" y="51"/>
                    <a:pt x="359" y="193"/>
                  </a:cubicBezTo>
                  <a:cubicBezTo>
                    <a:pt x="1" y="479"/>
                    <a:pt x="526" y="799"/>
                    <a:pt x="1128" y="799"/>
                  </a:cubicBezTo>
                  <a:cubicBezTo>
                    <a:pt x="1528" y="799"/>
                    <a:pt x="1962" y="658"/>
                    <a:pt x="2193" y="271"/>
                  </a:cubicBezTo>
                  <a:cubicBezTo>
                    <a:pt x="2193" y="271"/>
                    <a:pt x="1587" y="1"/>
                    <a:pt x="10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68"/>
            <p:cNvSpPr/>
            <p:nvPr/>
          </p:nvSpPr>
          <p:spPr>
            <a:xfrm flipH="1">
              <a:off x="2947989" y="2179103"/>
              <a:ext cx="73301" cy="106879"/>
            </a:xfrm>
            <a:custGeom>
              <a:avLst/>
              <a:gdLst/>
              <a:ahLst/>
              <a:cxnLst/>
              <a:rect l="l" t="t" r="r" b="b"/>
              <a:pathLst>
                <a:path w="585" h="853" extrusionOk="0">
                  <a:moveTo>
                    <a:pt x="491" y="1"/>
                  </a:moveTo>
                  <a:cubicBezTo>
                    <a:pt x="465" y="1"/>
                    <a:pt x="439" y="14"/>
                    <a:pt x="427" y="48"/>
                  </a:cubicBezTo>
                  <a:cubicBezTo>
                    <a:pt x="426" y="52"/>
                    <a:pt x="258" y="462"/>
                    <a:pt x="26" y="735"/>
                  </a:cubicBezTo>
                  <a:cubicBezTo>
                    <a:pt x="1" y="766"/>
                    <a:pt x="5" y="810"/>
                    <a:pt x="36" y="835"/>
                  </a:cubicBezTo>
                  <a:cubicBezTo>
                    <a:pt x="48" y="847"/>
                    <a:pt x="64" y="853"/>
                    <a:pt x="81" y="853"/>
                  </a:cubicBezTo>
                  <a:cubicBezTo>
                    <a:pt x="101" y="853"/>
                    <a:pt x="121" y="843"/>
                    <a:pt x="135" y="827"/>
                  </a:cubicBezTo>
                  <a:cubicBezTo>
                    <a:pt x="379" y="536"/>
                    <a:pt x="552" y="119"/>
                    <a:pt x="558" y="101"/>
                  </a:cubicBezTo>
                  <a:cubicBezTo>
                    <a:pt x="585" y="44"/>
                    <a:pt x="538" y="1"/>
                    <a:pt x="49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68"/>
            <p:cNvSpPr/>
            <p:nvPr/>
          </p:nvSpPr>
          <p:spPr>
            <a:xfrm flipH="1">
              <a:off x="3074415" y="2292372"/>
              <a:ext cx="146350" cy="41849"/>
            </a:xfrm>
            <a:custGeom>
              <a:avLst/>
              <a:gdLst/>
              <a:ahLst/>
              <a:cxnLst/>
              <a:rect l="l" t="t" r="r" b="b"/>
              <a:pathLst>
                <a:path w="1168" h="334" extrusionOk="0">
                  <a:moveTo>
                    <a:pt x="1064" y="0"/>
                  </a:moveTo>
                  <a:cubicBezTo>
                    <a:pt x="1048" y="0"/>
                    <a:pt x="1032" y="6"/>
                    <a:pt x="1017" y="19"/>
                  </a:cubicBezTo>
                  <a:cubicBezTo>
                    <a:pt x="858" y="150"/>
                    <a:pt x="707" y="193"/>
                    <a:pt x="577" y="193"/>
                  </a:cubicBezTo>
                  <a:cubicBezTo>
                    <a:pt x="331" y="193"/>
                    <a:pt x="159" y="38"/>
                    <a:pt x="148" y="29"/>
                  </a:cubicBezTo>
                  <a:cubicBezTo>
                    <a:pt x="133" y="15"/>
                    <a:pt x="116" y="10"/>
                    <a:pt x="101" y="10"/>
                  </a:cubicBezTo>
                  <a:cubicBezTo>
                    <a:pt x="45" y="10"/>
                    <a:pt x="0" y="82"/>
                    <a:pt x="52" y="133"/>
                  </a:cubicBezTo>
                  <a:cubicBezTo>
                    <a:pt x="54" y="134"/>
                    <a:pt x="272" y="334"/>
                    <a:pt x="582" y="334"/>
                  </a:cubicBezTo>
                  <a:cubicBezTo>
                    <a:pt x="739" y="334"/>
                    <a:pt x="919" y="281"/>
                    <a:pt x="1106" y="129"/>
                  </a:cubicBezTo>
                  <a:cubicBezTo>
                    <a:pt x="1168" y="81"/>
                    <a:pt x="1122" y="0"/>
                    <a:pt x="106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4" name="Google Shape;4174;p68"/>
          <p:cNvGrpSpPr/>
          <p:nvPr/>
        </p:nvGrpSpPr>
        <p:grpSpPr>
          <a:xfrm>
            <a:off x="2499374" y="325436"/>
            <a:ext cx="618227" cy="717453"/>
            <a:chOff x="2837725" y="1745200"/>
            <a:chExt cx="618227" cy="717453"/>
          </a:xfrm>
        </p:grpSpPr>
        <p:sp>
          <p:nvSpPr>
            <p:cNvPr id="4175" name="Google Shape;4175;p68"/>
            <p:cNvSpPr/>
            <p:nvPr/>
          </p:nvSpPr>
          <p:spPr>
            <a:xfrm flipH="1">
              <a:off x="2842232" y="1745200"/>
              <a:ext cx="613719" cy="717453"/>
            </a:xfrm>
            <a:custGeom>
              <a:avLst/>
              <a:gdLst/>
              <a:ahLst/>
              <a:cxnLst/>
              <a:rect l="l" t="t" r="r" b="b"/>
              <a:pathLst>
                <a:path w="4898" h="5726" extrusionOk="0">
                  <a:moveTo>
                    <a:pt x="2540" y="0"/>
                  </a:moveTo>
                  <a:cubicBezTo>
                    <a:pt x="2515" y="0"/>
                    <a:pt x="2490" y="3"/>
                    <a:pt x="2465" y="8"/>
                  </a:cubicBezTo>
                  <a:cubicBezTo>
                    <a:pt x="2260" y="51"/>
                    <a:pt x="2185" y="392"/>
                    <a:pt x="2204" y="762"/>
                  </a:cubicBezTo>
                  <a:cubicBezTo>
                    <a:pt x="2044" y="635"/>
                    <a:pt x="1855" y="536"/>
                    <a:pt x="1644" y="498"/>
                  </a:cubicBezTo>
                  <a:cubicBezTo>
                    <a:pt x="1599" y="489"/>
                    <a:pt x="1558" y="486"/>
                    <a:pt x="1519" y="486"/>
                  </a:cubicBezTo>
                  <a:cubicBezTo>
                    <a:pt x="1179" y="486"/>
                    <a:pt x="1054" y="787"/>
                    <a:pt x="1066" y="1121"/>
                  </a:cubicBezTo>
                  <a:cubicBezTo>
                    <a:pt x="961" y="1068"/>
                    <a:pt x="849" y="1037"/>
                    <a:pt x="736" y="1037"/>
                  </a:cubicBezTo>
                  <a:cubicBezTo>
                    <a:pt x="702" y="1037"/>
                    <a:pt x="668" y="1039"/>
                    <a:pt x="633" y="1046"/>
                  </a:cubicBezTo>
                  <a:cubicBezTo>
                    <a:pt x="1" y="1162"/>
                    <a:pt x="976" y="3390"/>
                    <a:pt x="2185" y="3390"/>
                  </a:cubicBezTo>
                  <a:cubicBezTo>
                    <a:pt x="2312" y="3390"/>
                    <a:pt x="2443" y="3365"/>
                    <a:pt x="2574" y="3310"/>
                  </a:cubicBezTo>
                  <a:cubicBezTo>
                    <a:pt x="2604" y="3298"/>
                    <a:pt x="2632" y="3285"/>
                    <a:pt x="2658" y="3272"/>
                  </a:cubicBezTo>
                  <a:cubicBezTo>
                    <a:pt x="3158" y="5230"/>
                    <a:pt x="4763" y="5719"/>
                    <a:pt x="4780" y="5723"/>
                  </a:cubicBezTo>
                  <a:cubicBezTo>
                    <a:pt x="4787" y="5725"/>
                    <a:pt x="4793" y="5726"/>
                    <a:pt x="4800" y="5726"/>
                  </a:cubicBezTo>
                  <a:cubicBezTo>
                    <a:pt x="4882" y="5726"/>
                    <a:pt x="4898" y="5610"/>
                    <a:pt x="4820" y="5587"/>
                  </a:cubicBezTo>
                  <a:cubicBezTo>
                    <a:pt x="4803" y="5583"/>
                    <a:pt x="3256" y="5108"/>
                    <a:pt x="2787" y="3199"/>
                  </a:cubicBezTo>
                  <a:cubicBezTo>
                    <a:pt x="3870" y="2511"/>
                    <a:pt x="3219" y="697"/>
                    <a:pt x="3219" y="697"/>
                  </a:cubicBezTo>
                  <a:cubicBezTo>
                    <a:pt x="3219" y="697"/>
                    <a:pt x="2946" y="0"/>
                    <a:pt x="254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68"/>
            <p:cNvSpPr/>
            <p:nvPr/>
          </p:nvSpPr>
          <p:spPr>
            <a:xfrm flipH="1">
              <a:off x="2837725" y="2025990"/>
              <a:ext cx="183189" cy="261872"/>
            </a:xfrm>
            <a:custGeom>
              <a:avLst/>
              <a:gdLst/>
              <a:ahLst/>
              <a:cxnLst/>
              <a:rect l="l" t="t" r="r" b="b"/>
              <a:pathLst>
                <a:path w="1462" h="2090" extrusionOk="0">
                  <a:moveTo>
                    <a:pt x="947" y="1"/>
                  </a:moveTo>
                  <a:cubicBezTo>
                    <a:pt x="907" y="1"/>
                    <a:pt x="863" y="13"/>
                    <a:pt x="813" y="40"/>
                  </a:cubicBezTo>
                  <a:cubicBezTo>
                    <a:pt x="253" y="345"/>
                    <a:pt x="81" y="1528"/>
                    <a:pt x="37" y="1942"/>
                  </a:cubicBezTo>
                  <a:cubicBezTo>
                    <a:pt x="33" y="1948"/>
                    <a:pt x="29" y="1953"/>
                    <a:pt x="23" y="1960"/>
                  </a:cubicBezTo>
                  <a:cubicBezTo>
                    <a:pt x="1" y="1986"/>
                    <a:pt x="2" y="2028"/>
                    <a:pt x="26" y="2053"/>
                  </a:cubicBezTo>
                  <a:cubicBezTo>
                    <a:pt x="25" y="2076"/>
                    <a:pt x="23" y="2089"/>
                    <a:pt x="23" y="2089"/>
                  </a:cubicBezTo>
                  <a:cubicBezTo>
                    <a:pt x="1199" y="2061"/>
                    <a:pt x="1461" y="1"/>
                    <a:pt x="947"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68"/>
            <p:cNvSpPr/>
            <p:nvPr/>
          </p:nvSpPr>
          <p:spPr>
            <a:xfrm flipH="1">
              <a:off x="3074539" y="2267813"/>
              <a:ext cx="288065" cy="99987"/>
            </a:xfrm>
            <a:custGeom>
              <a:avLst/>
              <a:gdLst/>
              <a:ahLst/>
              <a:cxnLst/>
              <a:rect l="l" t="t" r="r" b="b"/>
              <a:pathLst>
                <a:path w="2299" h="798" extrusionOk="0">
                  <a:moveTo>
                    <a:pt x="1019" y="0"/>
                  </a:moveTo>
                  <a:cubicBezTo>
                    <a:pt x="775" y="0"/>
                    <a:pt x="538" y="50"/>
                    <a:pt x="359" y="193"/>
                  </a:cubicBezTo>
                  <a:cubicBezTo>
                    <a:pt x="0" y="478"/>
                    <a:pt x="526" y="798"/>
                    <a:pt x="1128" y="798"/>
                  </a:cubicBezTo>
                  <a:cubicBezTo>
                    <a:pt x="1463" y="798"/>
                    <a:pt x="1821" y="699"/>
                    <a:pt x="2065" y="441"/>
                  </a:cubicBezTo>
                  <a:cubicBezTo>
                    <a:pt x="2126" y="408"/>
                    <a:pt x="2184" y="369"/>
                    <a:pt x="2238" y="325"/>
                  </a:cubicBezTo>
                  <a:cubicBezTo>
                    <a:pt x="2299" y="277"/>
                    <a:pt x="2253" y="196"/>
                    <a:pt x="2195" y="196"/>
                  </a:cubicBezTo>
                  <a:cubicBezTo>
                    <a:pt x="2180" y="196"/>
                    <a:pt x="2164" y="202"/>
                    <a:pt x="2149" y="215"/>
                  </a:cubicBezTo>
                  <a:cubicBezTo>
                    <a:pt x="2138" y="223"/>
                    <a:pt x="2129" y="233"/>
                    <a:pt x="2118" y="239"/>
                  </a:cubicBezTo>
                  <a:cubicBezTo>
                    <a:pt x="1939" y="169"/>
                    <a:pt x="1468" y="0"/>
                    <a:pt x="1019"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68"/>
            <p:cNvSpPr/>
            <p:nvPr/>
          </p:nvSpPr>
          <p:spPr>
            <a:xfrm flipH="1">
              <a:off x="2842235" y="2110566"/>
              <a:ext cx="289067" cy="352086"/>
            </a:xfrm>
            <a:custGeom>
              <a:avLst/>
              <a:gdLst/>
              <a:ahLst/>
              <a:cxnLst/>
              <a:rect l="l" t="t" r="r" b="b"/>
              <a:pathLst>
                <a:path w="2307" h="2810" extrusionOk="0">
                  <a:moveTo>
                    <a:pt x="76" y="0"/>
                  </a:moveTo>
                  <a:cubicBezTo>
                    <a:pt x="72" y="0"/>
                    <a:pt x="68" y="1"/>
                    <a:pt x="63" y="1"/>
                  </a:cubicBezTo>
                  <a:cubicBezTo>
                    <a:pt x="26" y="8"/>
                    <a:pt x="1" y="45"/>
                    <a:pt x="7" y="84"/>
                  </a:cubicBezTo>
                  <a:cubicBezTo>
                    <a:pt x="422" y="2270"/>
                    <a:pt x="2172" y="2802"/>
                    <a:pt x="2189" y="2807"/>
                  </a:cubicBezTo>
                  <a:cubicBezTo>
                    <a:pt x="2196" y="2810"/>
                    <a:pt x="2202" y="2810"/>
                    <a:pt x="2209" y="2810"/>
                  </a:cubicBezTo>
                  <a:cubicBezTo>
                    <a:pt x="2291" y="2810"/>
                    <a:pt x="2307" y="2694"/>
                    <a:pt x="2228" y="2671"/>
                  </a:cubicBezTo>
                  <a:cubicBezTo>
                    <a:pt x="2212" y="2666"/>
                    <a:pt x="543" y="2155"/>
                    <a:pt x="146" y="57"/>
                  </a:cubicBezTo>
                  <a:cubicBezTo>
                    <a:pt x="140" y="24"/>
                    <a:pt x="110" y="0"/>
                    <a:pt x="7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68"/>
            <p:cNvSpPr/>
            <p:nvPr/>
          </p:nvSpPr>
          <p:spPr>
            <a:xfrm flipH="1">
              <a:off x="2961017" y="1745200"/>
              <a:ext cx="494935" cy="424884"/>
            </a:xfrm>
            <a:custGeom>
              <a:avLst/>
              <a:gdLst/>
              <a:ahLst/>
              <a:cxnLst/>
              <a:rect l="l" t="t" r="r" b="b"/>
              <a:pathLst>
                <a:path w="3950" h="3391" extrusionOk="0">
                  <a:moveTo>
                    <a:pt x="2539" y="1"/>
                  </a:moveTo>
                  <a:cubicBezTo>
                    <a:pt x="2515" y="1"/>
                    <a:pt x="2490" y="3"/>
                    <a:pt x="2465" y="8"/>
                  </a:cubicBezTo>
                  <a:cubicBezTo>
                    <a:pt x="2261" y="51"/>
                    <a:pt x="2186" y="392"/>
                    <a:pt x="2204" y="763"/>
                  </a:cubicBezTo>
                  <a:lnTo>
                    <a:pt x="2204" y="763"/>
                  </a:lnTo>
                  <a:cubicBezTo>
                    <a:pt x="2044" y="636"/>
                    <a:pt x="1855" y="538"/>
                    <a:pt x="1644" y="499"/>
                  </a:cubicBezTo>
                  <a:cubicBezTo>
                    <a:pt x="1599" y="491"/>
                    <a:pt x="1558" y="487"/>
                    <a:pt x="1519" y="487"/>
                  </a:cubicBezTo>
                  <a:cubicBezTo>
                    <a:pt x="1179" y="487"/>
                    <a:pt x="1054" y="786"/>
                    <a:pt x="1066" y="1121"/>
                  </a:cubicBezTo>
                  <a:lnTo>
                    <a:pt x="1066" y="1121"/>
                  </a:lnTo>
                  <a:cubicBezTo>
                    <a:pt x="961" y="1069"/>
                    <a:pt x="849" y="1036"/>
                    <a:pt x="736" y="1036"/>
                  </a:cubicBezTo>
                  <a:cubicBezTo>
                    <a:pt x="702" y="1036"/>
                    <a:pt x="668" y="1039"/>
                    <a:pt x="633" y="1046"/>
                  </a:cubicBezTo>
                  <a:cubicBezTo>
                    <a:pt x="1" y="1162"/>
                    <a:pt x="976" y="3390"/>
                    <a:pt x="2185" y="3390"/>
                  </a:cubicBezTo>
                  <a:cubicBezTo>
                    <a:pt x="2312" y="3390"/>
                    <a:pt x="2443" y="3365"/>
                    <a:pt x="2574" y="3310"/>
                  </a:cubicBezTo>
                  <a:cubicBezTo>
                    <a:pt x="3950" y="2734"/>
                    <a:pt x="3219" y="697"/>
                    <a:pt x="3219" y="697"/>
                  </a:cubicBezTo>
                  <a:cubicBezTo>
                    <a:pt x="3219" y="697"/>
                    <a:pt x="2946" y="1"/>
                    <a:pt x="25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68"/>
            <p:cNvSpPr/>
            <p:nvPr/>
          </p:nvSpPr>
          <p:spPr>
            <a:xfrm flipH="1">
              <a:off x="3029306" y="1907459"/>
              <a:ext cx="320392" cy="177045"/>
            </a:xfrm>
            <a:custGeom>
              <a:avLst/>
              <a:gdLst/>
              <a:ahLst/>
              <a:cxnLst/>
              <a:rect l="l" t="t" r="r" b="b"/>
              <a:pathLst>
                <a:path w="2557" h="1413" extrusionOk="0">
                  <a:moveTo>
                    <a:pt x="1617" y="458"/>
                  </a:moveTo>
                  <a:lnTo>
                    <a:pt x="1617" y="458"/>
                  </a:lnTo>
                  <a:cubicBezTo>
                    <a:pt x="1705" y="586"/>
                    <a:pt x="1748" y="711"/>
                    <a:pt x="1736" y="741"/>
                  </a:cubicBezTo>
                  <a:cubicBezTo>
                    <a:pt x="1727" y="747"/>
                    <a:pt x="1709" y="759"/>
                    <a:pt x="1687" y="759"/>
                  </a:cubicBezTo>
                  <a:cubicBezTo>
                    <a:pt x="1668" y="759"/>
                    <a:pt x="1647" y="750"/>
                    <a:pt x="1626" y="719"/>
                  </a:cubicBezTo>
                  <a:cubicBezTo>
                    <a:pt x="1593" y="666"/>
                    <a:pt x="1577" y="566"/>
                    <a:pt x="1617" y="458"/>
                  </a:cubicBezTo>
                  <a:close/>
                  <a:moveTo>
                    <a:pt x="680" y="733"/>
                  </a:moveTo>
                  <a:lnTo>
                    <a:pt x="680" y="733"/>
                  </a:lnTo>
                  <a:cubicBezTo>
                    <a:pt x="785" y="773"/>
                    <a:pt x="877" y="843"/>
                    <a:pt x="946" y="932"/>
                  </a:cubicBezTo>
                  <a:cubicBezTo>
                    <a:pt x="978" y="974"/>
                    <a:pt x="1075" y="1120"/>
                    <a:pt x="978" y="1215"/>
                  </a:cubicBezTo>
                  <a:cubicBezTo>
                    <a:pt x="975" y="1218"/>
                    <a:pt x="969" y="1223"/>
                    <a:pt x="958" y="1223"/>
                  </a:cubicBezTo>
                  <a:cubicBezTo>
                    <a:pt x="953" y="1223"/>
                    <a:pt x="947" y="1222"/>
                    <a:pt x="940" y="1220"/>
                  </a:cubicBezTo>
                  <a:cubicBezTo>
                    <a:pt x="865" y="1197"/>
                    <a:pt x="738" y="1057"/>
                    <a:pt x="694" y="851"/>
                  </a:cubicBezTo>
                  <a:cubicBezTo>
                    <a:pt x="685" y="812"/>
                    <a:pt x="681" y="772"/>
                    <a:pt x="680" y="733"/>
                  </a:cubicBezTo>
                  <a:close/>
                  <a:moveTo>
                    <a:pt x="2080" y="1"/>
                  </a:moveTo>
                  <a:cubicBezTo>
                    <a:pt x="1975" y="1"/>
                    <a:pt x="1858" y="32"/>
                    <a:pt x="1733" y="114"/>
                  </a:cubicBezTo>
                  <a:cubicBezTo>
                    <a:pt x="1685" y="145"/>
                    <a:pt x="1642" y="181"/>
                    <a:pt x="1603" y="221"/>
                  </a:cubicBezTo>
                  <a:cubicBezTo>
                    <a:pt x="1531" y="146"/>
                    <a:pt x="1443" y="88"/>
                    <a:pt x="1347" y="46"/>
                  </a:cubicBezTo>
                  <a:cubicBezTo>
                    <a:pt x="1293" y="25"/>
                    <a:pt x="1229" y="9"/>
                    <a:pt x="1157" y="9"/>
                  </a:cubicBezTo>
                  <a:cubicBezTo>
                    <a:pt x="1049" y="9"/>
                    <a:pt x="924" y="46"/>
                    <a:pt x="796" y="158"/>
                  </a:cubicBezTo>
                  <a:cubicBezTo>
                    <a:pt x="649" y="288"/>
                    <a:pt x="581" y="431"/>
                    <a:pt x="553" y="561"/>
                  </a:cubicBezTo>
                  <a:cubicBezTo>
                    <a:pt x="541" y="560"/>
                    <a:pt x="530" y="560"/>
                    <a:pt x="518" y="560"/>
                  </a:cubicBezTo>
                  <a:cubicBezTo>
                    <a:pt x="435" y="560"/>
                    <a:pt x="353" y="581"/>
                    <a:pt x="281" y="622"/>
                  </a:cubicBezTo>
                  <a:cubicBezTo>
                    <a:pt x="157" y="696"/>
                    <a:pt x="79" y="793"/>
                    <a:pt x="53" y="915"/>
                  </a:cubicBezTo>
                  <a:cubicBezTo>
                    <a:pt x="0" y="1146"/>
                    <a:pt x="154" y="1372"/>
                    <a:pt x="160" y="1382"/>
                  </a:cubicBezTo>
                  <a:cubicBezTo>
                    <a:pt x="173" y="1402"/>
                    <a:pt x="196" y="1412"/>
                    <a:pt x="218" y="1412"/>
                  </a:cubicBezTo>
                  <a:cubicBezTo>
                    <a:pt x="233" y="1412"/>
                    <a:pt x="246" y="1408"/>
                    <a:pt x="257" y="1400"/>
                  </a:cubicBezTo>
                  <a:cubicBezTo>
                    <a:pt x="291" y="1378"/>
                    <a:pt x="299" y="1334"/>
                    <a:pt x="276" y="1301"/>
                  </a:cubicBezTo>
                  <a:cubicBezTo>
                    <a:pt x="274" y="1300"/>
                    <a:pt x="152" y="1114"/>
                    <a:pt x="189" y="946"/>
                  </a:cubicBezTo>
                  <a:cubicBezTo>
                    <a:pt x="208" y="863"/>
                    <a:pt x="261" y="797"/>
                    <a:pt x="352" y="745"/>
                  </a:cubicBezTo>
                  <a:cubicBezTo>
                    <a:pt x="401" y="717"/>
                    <a:pt x="458" y="702"/>
                    <a:pt x="516" y="702"/>
                  </a:cubicBezTo>
                  <a:cubicBezTo>
                    <a:pt x="523" y="702"/>
                    <a:pt x="530" y="702"/>
                    <a:pt x="537" y="703"/>
                  </a:cubicBezTo>
                  <a:cubicBezTo>
                    <a:pt x="535" y="763"/>
                    <a:pt x="542" y="822"/>
                    <a:pt x="555" y="880"/>
                  </a:cubicBezTo>
                  <a:cubicBezTo>
                    <a:pt x="603" y="1106"/>
                    <a:pt x="752" y="1311"/>
                    <a:pt x="899" y="1355"/>
                  </a:cubicBezTo>
                  <a:cubicBezTo>
                    <a:pt x="917" y="1361"/>
                    <a:pt x="937" y="1365"/>
                    <a:pt x="956" y="1365"/>
                  </a:cubicBezTo>
                  <a:cubicBezTo>
                    <a:pt x="1000" y="1365"/>
                    <a:pt x="1043" y="1348"/>
                    <a:pt x="1075" y="1316"/>
                  </a:cubicBezTo>
                  <a:cubicBezTo>
                    <a:pt x="1197" y="1200"/>
                    <a:pt x="1190" y="1019"/>
                    <a:pt x="1059" y="847"/>
                  </a:cubicBezTo>
                  <a:cubicBezTo>
                    <a:pt x="966" y="725"/>
                    <a:pt x="839" y="634"/>
                    <a:pt x="693" y="588"/>
                  </a:cubicBezTo>
                  <a:cubicBezTo>
                    <a:pt x="716" y="482"/>
                    <a:pt x="773" y="368"/>
                    <a:pt x="889" y="265"/>
                  </a:cubicBezTo>
                  <a:cubicBezTo>
                    <a:pt x="976" y="189"/>
                    <a:pt x="1066" y="151"/>
                    <a:pt x="1158" y="151"/>
                  </a:cubicBezTo>
                  <a:cubicBezTo>
                    <a:pt x="1242" y="151"/>
                    <a:pt x="1328" y="183"/>
                    <a:pt x="1416" y="247"/>
                  </a:cubicBezTo>
                  <a:cubicBezTo>
                    <a:pt x="1454" y="273"/>
                    <a:pt x="1487" y="304"/>
                    <a:pt x="1519" y="338"/>
                  </a:cubicBezTo>
                  <a:cubicBezTo>
                    <a:pt x="1425" y="506"/>
                    <a:pt x="1439" y="689"/>
                    <a:pt x="1507" y="795"/>
                  </a:cubicBezTo>
                  <a:cubicBezTo>
                    <a:pt x="1552" y="864"/>
                    <a:pt x="1617" y="901"/>
                    <a:pt x="1686" y="901"/>
                  </a:cubicBezTo>
                  <a:cubicBezTo>
                    <a:pt x="1728" y="901"/>
                    <a:pt x="1772" y="887"/>
                    <a:pt x="1813" y="860"/>
                  </a:cubicBezTo>
                  <a:cubicBezTo>
                    <a:pt x="1845" y="840"/>
                    <a:pt x="1881" y="796"/>
                    <a:pt x="1871" y="703"/>
                  </a:cubicBezTo>
                  <a:cubicBezTo>
                    <a:pt x="1861" y="604"/>
                    <a:pt x="1797" y="459"/>
                    <a:pt x="1697" y="328"/>
                  </a:cubicBezTo>
                  <a:cubicBezTo>
                    <a:pt x="1730" y="292"/>
                    <a:pt x="1768" y="260"/>
                    <a:pt x="1809" y="233"/>
                  </a:cubicBezTo>
                  <a:cubicBezTo>
                    <a:pt x="1910" y="167"/>
                    <a:pt x="2001" y="143"/>
                    <a:pt x="2080" y="143"/>
                  </a:cubicBezTo>
                  <a:cubicBezTo>
                    <a:pt x="2278" y="143"/>
                    <a:pt x="2399" y="295"/>
                    <a:pt x="2407" y="304"/>
                  </a:cubicBezTo>
                  <a:cubicBezTo>
                    <a:pt x="2422" y="323"/>
                    <a:pt x="2441" y="331"/>
                    <a:pt x="2460" y="331"/>
                  </a:cubicBezTo>
                  <a:cubicBezTo>
                    <a:pt x="2510" y="331"/>
                    <a:pt x="2556" y="273"/>
                    <a:pt x="2519" y="219"/>
                  </a:cubicBezTo>
                  <a:cubicBezTo>
                    <a:pt x="2447" y="124"/>
                    <a:pt x="2288" y="1"/>
                    <a:pt x="208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68"/>
            <p:cNvSpPr/>
            <p:nvPr/>
          </p:nvSpPr>
          <p:spPr>
            <a:xfrm flipH="1">
              <a:off x="2837725" y="2025990"/>
              <a:ext cx="180307" cy="261621"/>
            </a:xfrm>
            <a:custGeom>
              <a:avLst/>
              <a:gdLst/>
              <a:ahLst/>
              <a:cxnLst/>
              <a:rect l="l" t="t" r="r" b="b"/>
              <a:pathLst>
                <a:path w="1439" h="2088" extrusionOk="0">
                  <a:moveTo>
                    <a:pt x="924" y="1"/>
                  </a:moveTo>
                  <a:cubicBezTo>
                    <a:pt x="884" y="1"/>
                    <a:pt x="840" y="13"/>
                    <a:pt x="790" y="40"/>
                  </a:cubicBezTo>
                  <a:cubicBezTo>
                    <a:pt x="107" y="410"/>
                    <a:pt x="0" y="2088"/>
                    <a:pt x="0" y="2088"/>
                  </a:cubicBezTo>
                  <a:cubicBezTo>
                    <a:pt x="1176" y="2061"/>
                    <a:pt x="1438"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68"/>
            <p:cNvSpPr/>
            <p:nvPr/>
          </p:nvSpPr>
          <p:spPr>
            <a:xfrm flipH="1">
              <a:off x="3087821" y="2267563"/>
              <a:ext cx="274783" cy="100238"/>
            </a:xfrm>
            <a:custGeom>
              <a:avLst/>
              <a:gdLst/>
              <a:ahLst/>
              <a:cxnLst/>
              <a:rect l="l" t="t" r="r" b="b"/>
              <a:pathLst>
                <a:path w="2193" h="800" extrusionOk="0">
                  <a:moveTo>
                    <a:pt x="1019" y="1"/>
                  </a:moveTo>
                  <a:cubicBezTo>
                    <a:pt x="775" y="1"/>
                    <a:pt x="538" y="51"/>
                    <a:pt x="359" y="193"/>
                  </a:cubicBezTo>
                  <a:cubicBezTo>
                    <a:pt x="1" y="479"/>
                    <a:pt x="526" y="799"/>
                    <a:pt x="1128" y="799"/>
                  </a:cubicBezTo>
                  <a:cubicBezTo>
                    <a:pt x="1528" y="799"/>
                    <a:pt x="1962" y="658"/>
                    <a:pt x="2193" y="271"/>
                  </a:cubicBezTo>
                  <a:cubicBezTo>
                    <a:pt x="2193" y="271"/>
                    <a:pt x="1587" y="1"/>
                    <a:pt x="10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68"/>
            <p:cNvSpPr/>
            <p:nvPr/>
          </p:nvSpPr>
          <p:spPr>
            <a:xfrm flipH="1">
              <a:off x="2947989" y="2179103"/>
              <a:ext cx="73301" cy="106879"/>
            </a:xfrm>
            <a:custGeom>
              <a:avLst/>
              <a:gdLst/>
              <a:ahLst/>
              <a:cxnLst/>
              <a:rect l="l" t="t" r="r" b="b"/>
              <a:pathLst>
                <a:path w="585" h="853" extrusionOk="0">
                  <a:moveTo>
                    <a:pt x="491" y="1"/>
                  </a:moveTo>
                  <a:cubicBezTo>
                    <a:pt x="465" y="1"/>
                    <a:pt x="439" y="14"/>
                    <a:pt x="427" y="48"/>
                  </a:cubicBezTo>
                  <a:cubicBezTo>
                    <a:pt x="426" y="52"/>
                    <a:pt x="258" y="462"/>
                    <a:pt x="26" y="735"/>
                  </a:cubicBezTo>
                  <a:cubicBezTo>
                    <a:pt x="1" y="766"/>
                    <a:pt x="5" y="810"/>
                    <a:pt x="36" y="835"/>
                  </a:cubicBezTo>
                  <a:cubicBezTo>
                    <a:pt x="48" y="847"/>
                    <a:pt x="64" y="853"/>
                    <a:pt x="81" y="853"/>
                  </a:cubicBezTo>
                  <a:cubicBezTo>
                    <a:pt x="101" y="853"/>
                    <a:pt x="121" y="843"/>
                    <a:pt x="135" y="827"/>
                  </a:cubicBezTo>
                  <a:cubicBezTo>
                    <a:pt x="379" y="536"/>
                    <a:pt x="552" y="119"/>
                    <a:pt x="558" y="101"/>
                  </a:cubicBezTo>
                  <a:cubicBezTo>
                    <a:pt x="585" y="44"/>
                    <a:pt x="538" y="1"/>
                    <a:pt x="49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68"/>
            <p:cNvSpPr/>
            <p:nvPr/>
          </p:nvSpPr>
          <p:spPr>
            <a:xfrm flipH="1">
              <a:off x="3074415" y="2292372"/>
              <a:ext cx="146350" cy="41849"/>
            </a:xfrm>
            <a:custGeom>
              <a:avLst/>
              <a:gdLst/>
              <a:ahLst/>
              <a:cxnLst/>
              <a:rect l="l" t="t" r="r" b="b"/>
              <a:pathLst>
                <a:path w="1168" h="334" extrusionOk="0">
                  <a:moveTo>
                    <a:pt x="1064" y="0"/>
                  </a:moveTo>
                  <a:cubicBezTo>
                    <a:pt x="1048" y="0"/>
                    <a:pt x="1032" y="6"/>
                    <a:pt x="1017" y="19"/>
                  </a:cubicBezTo>
                  <a:cubicBezTo>
                    <a:pt x="858" y="150"/>
                    <a:pt x="707" y="193"/>
                    <a:pt x="577" y="193"/>
                  </a:cubicBezTo>
                  <a:cubicBezTo>
                    <a:pt x="331" y="193"/>
                    <a:pt x="159" y="38"/>
                    <a:pt x="148" y="29"/>
                  </a:cubicBezTo>
                  <a:cubicBezTo>
                    <a:pt x="133" y="15"/>
                    <a:pt x="116" y="10"/>
                    <a:pt x="101" y="10"/>
                  </a:cubicBezTo>
                  <a:cubicBezTo>
                    <a:pt x="45" y="10"/>
                    <a:pt x="0" y="82"/>
                    <a:pt x="52" y="133"/>
                  </a:cubicBezTo>
                  <a:cubicBezTo>
                    <a:pt x="54" y="134"/>
                    <a:pt x="272" y="334"/>
                    <a:pt x="582" y="334"/>
                  </a:cubicBezTo>
                  <a:cubicBezTo>
                    <a:pt x="739" y="334"/>
                    <a:pt x="919" y="281"/>
                    <a:pt x="1106" y="129"/>
                  </a:cubicBezTo>
                  <a:cubicBezTo>
                    <a:pt x="1168" y="81"/>
                    <a:pt x="1122" y="0"/>
                    <a:pt x="106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5" name="Google Shape;4185;p68"/>
          <p:cNvGrpSpPr/>
          <p:nvPr/>
        </p:nvGrpSpPr>
        <p:grpSpPr>
          <a:xfrm>
            <a:off x="7580373" y="745208"/>
            <a:ext cx="618227" cy="717453"/>
            <a:chOff x="2837725" y="1745200"/>
            <a:chExt cx="618227" cy="717453"/>
          </a:xfrm>
        </p:grpSpPr>
        <p:sp>
          <p:nvSpPr>
            <p:cNvPr id="4186" name="Google Shape;4186;p68"/>
            <p:cNvSpPr/>
            <p:nvPr/>
          </p:nvSpPr>
          <p:spPr>
            <a:xfrm flipH="1">
              <a:off x="2842232" y="1745200"/>
              <a:ext cx="613719" cy="717453"/>
            </a:xfrm>
            <a:custGeom>
              <a:avLst/>
              <a:gdLst/>
              <a:ahLst/>
              <a:cxnLst/>
              <a:rect l="l" t="t" r="r" b="b"/>
              <a:pathLst>
                <a:path w="4898" h="5726" extrusionOk="0">
                  <a:moveTo>
                    <a:pt x="2540" y="0"/>
                  </a:moveTo>
                  <a:cubicBezTo>
                    <a:pt x="2515" y="0"/>
                    <a:pt x="2490" y="3"/>
                    <a:pt x="2465" y="8"/>
                  </a:cubicBezTo>
                  <a:cubicBezTo>
                    <a:pt x="2260" y="51"/>
                    <a:pt x="2185" y="392"/>
                    <a:pt x="2204" y="762"/>
                  </a:cubicBezTo>
                  <a:cubicBezTo>
                    <a:pt x="2044" y="635"/>
                    <a:pt x="1855" y="536"/>
                    <a:pt x="1644" y="498"/>
                  </a:cubicBezTo>
                  <a:cubicBezTo>
                    <a:pt x="1599" y="489"/>
                    <a:pt x="1558" y="486"/>
                    <a:pt x="1519" y="486"/>
                  </a:cubicBezTo>
                  <a:cubicBezTo>
                    <a:pt x="1179" y="486"/>
                    <a:pt x="1054" y="787"/>
                    <a:pt x="1066" y="1121"/>
                  </a:cubicBezTo>
                  <a:cubicBezTo>
                    <a:pt x="961" y="1068"/>
                    <a:pt x="849" y="1037"/>
                    <a:pt x="736" y="1037"/>
                  </a:cubicBezTo>
                  <a:cubicBezTo>
                    <a:pt x="702" y="1037"/>
                    <a:pt x="668" y="1039"/>
                    <a:pt x="633" y="1046"/>
                  </a:cubicBezTo>
                  <a:cubicBezTo>
                    <a:pt x="1" y="1162"/>
                    <a:pt x="976" y="3390"/>
                    <a:pt x="2185" y="3390"/>
                  </a:cubicBezTo>
                  <a:cubicBezTo>
                    <a:pt x="2312" y="3390"/>
                    <a:pt x="2443" y="3365"/>
                    <a:pt x="2574" y="3310"/>
                  </a:cubicBezTo>
                  <a:cubicBezTo>
                    <a:pt x="2604" y="3298"/>
                    <a:pt x="2632" y="3285"/>
                    <a:pt x="2658" y="3272"/>
                  </a:cubicBezTo>
                  <a:cubicBezTo>
                    <a:pt x="3158" y="5230"/>
                    <a:pt x="4763" y="5719"/>
                    <a:pt x="4780" y="5723"/>
                  </a:cubicBezTo>
                  <a:cubicBezTo>
                    <a:pt x="4787" y="5725"/>
                    <a:pt x="4793" y="5726"/>
                    <a:pt x="4800" y="5726"/>
                  </a:cubicBezTo>
                  <a:cubicBezTo>
                    <a:pt x="4882" y="5726"/>
                    <a:pt x="4898" y="5610"/>
                    <a:pt x="4820" y="5587"/>
                  </a:cubicBezTo>
                  <a:cubicBezTo>
                    <a:pt x="4803" y="5583"/>
                    <a:pt x="3256" y="5108"/>
                    <a:pt x="2787" y="3199"/>
                  </a:cubicBezTo>
                  <a:cubicBezTo>
                    <a:pt x="3870" y="2511"/>
                    <a:pt x="3219" y="697"/>
                    <a:pt x="3219" y="697"/>
                  </a:cubicBezTo>
                  <a:cubicBezTo>
                    <a:pt x="3219" y="697"/>
                    <a:pt x="2946" y="0"/>
                    <a:pt x="254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68"/>
            <p:cNvSpPr/>
            <p:nvPr/>
          </p:nvSpPr>
          <p:spPr>
            <a:xfrm flipH="1">
              <a:off x="2837725" y="2025990"/>
              <a:ext cx="183189" cy="261872"/>
            </a:xfrm>
            <a:custGeom>
              <a:avLst/>
              <a:gdLst/>
              <a:ahLst/>
              <a:cxnLst/>
              <a:rect l="l" t="t" r="r" b="b"/>
              <a:pathLst>
                <a:path w="1462" h="2090" extrusionOk="0">
                  <a:moveTo>
                    <a:pt x="947" y="1"/>
                  </a:moveTo>
                  <a:cubicBezTo>
                    <a:pt x="907" y="1"/>
                    <a:pt x="863" y="13"/>
                    <a:pt x="813" y="40"/>
                  </a:cubicBezTo>
                  <a:cubicBezTo>
                    <a:pt x="253" y="345"/>
                    <a:pt x="81" y="1528"/>
                    <a:pt x="37" y="1942"/>
                  </a:cubicBezTo>
                  <a:cubicBezTo>
                    <a:pt x="33" y="1948"/>
                    <a:pt x="29" y="1953"/>
                    <a:pt x="23" y="1960"/>
                  </a:cubicBezTo>
                  <a:cubicBezTo>
                    <a:pt x="1" y="1986"/>
                    <a:pt x="2" y="2028"/>
                    <a:pt x="26" y="2053"/>
                  </a:cubicBezTo>
                  <a:cubicBezTo>
                    <a:pt x="25" y="2076"/>
                    <a:pt x="23" y="2089"/>
                    <a:pt x="23" y="2089"/>
                  </a:cubicBezTo>
                  <a:cubicBezTo>
                    <a:pt x="1199" y="2061"/>
                    <a:pt x="1461" y="1"/>
                    <a:pt x="947"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68"/>
            <p:cNvSpPr/>
            <p:nvPr/>
          </p:nvSpPr>
          <p:spPr>
            <a:xfrm flipH="1">
              <a:off x="3074539" y="2267813"/>
              <a:ext cx="288065" cy="99987"/>
            </a:xfrm>
            <a:custGeom>
              <a:avLst/>
              <a:gdLst/>
              <a:ahLst/>
              <a:cxnLst/>
              <a:rect l="l" t="t" r="r" b="b"/>
              <a:pathLst>
                <a:path w="2299" h="798" extrusionOk="0">
                  <a:moveTo>
                    <a:pt x="1019" y="0"/>
                  </a:moveTo>
                  <a:cubicBezTo>
                    <a:pt x="775" y="0"/>
                    <a:pt x="538" y="50"/>
                    <a:pt x="359" y="193"/>
                  </a:cubicBezTo>
                  <a:cubicBezTo>
                    <a:pt x="0" y="478"/>
                    <a:pt x="526" y="798"/>
                    <a:pt x="1128" y="798"/>
                  </a:cubicBezTo>
                  <a:cubicBezTo>
                    <a:pt x="1463" y="798"/>
                    <a:pt x="1821" y="699"/>
                    <a:pt x="2065" y="441"/>
                  </a:cubicBezTo>
                  <a:cubicBezTo>
                    <a:pt x="2126" y="408"/>
                    <a:pt x="2184" y="369"/>
                    <a:pt x="2238" y="325"/>
                  </a:cubicBezTo>
                  <a:cubicBezTo>
                    <a:pt x="2299" y="277"/>
                    <a:pt x="2253" y="196"/>
                    <a:pt x="2195" y="196"/>
                  </a:cubicBezTo>
                  <a:cubicBezTo>
                    <a:pt x="2180" y="196"/>
                    <a:pt x="2164" y="202"/>
                    <a:pt x="2149" y="215"/>
                  </a:cubicBezTo>
                  <a:cubicBezTo>
                    <a:pt x="2138" y="223"/>
                    <a:pt x="2129" y="233"/>
                    <a:pt x="2118" y="239"/>
                  </a:cubicBezTo>
                  <a:cubicBezTo>
                    <a:pt x="1939" y="169"/>
                    <a:pt x="1468" y="0"/>
                    <a:pt x="1019"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68"/>
            <p:cNvSpPr/>
            <p:nvPr/>
          </p:nvSpPr>
          <p:spPr>
            <a:xfrm flipH="1">
              <a:off x="2842235" y="2110566"/>
              <a:ext cx="289067" cy="352086"/>
            </a:xfrm>
            <a:custGeom>
              <a:avLst/>
              <a:gdLst/>
              <a:ahLst/>
              <a:cxnLst/>
              <a:rect l="l" t="t" r="r" b="b"/>
              <a:pathLst>
                <a:path w="2307" h="2810" extrusionOk="0">
                  <a:moveTo>
                    <a:pt x="76" y="0"/>
                  </a:moveTo>
                  <a:cubicBezTo>
                    <a:pt x="72" y="0"/>
                    <a:pt x="68" y="1"/>
                    <a:pt x="63" y="1"/>
                  </a:cubicBezTo>
                  <a:cubicBezTo>
                    <a:pt x="26" y="8"/>
                    <a:pt x="1" y="45"/>
                    <a:pt x="7" y="84"/>
                  </a:cubicBezTo>
                  <a:cubicBezTo>
                    <a:pt x="422" y="2270"/>
                    <a:pt x="2172" y="2802"/>
                    <a:pt x="2189" y="2807"/>
                  </a:cubicBezTo>
                  <a:cubicBezTo>
                    <a:pt x="2196" y="2810"/>
                    <a:pt x="2202" y="2810"/>
                    <a:pt x="2209" y="2810"/>
                  </a:cubicBezTo>
                  <a:cubicBezTo>
                    <a:pt x="2291" y="2810"/>
                    <a:pt x="2307" y="2694"/>
                    <a:pt x="2228" y="2671"/>
                  </a:cubicBezTo>
                  <a:cubicBezTo>
                    <a:pt x="2212" y="2666"/>
                    <a:pt x="543" y="2155"/>
                    <a:pt x="146" y="57"/>
                  </a:cubicBezTo>
                  <a:cubicBezTo>
                    <a:pt x="140" y="24"/>
                    <a:pt x="110" y="0"/>
                    <a:pt x="7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68"/>
            <p:cNvSpPr/>
            <p:nvPr/>
          </p:nvSpPr>
          <p:spPr>
            <a:xfrm flipH="1">
              <a:off x="2961017" y="1745200"/>
              <a:ext cx="494935" cy="424884"/>
            </a:xfrm>
            <a:custGeom>
              <a:avLst/>
              <a:gdLst/>
              <a:ahLst/>
              <a:cxnLst/>
              <a:rect l="l" t="t" r="r" b="b"/>
              <a:pathLst>
                <a:path w="3950" h="3391" extrusionOk="0">
                  <a:moveTo>
                    <a:pt x="2539" y="1"/>
                  </a:moveTo>
                  <a:cubicBezTo>
                    <a:pt x="2515" y="1"/>
                    <a:pt x="2490" y="3"/>
                    <a:pt x="2465" y="8"/>
                  </a:cubicBezTo>
                  <a:cubicBezTo>
                    <a:pt x="2261" y="51"/>
                    <a:pt x="2186" y="392"/>
                    <a:pt x="2204" y="763"/>
                  </a:cubicBezTo>
                  <a:lnTo>
                    <a:pt x="2204" y="763"/>
                  </a:lnTo>
                  <a:cubicBezTo>
                    <a:pt x="2044" y="636"/>
                    <a:pt x="1855" y="538"/>
                    <a:pt x="1644" y="499"/>
                  </a:cubicBezTo>
                  <a:cubicBezTo>
                    <a:pt x="1599" y="491"/>
                    <a:pt x="1558" y="487"/>
                    <a:pt x="1519" y="487"/>
                  </a:cubicBezTo>
                  <a:cubicBezTo>
                    <a:pt x="1179" y="487"/>
                    <a:pt x="1054" y="786"/>
                    <a:pt x="1066" y="1121"/>
                  </a:cubicBezTo>
                  <a:lnTo>
                    <a:pt x="1066" y="1121"/>
                  </a:lnTo>
                  <a:cubicBezTo>
                    <a:pt x="961" y="1069"/>
                    <a:pt x="849" y="1036"/>
                    <a:pt x="736" y="1036"/>
                  </a:cubicBezTo>
                  <a:cubicBezTo>
                    <a:pt x="702" y="1036"/>
                    <a:pt x="668" y="1039"/>
                    <a:pt x="633" y="1046"/>
                  </a:cubicBezTo>
                  <a:cubicBezTo>
                    <a:pt x="1" y="1162"/>
                    <a:pt x="976" y="3390"/>
                    <a:pt x="2185" y="3390"/>
                  </a:cubicBezTo>
                  <a:cubicBezTo>
                    <a:pt x="2312" y="3390"/>
                    <a:pt x="2443" y="3365"/>
                    <a:pt x="2574" y="3310"/>
                  </a:cubicBezTo>
                  <a:cubicBezTo>
                    <a:pt x="3950" y="2734"/>
                    <a:pt x="3219" y="697"/>
                    <a:pt x="3219" y="697"/>
                  </a:cubicBezTo>
                  <a:cubicBezTo>
                    <a:pt x="3219" y="697"/>
                    <a:pt x="2946" y="1"/>
                    <a:pt x="25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68"/>
            <p:cNvSpPr/>
            <p:nvPr/>
          </p:nvSpPr>
          <p:spPr>
            <a:xfrm flipH="1">
              <a:off x="3029306" y="1907459"/>
              <a:ext cx="320392" cy="177045"/>
            </a:xfrm>
            <a:custGeom>
              <a:avLst/>
              <a:gdLst/>
              <a:ahLst/>
              <a:cxnLst/>
              <a:rect l="l" t="t" r="r" b="b"/>
              <a:pathLst>
                <a:path w="2557" h="1413" extrusionOk="0">
                  <a:moveTo>
                    <a:pt x="1617" y="458"/>
                  </a:moveTo>
                  <a:lnTo>
                    <a:pt x="1617" y="458"/>
                  </a:lnTo>
                  <a:cubicBezTo>
                    <a:pt x="1705" y="586"/>
                    <a:pt x="1748" y="711"/>
                    <a:pt x="1736" y="741"/>
                  </a:cubicBezTo>
                  <a:cubicBezTo>
                    <a:pt x="1727" y="747"/>
                    <a:pt x="1709" y="759"/>
                    <a:pt x="1687" y="759"/>
                  </a:cubicBezTo>
                  <a:cubicBezTo>
                    <a:pt x="1668" y="759"/>
                    <a:pt x="1647" y="750"/>
                    <a:pt x="1626" y="719"/>
                  </a:cubicBezTo>
                  <a:cubicBezTo>
                    <a:pt x="1593" y="666"/>
                    <a:pt x="1577" y="566"/>
                    <a:pt x="1617" y="458"/>
                  </a:cubicBezTo>
                  <a:close/>
                  <a:moveTo>
                    <a:pt x="680" y="733"/>
                  </a:moveTo>
                  <a:lnTo>
                    <a:pt x="680" y="733"/>
                  </a:lnTo>
                  <a:cubicBezTo>
                    <a:pt x="785" y="773"/>
                    <a:pt x="877" y="843"/>
                    <a:pt x="946" y="932"/>
                  </a:cubicBezTo>
                  <a:cubicBezTo>
                    <a:pt x="978" y="974"/>
                    <a:pt x="1075" y="1120"/>
                    <a:pt x="978" y="1215"/>
                  </a:cubicBezTo>
                  <a:cubicBezTo>
                    <a:pt x="975" y="1218"/>
                    <a:pt x="969" y="1223"/>
                    <a:pt x="958" y="1223"/>
                  </a:cubicBezTo>
                  <a:cubicBezTo>
                    <a:pt x="953" y="1223"/>
                    <a:pt x="947" y="1222"/>
                    <a:pt x="940" y="1220"/>
                  </a:cubicBezTo>
                  <a:cubicBezTo>
                    <a:pt x="865" y="1197"/>
                    <a:pt x="738" y="1057"/>
                    <a:pt x="694" y="851"/>
                  </a:cubicBezTo>
                  <a:cubicBezTo>
                    <a:pt x="685" y="812"/>
                    <a:pt x="681" y="772"/>
                    <a:pt x="680" y="733"/>
                  </a:cubicBezTo>
                  <a:close/>
                  <a:moveTo>
                    <a:pt x="2080" y="1"/>
                  </a:moveTo>
                  <a:cubicBezTo>
                    <a:pt x="1975" y="1"/>
                    <a:pt x="1858" y="32"/>
                    <a:pt x="1733" y="114"/>
                  </a:cubicBezTo>
                  <a:cubicBezTo>
                    <a:pt x="1685" y="145"/>
                    <a:pt x="1642" y="181"/>
                    <a:pt x="1603" y="221"/>
                  </a:cubicBezTo>
                  <a:cubicBezTo>
                    <a:pt x="1531" y="146"/>
                    <a:pt x="1443" y="88"/>
                    <a:pt x="1347" y="46"/>
                  </a:cubicBezTo>
                  <a:cubicBezTo>
                    <a:pt x="1293" y="25"/>
                    <a:pt x="1229" y="9"/>
                    <a:pt x="1157" y="9"/>
                  </a:cubicBezTo>
                  <a:cubicBezTo>
                    <a:pt x="1049" y="9"/>
                    <a:pt x="924" y="46"/>
                    <a:pt x="796" y="158"/>
                  </a:cubicBezTo>
                  <a:cubicBezTo>
                    <a:pt x="649" y="288"/>
                    <a:pt x="581" y="431"/>
                    <a:pt x="553" y="561"/>
                  </a:cubicBezTo>
                  <a:cubicBezTo>
                    <a:pt x="541" y="560"/>
                    <a:pt x="530" y="560"/>
                    <a:pt x="518" y="560"/>
                  </a:cubicBezTo>
                  <a:cubicBezTo>
                    <a:pt x="435" y="560"/>
                    <a:pt x="353" y="581"/>
                    <a:pt x="281" y="622"/>
                  </a:cubicBezTo>
                  <a:cubicBezTo>
                    <a:pt x="157" y="696"/>
                    <a:pt x="79" y="793"/>
                    <a:pt x="53" y="915"/>
                  </a:cubicBezTo>
                  <a:cubicBezTo>
                    <a:pt x="0" y="1146"/>
                    <a:pt x="154" y="1372"/>
                    <a:pt x="160" y="1382"/>
                  </a:cubicBezTo>
                  <a:cubicBezTo>
                    <a:pt x="173" y="1402"/>
                    <a:pt x="196" y="1412"/>
                    <a:pt x="218" y="1412"/>
                  </a:cubicBezTo>
                  <a:cubicBezTo>
                    <a:pt x="233" y="1412"/>
                    <a:pt x="246" y="1408"/>
                    <a:pt x="257" y="1400"/>
                  </a:cubicBezTo>
                  <a:cubicBezTo>
                    <a:pt x="291" y="1378"/>
                    <a:pt x="299" y="1334"/>
                    <a:pt x="276" y="1301"/>
                  </a:cubicBezTo>
                  <a:cubicBezTo>
                    <a:pt x="274" y="1300"/>
                    <a:pt x="152" y="1114"/>
                    <a:pt x="189" y="946"/>
                  </a:cubicBezTo>
                  <a:cubicBezTo>
                    <a:pt x="208" y="863"/>
                    <a:pt x="261" y="797"/>
                    <a:pt x="352" y="745"/>
                  </a:cubicBezTo>
                  <a:cubicBezTo>
                    <a:pt x="401" y="717"/>
                    <a:pt x="458" y="702"/>
                    <a:pt x="516" y="702"/>
                  </a:cubicBezTo>
                  <a:cubicBezTo>
                    <a:pt x="523" y="702"/>
                    <a:pt x="530" y="702"/>
                    <a:pt x="537" y="703"/>
                  </a:cubicBezTo>
                  <a:cubicBezTo>
                    <a:pt x="535" y="763"/>
                    <a:pt x="542" y="822"/>
                    <a:pt x="555" y="880"/>
                  </a:cubicBezTo>
                  <a:cubicBezTo>
                    <a:pt x="603" y="1106"/>
                    <a:pt x="752" y="1311"/>
                    <a:pt x="899" y="1355"/>
                  </a:cubicBezTo>
                  <a:cubicBezTo>
                    <a:pt x="917" y="1361"/>
                    <a:pt x="937" y="1365"/>
                    <a:pt x="956" y="1365"/>
                  </a:cubicBezTo>
                  <a:cubicBezTo>
                    <a:pt x="1000" y="1365"/>
                    <a:pt x="1043" y="1348"/>
                    <a:pt x="1075" y="1316"/>
                  </a:cubicBezTo>
                  <a:cubicBezTo>
                    <a:pt x="1197" y="1200"/>
                    <a:pt x="1190" y="1019"/>
                    <a:pt x="1059" y="847"/>
                  </a:cubicBezTo>
                  <a:cubicBezTo>
                    <a:pt x="966" y="725"/>
                    <a:pt x="839" y="634"/>
                    <a:pt x="693" y="588"/>
                  </a:cubicBezTo>
                  <a:cubicBezTo>
                    <a:pt x="716" y="482"/>
                    <a:pt x="773" y="368"/>
                    <a:pt x="889" y="265"/>
                  </a:cubicBezTo>
                  <a:cubicBezTo>
                    <a:pt x="976" y="189"/>
                    <a:pt x="1066" y="151"/>
                    <a:pt x="1158" y="151"/>
                  </a:cubicBezTo>
                  <a:cubicBezTo>
                    <a:pt x="1242" y="151"/>
                    <a:pt x="1328" y="183"/>
                    <a:pt x="1416" y="247"/>
                  </a:cubicBezTo>
                  <a:cubicBezTo>
                    <a:pt x="1454" y="273"/>
                    <a:pt x="1487" y="304"/>
                    <a:pt x="1519" y="338"/>
                  </a:cubicBezTo>
                  <a:cubicBezTo>
                    <a:pt x="1425" y="506"/>
                    <a:pt x="1439" y="689"/>
                    <a:pt x="1507" y="795"/>
                  </a:cubicBezTo>
                  <a:cubicBezTo>
                    <a:pt x="1552" y="864"/>
                    <a:pt x="1617" y="901"/>
                    <a:pt x="1686" y="901"/>
                  </a:cubicBezTo>
                  <a:cubicBezTo>
                    <a:pt x="1728" y="901"/>
                    <a:pt x="1772" y="887"/>
                    <a:pt x="1813" y="860"/>
                  </a:cubicBezTo>
                  <a:cubicBezTo>
                    <a:pt x="1845" y="840"/>
                    <a:pt x="1881" y="796"/>
                    <a:pt x="1871" y="703"/>
                  </a:cubicBezTo>
                  <a:cubicBezTo>
                    <a:pt x="1861" y="604"/>
                    <a:pt x="1797" y="459"/>
                    <a:pt x="1697" y="328"/>
                  </a:cubicBezTo>
                  <a:cubicBezTo>
                    <a:pt x="1730" y="292"/>
                    <a:pt x="1768" y="260"/>
                    <a:pt x="1809" y="233"/>
                  </a:cubicBezTo>
                  <a:cubicBezTo>
                    <a:pt x="1910" y="167"/>
                    <a:pt x="2001" y="143"/>
                    <a:pt x="2080" y="143"/>
                  </a:cubicBezTo>
                  <a:cubicBezTo>
                    <a:pt x="2278" y="143"/>
                    <a:pt x="2399" y="295"/>
                    <a:pt x="2407" y="304"/>
                  </a:cubicBezTo>
                  <a:cubicBezTo>
                    <a:pt x="2422" y="323"/>
                    <a:pt x="2441" y="331"/>
                    <a:pt x="2460" y="331"/>
                  </a:cubicBezTo>
                  <a:cubicBezTo>
                    <a:pt x="2510" y="331"/>
                    <a:pt x="2556" y="273"/>
                    <a:pt x="2519" y="219"/>
                  </a:cubicBezTo>
                  <a:cubicBezTo>
                    <a:pt x="2447" y="124"/>
                    <a:pt x="2288" y="1"/>
                    <a:pt x="208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68"/>
            <p:cNvSpPr/>
            <p:nvPr/>
          </p:nvSpPr>
          <p:spPr>
            <a:xfrm flipH="1">
              <a:off x="2837725" y="2025990"/>
              <a:ext cx="180307" cy="261621"/>
            </a:xfrm>
            <a:custGeom>
              <a:avLst/>
              <a:gdLst/>
              <a:ahLst/>
              <a:cxnLst/>
              <a:rect l="l" t="t" r="r" b="b"/>
              <a:pathLst>
                <a:path w="1439" h="2088" extrusionOk="0">
                  <a:moveTo>
                    <a:pt x="924" y="1"/>
                  </a:moveTo>
                  <a:cubicBezTo>
                    <a:pt x="884" y="1"/>
                    <a:pt x="840" y="13"/>
                    <a:pt x="790" y="40"/>
                  </a:cubicBezTo>
                  <a:cubicBezTo>
                    <a:pt x="107" y="410"/>
                    <a:pt x="0" y="2088"/>
                    <a:pt x="0" y="2088"/>
                  </a:cubicBezTo>
                  <a:cubicBezTo>
                    <a:pt x="1176" y="2061"/>
                    <a:pt x="1438"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68"/>
            <p:cNvSpPr/>
            <p:nvPr/>
          </p:nvSpPr>
          <p:spPr>
            <a:xfrm flipH="1">
              <a:off x="3087821" y="2267563"/>
              <a:ext cx="274783" cy="100238"/>
            </a:xfrm>
            <a:custGeom>
              <a:avLst/>
              <a:gdLst/>
              <a:ahLst/>
              <a:cxnLst/>
              <a:rect l="l" t="t" r="r" b="b"/>
              <a:pathLst>
                <a:path w="2193" h="800" extrusionOk="0">
                  <a:moveTo>
                    <a:pt x="1019" y="1"/>
                  </a:moveTo>
                  <a:cubicBezTo>
                    <a:pt x="775" y="1"/>
                    <a:pt x="538" y="51"/>
                    <a:pt x="359" y="193"/>
                  </a:cubicBezTo>
                  <a:cubicBezTo>
                    <a:pt x="1" y="479"/>
                    <a:pt x="526" y="799"/>
                    <a:pt x="1128" y="799"/>
                  </a:cubicBezTo>
                  <a:cubicBezTo>
                    <a:pt x="1528" y="799"/>
                    <a:pt x="1962" y="658"/>
                    <a:pt x="2193" y="271"/>
                  </a:cubicBezTo>
                  <a:cubicBezTo>
                    <a:pt x="2193" y="271"/>
                    <a:pt x="1587" y="1"/>
                    <a:pt x="10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68"/>
            <p:cNvSpPr/>
            <p:nvPr/>
          </p:nvSpPr>
          <p:spPr>
            <a:xfrm flipH="1">
              <a:off x="2947989" y="2179103"/>
              <a:ext cx="73301" cy="106879"/>
            </a:xfrm>
            <a:custGeom>
              <a:avLst/>
              <a:gdLst/>
              <a:ahLst/>
              <a:cxnLst/>
              <a:rect l="l" t="t" r="r" b="b"/>
              <a:pathLst>
                <a:path w="585" h="853" extrusionOk="0">
                  <a:moveTo>
                    <a:pt x="491" y="1"/>
                  </a:moveTo>
                  <a:cubicBezTo>
                    <a:pt x="465" y="1"/>
                    <a:pt x="439" y="14"/>
                    <a:pt x="427" y="48"/>
                  </a:cubicBezTo>
                  <a:cubicBezTo>
                    <a:pt x="426" y="52"/>
                    <a:pt x="258" y="462"/>
                    <a:pt x="26" y="735"/>
                  </a:cubicBezTo>
                  <a:cubicBezTo>
                    <a:pt x="1" y="766"/>
                    <a:pt x="5" y="810"/>
                    <a:pt x="36" y="835"/>
                  </a:cubicBezTo>
                  <a:cubicBezTo>
                    <a:pt x="48" y="847"/>
                    <a:pt x="64" y="853"/>
                    <a:pt x="81" y="853"/>
                  </a:cubicBezTo>
                  <a:cubicBezTo>
                    <a:pt x="101" y="853"/>
                    <a:pt x="121" y="843"/>
                    <a:pt x="135" y="827"/>
                  </a:cubicBezTo>
                  <a:cubicBezTo>
                    <a:pt x="379" y="536"/>
                    <a:pt x="552" y="119"/>
                    <a:pt x="558" y="101"/>
                  </a:cubicBezTo>
                  <a:cubicBezTo>
                    <a:pt x="585" y="44"/>
                    <a:pt x="538" y="1"/>
                    <a:pt x="49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68"/>
            <p:cNvSpPr/>
            <p:nvPr/>
          </p:nvSpPr>
          <p:spPr>
            <a:xfrm flipH="1">
              <a:off x="3074415" y="2292372"/>
              <a:ext cx="146350" cy="41849"/>
            </a:xfrm>
            <a:custGeom>
              <a:avLst/>
              <a:gdLst/>
              <a:ahLst/>
              <a:cxnLst/>
              <a:rect l="l" t="t" r="r" b="b"/>
              <a:pathLst>
                <a:path w="1168" h="334" extrusionOk="0">
                  <a:moveTo>
                    <a:pt x="1064" y="0"/>
                  </a:moveTo>
                  <a:cubicBezTo>
                    <a:pt x="1048" y="0"/>
                    <a:pt x="1032" y="6"/>
                    <a:pt x="1017" y="19"/>
                  </a:cubicBezTo>
                  <a:cubicBezTo>
                    <a:pt x="858" y="150"/>
                    <a:pt x="707" y="193"/>
                    <a:pt x="577" y="193"/>
                  </a:cubicBezTo>
                  <a:cubicBezTo>
                    <a:pt x="331" y="193"/>
                    <a:pt x="159" y="38"/>
                    <a:pt x="148" y="29"/>
                  </a:cubicBezTo>
                  <a:cubicBezTo>
                    <a:pt x="133" y="15"/>
                    <a:pt x="116" y="10"/>
                    <a:pt x="101" y="10"/>
                  </a:cubicBezTo>
                  <a:cubicBezTo>
                    <a:pt x="45" y="10"/>
                    <a:pt x="0" y="82"/>
                    <a:pt x="52" y="133"/>
                  </a:cubicBezTo>
                  <a:cubicBezTo>
                    <a:pt x="54" y="134"/>
                    <a:pt x="272" y="334"/>
                    <a:pt x="582" y="334"/>
                  </a:cubicBezTo>
                  <a:cubicBezTo>
                    <a:pt x="739" y="334"/>
                    <a:pt x="919" y="281"/>
                    <a:pt x="1106" y="129"/>
                  </a:cubicBezTo>
                  <a:cubicBezTo>
                    <a:pt x="1168" y="81"/>
                    <a:pt x="1122" y="0"/>
                    <a:pt x="106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6" name="Google Shape;4196;p68"/>
          <p:cNvGrpSpPr/>
          <p:nvPr/>
        </p:nvGrpSpPr>
        <p:grpSpPr>
          <a:xfrm rot="10800000" flipH="1">
            <a:off x="3098086" y="4019041"/>
            <a:ext cx="224828" cy="208081"/>
            <a:chOff x="8121411" y="3511069"/>
            <a:chExt cx="224828" cy="208081"/>
          </a:xfrm>
        </p:grpSpPr>
        <p:sp>
          <p:nvSpPr>
            <p:cNvPr id="4197" name="Google Shape;4197;p68"/>
            <p:cNvSpPr/>
            <p:nvPr/>
          </p:nvSpPr>
          <p:spPr>
            <a:xfrm>
              <a:off x="8121411" y="3511069"/>
              <a:ext cx="224828" cy="208081"/>
            </a:xfrm>
            <a:custGeom>
              <a:avLst/>
              <a:gdLst/>
              <a:ahLst/>
              <a:cxnLst/>
              <a:rect l="l" t="t" r="r" b="b"/>
              <a:pathLst>
                <a:path w="2242" h="2075" extrusionOk="0">
                  <a:moveTo>
                    <a:pt x="1550" y="156"/>
                  </a:moveTo>
                  <a:lnTo>
                    <a:pt x="1550" y="156"/>
                  </a:lnTo>
                  <a:cubicBezTo>
                    <a:pt x="1553" y="228"/>
                    <a:pt x="1545" y="384"/>
                    <a:pt x="1510" y="640"/>
                  </a:cubicBezTo>
                  <a:cubicBezTo>
                    <a:pt x="1395" y="577"/>
                    <a:pt x="1275" y="513"/>
                    <a:pt x="1157" y="451"/>
                  </a:cubicBezTo>
                  <a:cubicBezTo>
                    <a:pt x="1391" y="251"/>
                    <a:pt x="1502" y="180"/>
                    <a:pt x="1550" y="156"/>
                  </a:cubicBezTo>
                  <a:close/>
                  <a:moveTo>
                    <a:pt x="422" y="244"/>
                  </a:moveTo>
                  <a:lnTo>
                    <a:pt x="422" y="244"/>
                  </a:lnTo>
                  <a:cubicBezTo>
                    <a:pt x="519" y="289"/>
                    <a:pt x="684" y="368"/>
                    <a:pt x="907" y="482"/>
                  </a:cubicBezTo>
                  <a:cubicBezTo>
                    <a:pt x="820" y="559"/>
                    <a:pt x="728" y="645"/>
                    <a:pt x="628" y="739"/>
                  </a:cubicBezTo>
                  <a:cubicBezTo>
                    <a:pt x="514" y="489"/>
                    <a:pt x="453" y="334"/>
                    <a:pt x="422" y="244"/>
                  </a:cubicBezTo>
                  <a:close/>
                  <a:moveTo>
                    <a:pt x="1620" y="863"/>
                  </a:moveTo>
                  <a:cubicBezTo>
                    <a:pt x="1838" y="985"/>
                    <a:pt x="1955" y="1059"/>
                    <a:pt x="2019" y="1105"/>
                  </a:cubicBezTo>
                  <a:cubicBezTo>
                    <a:pt x="1918" y="1126"/>
                    <a:pt x="1753" y="1160"/>
                    <a:pt x="1561" y="1196"/>
                  </a:cubicBezTo>
                  <a:cubicBezTo>
                    <a:pt x="1581" y="1086"/>
                    <a:pt x="1602" y="974"/>
                    <a:pt x="1620" y="863"/>
                  </a:cubicBezTo>
                  <a:close/>
                  <a:moveTo>
                    <a:pt x="1042" y="551"/>
                  </a:moveTo>
                  <a:cubicBezTo>
                    <a:pt x="1191" y="629"/>
                    <a:pt x="1344" y="711"/>
                    <a:pt x="1487" y="789"/>
                  </a:cubicBezTo>
                  <a:cubicBezTo>
                    <a:pt x="1466" y="934"/>
                    <a:pt x="1439" y="1082"/>
                    <a:pt x="1411" y="1224"/>
                  </a:cubicBezTo>
                  <a:cubicBezTo>
                    <a:pt x="1224" y="1257"/>
                    <a:pt x="1053" y="1285"/>
                    <a:pt x="900" y="1307"/>
                  </a:cubicBezTo>
                  <a:cubicBezTo>
                    <a:pt x="830" y="1165"/>
                    <a:pt x="757" y="1017"/>
                    <a:pt x="691" y="872"/>
                  </a:cubicBezTo>
                  <a:cubicBezTo>
                    <a:pt x="819" y="753"/>
                    <a:pt x="937" y="645"/>
                    <a:pt x="1042" y="551"/>
                  </a:cubicBezTo>
                  <a:close/>
                  <a:moveTo>
                    <a:pt x="582" y="977"/>
                  </a:moveTo>
                  <a:cubicBezTo>
                    <a:pt x="637" y="1094"/>
                    <a:pt x="695" y="1212"/>
                    <a:pt x="752" y="1328"/>
                  </a:cubicBezTo>
                  <a:cubicBezTo>
                    <a:pt x="556" y="1353"/>
                    <a:pt x="397" y="1362"/>
                    <a:pt x="292" y="1362"/>
                  </a:cubicBezTo>
                  <a:cubicBezTo>
                    <a:pt x="247" y="1362"/>
                    <a:pt x="213" y="1361"/>
                    <a:pt x="189" y="1358"/>
                  </a:cubicBezTo>
                  <a:cubicBezTo>
                    <a:pt x="269" y="1279"/>
                    <a:pt x="414" y="1137"/>
                    <a:pt x="582" y="977"/>
                  </a:cubicBezTo>
                  <a:close/>
                  <a:moveTo>
                    <a:pt x="1380" y="1374"/>
                  </a:moveTo>
                  <a:cubicBezTo>
                    <a:pt x="1313" y="1678"/>
                    <a:pt x="1257" y="1836"/>
                    <a:pt x="1225" y="1902"/>
                  </a:cubicBezTo>
                  <a:cubicBezTo>
                    <a:pt x="1178" y="1833"/>
                    <a:pt x="1094" y="1688"/>
                    <a:pt x="967" y="1440"/>
                  </a:cubicBezTo>
                  <a:cubicBezTo>
                    <a:pt x="1094" y="1422"/>
                    <a:pt x="1232" y="1399"/>
                    <a:pt x="1380" y="1374"/>
                  </a:cubicBezTo>
                  <a:close/>
                  <a:moveTo>
                    <a:pt x="1585" y="1"/>
                  </a:moveTo>
                  <a:cubicBezTo>
                    <a:pt x="1584" y="1"/>
                    <a:pt x="1583" y="1"/>
                    <a:pt x="1582" y="1"/>
                  </a:cubicBezTo>
                  <a:cubicBezTo>
                    <a:pt x="1521" y="1"/>
                    <a:pt x="1404" y="47"/>
                    <a:pt x="1019" y="382"/>
                  </a:cubicBezTo>
                  <a:cubicBezTo>
                    <a:pt x="784" y="261"/>
                    <a:pt x="418" y="78"/>
                    <a:pt x="351" y="63"/>
                  </a:cubicBezTo>
                  <a:cubicBezTo>
                    <a:pt x="347" y="63"/>
                    <a:pt x="343" y="63"/>
                    <a:pt x="340" y="63"/>
                  </a:cubicBezTo>
                  <a:cubicBezTo>
                    <a:pt x="312" y="63"/>
                    <a:pt x="285" y="76"/>
                    <a:pt x="268" y="98"/>
                  </a:cubicBezTo>
                  <a:cubicBezTo>
                    <a:pt x="244" y="136"/>
                    <a:pt x="215" y="182"/>
                    <a:pt x="517" y="842"/>
                  </a:cubicBezTo>
                  <a:cubicBezTo>
                    <a:pt x="247" y="1098"/>
                    <a:pt x="26" y="1320"/>
                    <a:pt x="23" y="1323"/>
                  </a:cubicBezTo>
                  <a:cubicBezTo>
                    <a:pt x="7" y="1339"/>
                    <a:pt x="1" y="1362"/>
                    <a:pt x="3" y="1384"/>
                  </a:cubicBezTo>
                  <a:cubicBezTo>
                    <a:pt x="21" y="1491"/>
                    <a:pt x="165" y="1506"/>
                    <a:pt x="303" y="1506"/>
                  </a:cubicBezTo>
                  <a:cubicBezTo>
                    <a:pt x="427" y="1506"/>
                    <a:pt x="601" y="1491"/>
                    <a:pt x="819" y="1462"/>
                  </a:cubicBezTo>
                  <a:cubicBezTo>
                    <a:pt x="923" y="1665"/>
                    <a:pt x="1084" y="1970"/>
                    <a:pt x="1154" y="2042"/>
                  </a:cubicBezTo>
                  <a:cubicBezTo>
                    <a:pt x="1173" y="2062"/>
                    <a:pt x="1199" y="2073"/>
                    <a:pt x="1225" y="2074"/>
                  </a:cubicBezTo>
                  <a:cubicBezTo>
                    <a:pt x="1283" y="2074"/>
                    <a:pt x="1378" y="2074"/>
                    <a:pt x="1530" y="1345"/>
                  </a:cubicBezTo>
                  <a:cubicBezTo>
                    <a:pt x="1883" y="1280"/>
                    <a:pt x="2156" y="1220"/>
                    <a:pt x="2158" y="1220"/>
                  </a:cubicBezTo>
                  <a:cubicBezTo>
                    <a:pt x="2193" y="1213"/>
                    <a:pt x="2220" y="1185"/>
                    <a:pt x="2225" y="1150"/>
                  </a:cubicBezTo>
                  <a:cubicBezTo>
                    <a:pt x="2235" y="1094"/>
                    <a:pt x="2241" y="1046"/>
                    <a:pt x="1641" y="713"/>
                  </a:cubicBezTo>
                  <a:cubicBezTo>
                    <a:pt x="1677" y="457"/>
                    <a:pt x="1711" y="154"/>
                    <a:pt x="1677" y="63"/>
                  </a:cubicBezTo>
                  <a:cubicBezTo>
                    <a:pt x="1663" y="26"/>
                    <a:pt x="1627" y="1"/>
                    <a:pt x="158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68"/>
            <p:cNvSpPr/>
            <p:nvPr/>
          </p:nvSpPr>
          <p:spPr>
            <a:xfrm>
              <a:off x="8121411" y="3511069"/>
              <a:ext cx="224828" cy="208081"/>
            </a:xfrm>
            <a:custGeom>
              <a:avLst/>
              <a:gdLst/>
              <a:ahLst/>
              <a:cxnLst/>
              <a:rect l="l" t="t" r="r" b="b"/>
              <a:pathLst>
                <a:path w="2242" h="2075" extrusionOk="0">
                  <a:moveTo>
                    <a:pt x="1551" y="154"/>
                  </a:moveTo>
                  <a:lnTo>
                    <a:pt x="1551" y="154"/>
                  </a:lnTo>
                  <a:cubicBezTo>
                    <a:pt x="1554" y="227"/>
                    <a:pt x="1545" y="383"/>
                    <a:pt x="1510" y="638"/>
                  </a:cubicBezTo>
                  <a:cubicBezTo>
                    <a:pt x="1395" y="575"/>
                    <a:pt x="1275" y="511"/>
                    <a:pt x="1157" y="451"/>
                  </a:cubicBezTo>
                  <a:cubicBezTo>
                    <a:pt x="1391" y="251"/>
                    <a:pt x="1502" y="180"/>
                    <a:pt x="1551" y="154"/>
                  </a:cubicBezTo>
                  <a:close/>
                  <a:moveTo>
                    <a:pt x="422" y="244"/>
                  </a:moveTo>
                  <a:lnTo>
                    <a:pt x="422" y="244"/>
                  </a:lnTo>
                  <a:cubicBezTo>
                    <a:pt x="520" y="288"/>
                    <a:pt x="684" y="368"/>
                    <a:pt x="907" y="481"/>
                  </a:cubicBezTo>
                  <a:cubicBezTo>
                    <a:pt x="822" y="558"/>
                    <a:pt x="728" y="644"/>
                    <a:pt x="628" y="737"/>
                  </a:cubicBezTo>
                  <a:cubicBezTo>
                    <a:pt x="515" y="489"/>
                    <a:pt x="453" y="334"/>
                    <a:pt x="422" y="244"/>
                  </a:cubicBezTo>
                  <a:close/>
                  <a:moveTo>
                    <a:pt x="1620" y="862"/>
                  </a:moveTo>
                  <a:lnTo>
                    <a:pt x="1620" y="863"/>
                  </a:lnTo>
                  <a:cubicBezTo>
                    <a:pt x="1838" y="985"/>
                    <a:pt x="1955" y="1059"/>
                    <a:pt x="2019" y="1104"/>
                  </a:cubicBezTo>
                  <a:cubicBezTo>
                    <a:pt x="1918" y="1126"/>
                    <a:pt x="1753" y="1160"/>
                    <a:pt x="1561" y="1196"/>
                  </a:cubicBezTo>
                  <a:cubicBezTo>
                    <a:pt x="1582" y="1085"/>
                    <a:pt x="1602" y="973"/>
                    <a:pt x="1620" y="862"/>
                  </a:cubicBezTo>
                  <a:close/>
                  <a:moveTo>
                    <a:pt x="1042" y="551"/>
                  </a:moveTo>
                  <a:cubicBezTo>
                    <a:pt x="1191" y="629"/>
                    <a:pt x="1344" y="711"/>
                    <a:pt x="1489" y="789"/>
                  </a:cubicBezTo>
                  <a:cubicBezTo>
                    <a:pt x="1466" y="934"/>
                    <a:pt x="1439" y="1082"/>
                    <a:pt x="1411" y="1224"/>
                  </a:cubicBezTo>
                  <a:cubicBezTo>
                    <a:pt x="1224" y="1257"/>
                    <a:pt x="1053" y="1285"/>
                    <a:pt x="900" y="1307"/>
                  </a:cubicBezTo>
                  <a:cubicBezTo>
                    <a:pt x="830" y="1165"/>
                    <a:pt x="758" y="1017"/>
                    <a:pt x="691" y="873"/>
                  </a:cubicBezTo>
                  <a:lnTo>
                    <a:pt x="691" y="873"/>
                  </a:lnTo>
                  <a:cubicBezTo>
                    <a:pt x="819" y="753"/>
                    <a:pt x="937" y="645"/>
                    <a:pt x="1042" y="551"/>
                  </a:cubicBezTo>
                  <a:close/>
                  <a:moveTo>
                    <a:pt x="582" y="977"/>
                  </a:moveTo>
                  <a:cubicBezTo>
                    <a:pt x="637" y="1093"/>
                    <a:pt x="695" y="1212"/>
                    <a:pt x="752" y="1327"/>
                  </a:cubicBezTo>
                  <a:cubicBezTo>
                    <a:pt x="556" y="1352"/>
                    <a:pt x="395" y="1362"/>
                    <a:pt x="290" y="1362"/>
                  </a:cubicBezTo>
                  <a:cubicBezTo>
                    <a:pt x="247" y="1362"/>
                    <a:pt x="212" y="1361"/>
                    <a:pt x="189" y="1358"/>
                  </a:cubicBezTo>
                  <a:cubicBezTo>
                    <a:pt x="269" y="1279"/>
                    <a:pt x="414" y="1137"/>
                    <a:pt x="582" y="977"/>
                  </a:cubicBezTo>
                  <a:close/>
                  <a:moveTo>
                    <a:pt x="1380" y="1374"/>
                  </a:moveTo>
                  <a:cubicBezTo>
                    <a:pt x="1313" y="1678"/>
                    <a:pt x="1259" y="1835"/>
                    <a:pt x="1225" y="1902"/>
                  </a:cubicBezTo>
                  <a:cubicBezTo>
                    <a:pt x="1178" y="1833"/>
                    <a:pt x="1094" y="1688"/>
                    <a:pt x="967" y="1440"/>
                  </a:cubicBezTo>
                  <a:cubicBezTo>
                    <a:pt x="1093" y="1422"/>
                    <a:pt x="1232" y="1399"/>
                    <a:pt x="1380" y="1374"/>
                  </a:cubicBezTo>
                  <a:close/>
                  <a:moveTo>
                    <a:pt x="1588" y="1"/>
                  </a:moveTo>
                  <a:cubicBezTo>
                    <a:pt x="1587" y="1"/>
                    <a:pt x="1586" y="1"/>
                    <a:pt x="1585" y="1"/>
                  </a:cubicBezTo>
                  <a:cubicBezTo>
                    <a:pt x="1522" y="1"/>
                    <a:pt x="1406" y="47"/>
                    <a:pt x="1021" y="382"/>
                  </a:cubicBezTo>
                  <a:cubicBezTo>
                    <a:pt x="785" y="261"/>
                    <a:pt x="419" y="78"/>
                    <a:pt x="352" y="63"/>
                  </a:cubicBezTo>
                  <a:cubicBezTo>
                    <a:pt x="349" y="63"/>
                    <a:pt x="345" y="63"/>
                    <a:pt x="341" y="63"/>
                  </a:cubicBezTo>
                  <a:cubicBezTo>
                    <a:pt x="313" y="63"/>
                    <a:pt x="286" y="76"/>
                    <a:pt x="269" y="98"/>
                  </a:cubicBezTo>
                  <a:cubicBezTo>
                    <a:pt x="245" y="136"/>
                    <a:pt x="216" y="182"/>
                    <a:pt x="519" y="840"/>
                  </a:cubicBezTo>
                  <a:cubicBezTo>
                    <a:pt x="247" y="1098"/>
                    <a:pt x="26" y="1320"/>
                    <a:pt x="23" y="1323"/>
                  </a:cubicBezTo>
                  <a:cubicBezTo>
                    <a:pt x="7" y="1339"/>
                    <a:pt x="1" y="1362"/>
                    <a:pt x="3" y="1384"/>
                  </a:cubicBezTo>
                  <a:cubicBezTo>
                    <a:pt x="21" y="1491"/>
                    <a:pt x="165" y="1506"/>
                    <a:pt x="303" y="1506"/>
                  </a:cubicBezTo>
                  <a:cubicBezTo>
                    <a:pt x="429" y="1506"/>
                    <a:pt x="602" y="1491"/>
                    <a:pt x="819" y="1462"/>
                  </a:cubicBezTo>
                  <a:cubicBezTo>
                    <a:pt x="923" y="1665"/>
                    <a:pt x="1084" y="1970"/>
                    <a:pt x="1154" y="2042"/>
                  </a:cubicBezTo>
                  <a:cubicBezTo>
                    <a:pt x="1173" y="2062"/>
                    <a:pt x="1199" y="2073"/>
                    <a:pt x="1225" y="2074"/>
                  </a:cubicBezTo>
                  <a:lnTo>
                    <a:pt x="1227" y="2074"/>
                  </a:lnTo>
                  <a:cubicBezTo>
                    <a:pt x="1284" y="2073"/>
                    <a:pt x="1379" y="2073"/>
                    <a:pt x="1533" y="1345"/>
                  </a:cubicBezTo>
                  <a:cubicBezTo>
                    <a:pt x="1884" y="1280"/>
                    <a:pt x="2158" y="1220"/>
                    <a:pt x="2161" y="1220"/>
                  </a:cubicBezTo>
                  <a:cubicBezTo>
                    <a:pt x="2194" y="1213"/>
                    <a:pt x="2221" y="1185"/>
                    <a:pt x="2228" y="1150"/>
                  </a:cubicBezTo>
                  <a:cubicBezTo>
                    <a:pt x="2235" y="1094"/>
                    <a:pt x="2241" y="1046"/>
                    <a:pt x="1642" y="712"/>
                  </a:cubicBezTo>
                  <a:cubicBezTo>
                    <a:pt x="1680" y="457"/>
                    <a:pt x="1712" y="154"/>
                    <a:pt x="1678" y="63"/>
                  </a:cubicBezTo>
                  <a:cubicBezTo>
                    <a:pt x="1664" y="26"/>
                    <a:pt x="1628" y="1"/>
                    <a:pt x="158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9" name="Google Shape;4199;p68"/>
          <p:cNvGrpSpPr/>
          <p:nvPr/>
        </p:nvGrpSpPr>
        <p:grpSpPr>
          <a:xfrm rot="10800000" flipH="1">
            <a:off x="1429290" y="600246"/>
            <a:ext cx="134275" cy="133874"/>
            <a:chOff x="7616903" y="1949217"/>
            <a:chExt cx="134275" cy="133874"/>
          </a:xfrm>
        </p:grpSpPr>
        <p:sp>
          <p:nvSpPr>
            <p:cNvPr id="4200" name="Google Shape;4200;p68"/>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68"/>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68"/>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68"/>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68"/>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5" name="Google Shape;4205;p68"/>
          <p:cNvGrpSpPr/>
          <p:nvPr/>
        </p:nvGrpSpPr>
        <p:grpSpPr>
          <a:xfrm rot="10800000" flipH="1">
            <a:off x="4437725" y="4612667"/>
            <a:ext cx="134275" cy="133874"/>
            <a:chOff x="7616903" y="1949217"/>
            <a:chExt cx="134275" cy="133874"/>
          </a:xfrm>
        </p:grpSpPr>
        <p:sp>
          <p:nvSpPr>
            <p:cNvPr id="4206" name="Google Shape;4206;p68"/>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68"/>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68"/>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68"/>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68"/>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Grafik 4">
            <a:extLst>
              <a:ext uri="{FF2B5EF4-FFF2-40B4-BE49-F238E27FC236}">
                <a16:creationId xmlns:a16="http://schemas.microsoft.com/office/drawing/2014/main" id="{30BE02AF-1490-B0A6-9F7B-B7AC9435E2B7}"/>
              </a:ext>
            </a:extLst>
          </p:cNvPr>
          <p:cNvPicPr>
            <a:picLocks noChangeAspect="1"/>
          </p:cNvPicPr>
          <p:nvPr/>
        </p:nvPicPr>
        <p:blipFill>
          <a:blip r:embed="rId3"/>
          <a:stretch>
            <a:fillRect/>
          </a:stretch>
        </p:blipFill>
        <p:spPr>
          <a:xfrm>
            <a:off x="183179" y="2168487"/>
            <a:ext cx="4209041" cy="280602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04">
          <a:extLst>
            <a:ext uri="{FF2B5EF4-FFF2-40B4-BE49-F238E27FC236}">
              <a16:creationId xmlns:a16="http://schemas.microsoft.com/office/drawing/2014/main" id="{A2F7BFEE-2B1B-1E55-B5CF-EF484175BA8A}"/>
            </a:ext>
          </a:extLst>
        </p:cNvPr>
        <p:cNvGrpSpPr/>
        <p:nvPr/>
      </p:nvGrpSpPr>
      <p:grpSpPr>
        <a:xfrm>
          <a:off x="0" y="0"/>
          <a:ext cx="0" cy="0"/>
          <a:chOff x="0" y="0"/>
          <a:chExt cx="0" cy="0"/>
        </a:xfrm>
      </p:grpSpPr>
      <p:sp>
        <p:nvSpPr>
          <p:cNvPr id="4105" name="Google Shape;4105;p68">
            <a:extLst>
              <a:ext uri="{FF2B5EF4-FFF2-40B4-BE49-F238E27FC236}">
                <a16:creationId xmlns:a16="http://schemas.microsoft.com/office/drawing/2014/main" id="{221265AA-3B91-1968-DBE7-9C3031E34D21}"/>
              </a:ext>
            </a:extLst>
          </p:cNvPr>
          <p:cNvSpPr txBox="1">
            <a:spLocks noGrp="1"/>
          </p:cNvSpPr>
          <p:nvPr>
            <p:ph type="body" idx="1"/>
          </p:nvPr>
        </p:nvSpPr>
        <p:spPr>
          <a:xfrm>
            <a:off x="3210500" y="1658000"/>
            <a:ext cx="4065300" cy="679473"/>
          </a:xfrm>
          <a:prstGeom prst="rect">
            <a:avLst/>
          </a:prstGeom>
        </p:spPr>
        <p:txBody>
          <a:bodyPr spcFirstLastPara="1" wrap="square" lIns="91425" tIns="91425" rIns="91425" bIns="91425" anchor="t" anchorCtr="0">
            <a:noAutofit/>
          </a:bodyPr>
          <a:lstStyle/>
          <a:p>
            <a:pPr marL="0" lvl="0" indent="0">
              <a:spcAft>
                <a:spcPts val="1600"/>
              </a:spcAft>
              <a:buNone/>
            </a:pPr>
            <a:r>
              <a:rPr lang="de-DE" dirty="0"/>
              <a:t>Familien kommen zum gemeinsamen Essen mit Osterlamm oder Hefezopf zusammen.</a:t>
            </a:r>
            <a:endParaRPr dirty="0"/>
          </a:p>
        </p:txBody>
      </p:sp>
      <p:sp>
        <p:nvSpPr>
          <p:cNvPr id="4106" name="Google Shape;4106;p68">
            <a:extLst>
              <a:ext uri="{FF2B5EF4-FFF2-40B4-BE49-F238E27FC236}">
                <a16:creationId xmlns:a16="http://schemas.microsoft.com/office/drawing/2014/main" id="{BE67C869-F619-5B0C-20BE-74E2EE6DADFC}"/>
              </a:ext>
            </a:extLst>
          </p:cNvPr>
          <p:cNvSpPr txBox="1">
            <a:spLocks noGrp="1"/>
          </p:cNvSpPr>
          <p:nvPr>
            <p:ph type="title"/>
          </p:nvPr>
        </p:nvSpPr>
        <p:spPr>
          <a:xfrm>
            <a:off x="2287700" y="833100"/>
            <a:ext cx="5910900" cy="738900"/>
          </a:xfrm>
          <a:prstGeom prst="rect">
            <a:avLst/>
          </a:prstGeom>
        </p:spPr>
        <p:txBody>
          <a:bodyPr spcFirstLastPara="1" wrap="square" lIns="91425" tIns="91425" rIns="91425" bIns="91425" anchor="t" anchorCtr="0">
            <a:noAutofit/>
          </a:bodyPr>
          <a:lstStyle/>
          <a:p>
            <a:r>
              <a:rPr lang="de-DE" dirty="0"/>
              <a:t>Das Osterfrühstück</a:t>
            </a:r>
            <a:r>
              <a:rPr lang="de-DE" b="0" dirty="0"/>
              <a:t> </a:t>
            </a:r>
          </a:p>
        </p:txBody>
      </p:sp>
      <p:grpSp>
        <p:nvGrpSpPr>
          <p:cNvPr id="4107" name="Google Shape;4107;p68">
            <a:extLst>
              <a:ext uri="{FF2B5EF4-FFF2-40B4-BE49-F238E27FC236}">
                <a16:creationId xmlns:a16="http://schemas.microsoft.com/office/drawing/2014/main" id="{BE498D3E-6CFE-5D7D-C780-26539BFD0AF7}"/>
              </a:ext>
            </a:extLst>
          </p:cNvPr>
          <p:cNvGrpSpPr/>
          <p:nvPr/>
        </p:nvGrpSpPr>
        <p:grpSpPr>
          <a:xfrm>
            <a:off x="369440" y="1997736"/>
            <a:ext cx="2304723" cy="2507837"/>
            <a:chOff x="817229" y="2409825"/>
            <a:chExt cx="2018676" cy="2196581"/>
          </a:xfrm>
        </p:grpSpPr>
        <p:sp>
          <p:nvSpPr>
            <p:cNvPr id="4108" name="Google Shape;4108;p68">
              <a:extLst>
                <a:ext uri="{FF2B5EF4-FFF2-40B4-BE49-F238E27FC236}">
                  <a16:creationId xmlns:a16="http://schemas.microsoft.com/office/drawing/2014/main" id="{68876156-E0B9-2E77-ADDA-0D2FC6753548}"/>
                </a:ext>
              </a:extLst>
            </p:cNvPr>
            <p:cNvSpPr/>
            <p:nvPr/>
          </p:nvSpPr>
          <p:spPr>
            <a:xfrm>
              <a:off x="817389" y="2409825"/>
              <a:ext cx="2018517" cy="2196528"/>
            </a:xfrm>
            <a:custGeom>
              <a:avLst/>
              <a:gdLst/>
              <a:ahLst/>
              <a:cxnLst/>
              <a:rect l="l" t="t" r="r" b="b"/>
              <a:pathLst>
                <a:path w="25332" h="27566" extrusionOk="0">
                  <a:moveTo>
                    <a:pt x="9148" y="1"/>
                  </a:moveTo>
                  <a:cubicBezTo>
                    <a:pt x="6871" y="1"/>
                    <a:pt x="9157" y="7257"/>
                    <a:pt x="9481" y="8250"/>
                  </a:cubicBezTo>
                  <a:cubicBezTo>
                    <a:pt x="9025" y="8472"/>
                    <a:pt x="8602" y="8755"/>
                    <a:pt x="8222" y="9092"/>
                  </a:cubicBezTo>
                  <a:cubicBezTo>
                    <a:pt x="7978" y="7909"/>
                    <a:pt x="7025" y="4089"/>
                    <a:pt x="4875" y="4089"/>
                  </a:cubicBezTo>
                  <a:cubicBezTo>
                    <a:pt x="4538" y="4089"/>
                    <a:pt x="4172" y="4183"/>
                    <a:pt x="3774" y="4396"/>
                  </a:cubicBezTo>
                  <a:cubicBezTo>
                    <a:pt x="682" y="6048"/>
                    <a:pt x="0" y="8792"/>
                    <a:pt x="1966" y="8792"/>
                  </a:cubicBezTo>
                  <a:cubicBezTo>
                    <a:pt x="2161" y="8792"/>
                    <a:pt x="2383" y="8765"/>
                    <a:pt x="2630" y="8707"/>
                  </a:cubicBezTo>
                  <a:cubicBezTo>
                    <a:pt x="4010" y="8385"/>
                    <a:pt x="4881" y="7454"/>
                    <a:pt x="5234" y="6831"/>
                  </a:cubicBezTo>
                  <a:cubicBezTo>
                    <a:pt x="5558" y="7747"/>
                    <a:pt x="6789" y="9466"/>
                    <a:pt x="7372" y="10022"/>
                  </a:cubicBezTo>
                  <a:cubicBezTo>
                    <a:pt x="4904" y="13249"/>
                    <a:pt x="6706" y="17483"/>
                    <a:pt x="10737" y="18444"/>
                  </a:cubicBezTo>
                  <a:cubicBezTo>
                    <a:pt x="10561" y="18535"/>
                    <a:pt x="9078" y="19744"/>
                    <a:pt x="8882" y="21994"/>
                  </a:cubicBezTo>
                  <a:cubicBezTo>
                    <a:pt x="8745" y="21915"/>
                    <a:pt x="8590" y="21872"/>
                    <a:pt x="8431" y="21871"/>
                  </a:cubicBezTo>
                  <a:cubicBezTo>
                    <a:pt x="8373" y="21871"/>
                    <a:pt x="8316" y="21876"/>
                    <a:pt x="8259" y="21888"/>
                  </a:cubicBezTo>
                  <a:cubicBezTo>
                    <a:pt x="7976" y="21948"/>
                    <a:pt x="7770" y="22079"/>
                    <a:pt x="7681" y="22257"/>
                  </a:cubicBezTo>
                  <a:cubicBezTo>
                    <a:pt x="7631" y="22350"/>
                    <a:pt x="7618" y="22457"/>
                    <a:pt x="7645" y="22559"/>
                  </a:cubicBezTo>
                  <a:cubicBezTo>
                    <a:pt x="7615" y="22579"/>
                    <a:pt x="7587" y="22602"/>
                    <a:pt x="7562" y="22627"/>
                  </a:cubicBezTo>
                  <a:cubicBezTo>
                    <a:pt x="7350" y="22834"/>
                    <a:pt x="7241" y="23114"/>
                    <a:pt x="7274" y="23360"/>
                  </a:cubicBezTo>
                  <a:cubicBezTo>
                    <a:pt x="7293" y="23512"/>
                    <a:pt x="7377" y="23650"/>
                    <a:pt x="7504" y="23737"/>
                  </a:cubicBezTo>
                  <a:cubicBezTo>
                    <a:pt x="7471" y="23980"/>
                    <a:pt x="7563" y="24254"/>
                    <a:pt x="7745" y="24447"/>
                  </a:cubicBezTo>
                  <a:cubicBezTo>
                    <a:pt x="7773" y="24477"/>
                    <a:pt x="7806" y="24503"/>
                    <a:pt x="7842" y="24524"/>
                  </a:cubicBezTo>
                  <a:cubicBezTo>
                    <a:pt x="7378" y="24779"/>
                    <a:pt x="7021" y="24952"/>
                    <a:pt x="6906" y="24952"/>
                  </a:cubicBezTo>
                  <a:cubicBezTo>
                    <a:pt x="6888" y="24952"/>
                    <a:pt x="6876" y="24948"/>
                    <a:pt x="6871" y="24940"/>
                  </a:cubicBezTo>
                  <a:cubicBezTo>
                    <a:pt x="6801" y="24830"/>
                    <a:pt x="6722" y="24726"/>
                    <a:pt x="6635" y="24628"/>
                  </a:cubicBezTo>
                  <a:cubicBezTo>
                    <a:pt x="6691" y="24622"/>
                    <a:pt x="6717" y="24555"/>
                    <a:pt x="6681" y="24512"/>
                  </a:cubicBezTo>
                  <a:cubicBezTo>
                    <a:pt x="6669" y="24498"/>
                    <a:pt x="6440" y="24235"/>
                    <a:pt x="6148" y="24235"/>
                  </a:cubicBezTo>
                  <a:cubicBezTo>
                    <a:pt x="6111" y="24235"/>
                    <a:pt x="6073" y="24239"/>
                    <a:pt x="6034" y="24249"/>
                  </a:cubicBezTo>
                  <a:cubicBezTo>
                    <a:pt x="6016" y="24246"/>
                    <a:pt x="5999" y="24245"/>
                    <a:pt x="5981" y="24245"/>
                  </a:cubicBezTo>
                  <a:cubicBezTo>
                    <a:pt x="5957" y="24245"/>
                    <a:pt x="5933" y="24247"/>
                    <a:pt x="5909" y="24253"/>
                  </a:cubicBezTo>
                  <a:cubicBezTo>
                    <a:pt x="5909" y="24253"/>
                    <a:pt x="5913" y="24266"/>
                    <a:pt x="5921" y="24291"/>
                  </a:cubicBezTo>
                  <a:lnTo>
                    <a:pt x="5919" y="24291"/>
                  </a:lnTo>
                  <a:cubicBezTo>
                    <a:pt x="5852" y="24327"/>
                    <a:pt x="5880" y="24425"/>
                    <a:pt x="5951" y="24425"/>
                  </a:cubicBezTo>
                  <a:cubicBezTo>
                    <a:pt x="5955" y="24425"/>
                    <a:pt x="5959" y="24424"/>
                    <a:pt x="5963" y="24424"/>
                  </a:cubicBezTo>
                  <a:cubicBezTo>
                    <a:pt x="5998" y="24535"/>
                    <a:pt x="6048" y="24693"/>
                    <a:pt x="6110" y="24880"/>
                  </a:cubicBezTo>
                  <a:cubicBezTo>
                    <a:pt x="6050" y="24919"/>
                    <a:pt x="6078" y="25010"/>
                    <a:pt x="6147" y="25010"/>
                  </a:cubicBezTo>
                  <a:cubicBezTo>
                    <a:pt x="6149" y="25010"/>
                    <a:pt x="6151" y="25009"/>
                    <a:pt x="6153" y="25009"/>
                  </a:cubicBezTo>
                  <a:cubicBezTo>
                    <a:pt x="6207" y="25175"/>
                    <a:pt x="6268" y="25358"/>
                    <a:pt x="6333" y="25547"/>
                  </a:cubicBezTo>
                  <a:cubicBezTo>
                    <a:pt x="6269" y="25571"/>
                    <a:pt x="6274" y="25664"/>
                    <a:pt x="6340" y="25680"/>
                  </a:cubicBezTo>
                  <a:cubicBezTo>
                    <a:pt x="6355" y="25684"/>
                    <a:pt x="6369" y="25688"/>
                    <a:pt x="6383" y="25692"/>
                  </a:cubicBezTo>
                  <a:cubicBezTo>
                    <a:pt x="6655" y="26478"/>
                    <a:pt x="6977" y="27326"/>
                    <a:pt x="7158" y="27512"/>
                  </a:cubicBezTo>
                  <a:cubicBezTo>
                    <a:pt x="7194" y="27549"/>
                    <a:pt x="7273" y="27565"/>
                    <a:pt x="7386" y="27565"/>
                  </a:cubicBezTo>
                  <a:cubicBezTo>
                    <a:pt x="8122" y="27565"/>
                    <a:pt x="10309" y="26868"/>
                    <a:pt x="11469" y="26537"/>
                  </a:cubicBezTo>
                  <a:cubicBezTo>
                    <a:pt x="11616" y="26541"/>
                    <a:pt x="11770" y="26543"/>
                    <a:pt x="11930" y="26543"/>
                  </a:cubicBezTo>
                  <a:cubicBezTo>
                    <a:pt x="12377" y="26543"/>
                    <a:pt x="12867" y="26529"/>
                    <a:pt x="13363" y="26504"/>
                  </a:cubicBezTo>
                  <a:cubicBezTo>
                    <a:pt x="13730" y="26576"/>
                    <a:pt x="14100" y="26615"/>
                    <a:pt x="14473" y="26616"/>
                  </a:cubicBezTo>
                  <a:cubicBezTo>
                    <a:pt x="14989" y="26616"/>
                    <a:pt x="15524" y="26535"/>
                    <a:pt x="16014" y="26309"/>
                  </a:cubicBezTo>
                  <a:cubicBezTo>
                    <a:pt x="16032" y="26299"/>
                    <a:pt x="16049" y="26291"/>
                    <a:pt x="16066" y="26283"/>
                  </a:cubicBezTo>
                  <a:cubicBezTo>
                    <a:pt x="16177" y="26270"/>
                    <a:pt x="16283" y="26257"/>
                    <a:pt x="16382" y="26243"/>
                  </a:cubicBezTo>
                  <a:cubicBezTo>
                    <a:pt x="16389" y="26275"/>
                    <a:pt x="16397" y="26291"/>
                    <a:pt x="16404" y="26291"/>
                  </a:cubicBezTo>
                  <a:cubicBezTo>
                    <a:pt x="16407" y="26291"/>
                    <a:pt x="16409" y="26290"/>
                    <a:pt x="16411" y="26287"/>
                  </a:cubicBezTo>
                  <a:cubicBezTo>
                    <a:pt x="16424" y="26274"/>
                    <a:pt x="16483" y="26268"/>
                    <a:pt x="16579" y="26268"/>
                  </a:cubicBezTo>
                  <a:cubicBezTo>
                    <a:pt x="17200" y="26268"/>
                    <a:pt x="19367" y="26514"/>
                    <a:pt x="20642" y="26514"/>
                  </a:cubicBezTo>
                  <a:cubicBezTo>
                    <a:pt x="21151" y="26514"/>
                    <a:pt x="21518" y="26475"/>
                    <a:pt x="21587" y="26365"/>
                  </a:cubicBezTo>
                  <a:cubicBezTo>
                    <a:pt x="21725" y="26147"/>
                    <a:pt x="21867" y="25250"/>
                    <a:pt x="21971" y="24425"/>
                  </a:cubicBezTo>
                  <a:cubicBezTo>
                    <a:pt x="21984" y="24418"/>
                    <a:pt x="21998" y="24412"/>
                    <a:pt x="22011" y="24405"/>
                  </a:cubicBezTo>
                  <a:cubicBezTo>
                    <a:pt x="22075" y="24376"/>
                    <a:pt x="22061" y="24281"/>
                    <a:pt x="21991" y="24271"/>
                  </a:cubicBezTo>
                  <a:cubicBezTo>
                    <a:pt x="22015" y="24074"/>
                    <a:pt x="22038" y="23882"/>
                    <a:pt x="22058" y="23709"/>
                  </a:cubicBezTo>
                  <a:cubicBezTo>
                    <a:pt x="22130" y="23698"/>
                    <a:pt x="22141" y="23599"/>
                    <a:pt x="22073" y="23574"/>
                  </a:cubicBezTo>
                  <a:cubicBezTo>
                    <a:pt x="22094" y="23377"/>
                    <a:pt x="22111" y="23211"/>
                    <a:pt x="22122" y="23096"/>
                  </a:cubicBezTo>
                  <a:cubicBezTo>
                    <a:pt x="22202" y="23092"/>
                    <a:pt x="22216" y="22980"/>
                    <a:pt x="22139" y="22959"/>
                  </a:cubicBezTo>
                  <a:lnTo>
                    <a:pt x="22137" y="22959"/>
                  </a:lnTo>
                  <a:lnTo>
                    <a:pt x="22141" y="22919"/>
                  </a:lnTo>
                  <a:cubicBezTo>
                    <a:pt x="22138" y="22918"/>
                    <a:pt x="22135" y="22918"/>
                    <a:pt x="22132" y="22918"/>
                  </a:cubicBezTo>
                  <a:cubicBezTo>
                    <a:pt x="22093" y="22918"/>
                    <a:pt x="22055" y="22926"/>
                    <a:pt x="22018" y="22940"/>
                  </a:cubicBezTo>
                  <a:cubicBezTo>
                    <a:pt x="22012" y="22940"/>
                    <a:pt x="22006" y="22940"/>
                    <a:pt x="22000" y="22940"/>
                  </a:cubicBezTo>
                  <a:cubicBezTo>
                    <a:pt x="21658" y="22940"/>
                    <a:pt x="21449" y="23312"/>
                    <a:pt x="21439" y="23330"/>
                  </a:cubicBezTo>
                  <a:cubicBezTo>
                    <a:pt x="21414" y="23377"/>
                    <a:pt x="21447" y="23435"/>
                    <a:pt x="21500" y="23435"/>
                  </a:cubicBezTo>
                  <a:lnTo>
                    <a:pt x="21507" y="23435"/>
                  </a:lnTo>
                  <a:cubicBezTo>
                    <a:pt x="21443" y="23548"/>
                    <a:pt x="21387" y="23666"/>
                    <a:pt x="21340" y="23787"/>
                  </a:cubicBezTo>
                  <a:cubicBezTo>
                    <a:pt x="21334" y="23803"/>
                    <a:pt x="21308" y="23811"/>
                    <a:pt x="21266" y="23811"/>
                  </a:cubicBezTo>
                  <a:cubicBezTo>
                    <a:pt x="20910" y="23811"/>
                    <a:pt x="19366" y="23290"/>
                    <a:pt x="18128" y="22850"/>
                  </a:cubicBezTo>
                  <a:cubicBezTo>
                    <a:pt x="18057" y="22205"/>
                    <a:pt x="17902" y="21540"/>
                    <a:pt x="17707" y="20903"/>
                  </a:cubicBezTo>
                  <a:lnTo>
                    <a:pt x="17707" y="20903"/>
                  </a:lnTo>
                  <a:cubicBezTo>
                    <a:pt x="17926" y="20930"/>
                    <a:pt x="18150" y="20946"/>
                    <a:pt x="18368" y="20946"/>
                  </a:cubicBezTo>
                  <a:cubicBezTo>
                    <a:pt x="18670" y="20946"/>
                    <a:pt x="18958" y="20915"/>
                    <a:pt x="19199" y="20838"/>
                  </a:cubicBezTo>
                  <a:cubicBezTo>
                    <a:pt x="19896" y="20617"/>
                    <a:pt x="20557" y="19404"/>
                    <a:pt x="20912" y="18639"/>
                  </a:cubicBezTo>
                  <a:cubicBezTo>
                    <a:pt x="21119" y="18448"/>
                    <a:pt x="21240" y="18166"/>
                    <a:pt x="21202" y="17919"/>
                  </a:cubicBezTo>
                  <a:cubicBezTo>
                    <a:pt x="21111" y="17722"/>
                    <a:pt x="20998" y="17535"/>
                    <a:pt x="20864" y="17364"/>
                  </a:cubicBezTo>
                  <a:cubicBezTo>
                    <a:pt x="21030" y="17238"/>
                    <a:pt x="21184" y="17122"/>
                    <a:pt x="21323" y="17014"/>
                  </a:cubicBezTo>
                  <a:cubicBezTo>
                    <a:pt x="21460" y="17039"/>
                    <a:pt x="21598" y="17053"/>
                    <a:pt x="21737" y="17053"/>
                  </a:cubicBezTo>
                  <a:cubicBezTo>
                    <a:pt x="22129" y="17053"/>
                    <a:pt x="22512" y="16955"/>
                    <a:pt x="22856" y="16768"/>
                  </a:cubicBezTo>
                  <a:cubicBezTo>
                    <a:pt x="23446" y="16447"/>
                    <a:pt x="23736" y="15879"/>
                    <a:pt x="23928" y="15280"/>
                  </a:cubicBezTo>
                  <a:cubicBezTo>
                    <a:pt x="24379" y="14542"/>
                    <a:pt x="25002" y="12913"/>
                    <a:pt x="25236" y="12720"/>
                  </a:cubicBezTo>
                  <a:cubicBezTo>
                    <a:pt x="25332" y="12641"/>
                    <a:pt x="25089" y="12605"/>
                    <a:pt x="24698" y="12605"/>
                  </a:cubicBezTo>
                  <a:cubicBezTo>
                    <a:pt x="24037" y="12605"/>
                    <a:pt x="22951" y="12708"/>
                    <a:pt x="22361" y="12876"/>
                  </a:cubicBezTo>
                  <a:cubicBezTo>
                    <a:pt x="22258" y="12862"/>
                    <a:pt x="22156" y="12855"/>
                    <a:pt x="22053" y="12855"/>
                  </a:cubicBezTo>
                  <a:cubicBezTo>
                    <a:pt x="21404" y="12855"/>
                    <a:pt x="20539" y="13142"/>
                    <a:pt x="20106" y="14517"/>
                  </a:cubicBezTo>
                  <a:cubicBezTo>
                    <a:pt x="20029" y="14753"/>
                    <a:pt x="19982" y="14999"/>
                    <a:pt x="19964" y="15249"/>
                  </a:cubicBezTo>
                  <a:cubicBezTo>
                    <a:pt x="19271" y="15696"/>
                    <a:pt x="18240" y="16452"/>
                    <a:pt x="17203" y="17238"/>
                  </a:cubicBezTo>
                  <a:cubicBezTo>
                    <a:pt x="17195" y="17230"/>
                    <a:pt x="17184" y="17225"/>
                    <a:pt x="17173" y="17222"/>
                  </a:cubicBezTo>
                  <a:cubicBezTo>
                    <a:pt x="17117" y="17210"/>
                    <a:pt x="17062" y="17198"/>
                    <a:pt x="17006" y="17188"/>
                  </a:cubicBezTo>
                  <a:cubicBezTo>
                    <a:pt x="20010" y="14467"/>
                    <a:pt x="18003" y="8802"/>
                    <a:pt x="14149" y="7854"/>
                  </a:cubicBezTo>
                  <a:cubicBezTo>
                    <a:pt x="13468" y="7687"/>
                    <a:pt x="12841" y="7617"/>
                    <a:pt x="12269" y="7617"/>
                  </a:cubicBezTo>
                  <a:cubicBezTo>
                    <a:pt x="11835" y="7617"/>
                    <a:pt x="11434" y="7657"/>
                    <a:pt x="11064" y="7726"/>
                  </a:cubicBezTo>
                  <a:cubicBezTo>
                    <a:pt x="11932" y="5861"/>
                    <a:pt x="12291" y="282"/>
                    <a:pt x="9253" y="6"/>
                  </a:cubicBezTo>
                  <a:cubicBezTo>
                    <a:pt x="9217" y="2"/>
                    <a:pt x="9182" y="1"/>
                    <a:pt x="914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68">
              <a:extLst>
                <a:ext uri="{FF2B5EF4-FFF2-40B4-BE49-F238E27FC236}">
                  <a16:creationId xmlns:a16="http://schemas.microsoft.com/office/drawing/2014/main" id="{4D41F74D-4333-ADD3-F72D-3B0C04A807D5}"/>
                </a:ext>
              </a:extLst>
            </p:cNvPr>
            <p:cNvSpPr/>
            <p:nvPr/>
          </p:nvSpPr>
          <p:spPr>
            <a:xfrm>
              <a:off x="1394281" y="4157954"/>
              <a:ext cx="218649" cy="205501"/>
            </a:xfrm>
            <a:custGeom>
              <a:avLst/>
              <a:gdLst/>
              <a:ahLst/>
              <a:cxnLst/>
              <a:rect l="l" t="t" r="r" b="b"/>
              <a:pathLst>
                <a:path w="2744" h="2579" extrusionOk="0">
                  <a:moveTo>
                    <a:pt x="1189" y="1"/>
                  </a:moveTo>
                  <a:cubicBezTo>
                    <a:pt x="1137" y="1"/>
                    <a:pt x="1085" y="6"/>
                    <a:pt x="1033" y="17"/>
                  </a:cubicBezTo>
                  <a:cubicBezTo>
                    <a:pt x="534" y="123"/>
                    <a:pt x="392" y="431"/>
                    <a:pt x="489" y="650"/>
                  </a:cubicBezTo>
                  <a:lnTo>
                    <a:pt x="489" y="650"/>
                  </a:lnTo>
                  <a:cubicBezTo>
                    <a:pt x="446" y="673"/>
                    <a:pt x="405" y="702"/>
                    <a:pt x="368" y="738"/>
                  </a:cubicBezTo>
                  <a:cubicBezTo>
                    <a:pt x="22" y="1076"/>
                    <a:pt x="0" y="1577"/>
                    <a:pt x="340" y="1761"/>
                  </a:cubicBezTo>
                  <a:lnTo>
                    <a:pt x="340" y="1761"/>
                  </a:lnTo>
                  <a:cubicBezTo>
                    <a:pt x="297" y="1970"/>
                    <a:pt x="360" y="2253"/>
                    <a:pt x="554" y="2458"/>
                  </a:cubicBezTo>
                  <a:cubicBezTo>
                    <a:pt x="636" y="2545"/>
                    <a:pt x="743" y="2579"/>
                    <a:pt x="859" y="2579"/>
                  </a:cubicBezTo>
                  <a:cubicBezTo>
                    <a:pt x="1232" y="2579"/>
                    <a:pt x="1695" y="2228"/>
                    <a:pt x="1695" y="2228"/>
                  </a:cubicBezTo>
                  <a:cubicBezTo>
                    <a:pt x="2743" y="1279"/>
                    <a:pt x="1999" y="1"/>
                    <a:pt x="1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68">
              <a:extLst>
                <a:ext uri="{FF2B5EF4-FFF2-40B4-BE49-F238E27FC236}">
                  <a16:creationId xmlns:a16="http://schemas.microsoft.com/office/drawing/2014/main" id="{1BAA765C-6355-582D-B8BB-580A11183B2E}"/>
                </a:ext>
              </a:extLst>
            </p:cNvPr>
            <p:cNvSpPr/>
            <p:nvPr/>
          </p:nvSpPr>
          <p:spPr>
            <a:xfrm>
              <a:off x="1394202" y="4152376"/>
              <a:ext cx="191477" cy="216736"/>
            </a:xfrm>
            <a:custGeom>
              <a:avLst/>
              <a:gdLst/>
              <a:ahLst/>
              <a:cxnLst/>
              <a:rect l="l" t="t" r="r" b="b"/>
              <a:pathLst>
                <a:path w="2403" h="2720" extrusionOk="0">
                  <a:moveTo>
                    <a:pt x="816" y="715"/>
                  </a:moveTo>
                  <a:cubicBezTo>
                    <a:pt x="819" y="715"/>
                    <a:pt x="823" y="715"/>
                    <a:pt x="827" y="715"/>
                  </a:cubicBezTo>
                  <a:cubicBezTo>
                    <a:pt x="1039" y="715"/>
                    <a:pt x="1185" y="794"/>
                    <a:pt x="1198" y="816"/>
                  </a:cubicBezTo>
                  <a:cubicBezTo>
                    <a:pt x="1198" y="816"/>
                    <a:pt x="1176" y="850"/>
                    <a:pt x="1024" y="876"/>
                  </a:cubicBezTo>
                  <a:cubicBezTo>
                    <a:pt x="986" y="882"/>
                    <a:pt x="949" y="886"/>
                    <a:pt x="913" y="886"/>
                  </a:cubicBezTo>
                  <a:cubicBezTo>
                    <a:pt x="775" y="886"/>
                    <a:pt x="658" y="838"/>
                    <a:pt x="593" y="754"/>
                  </a:cubicBezTo>
                  <a:lnTo>
                    <a:pt x="593" y="753"/>
                  </a:lnTo>
                  <a:cubicBezTo>
                    <a:pt x="664" y="729"/>
                    <a:pt x="739" y="715"/>
                    <a:pt x="816" y="715"/>
                  </a:cubicBezTo>
                  <a:close/>
                  <a:moveTo>
                    <a:pt x="634" y="1620"/>
                  </a:moveTo>
                  <a:cubicBezTo>
                    <a:pt x="635" y="1620"/>
                    <a:pt x="636" y="1620"/>
                    <a:pt x="637" y="1620"/>
                  </a:cubicBezTo>
                  <a:cubicBezTo>
                    <a:pt x="774" y="1624"/>
                    <a:pt x="837" y="1697"/>
                    <a:pt x="837" y="1746"/>
                  </a:cubicBezTo>
                  <a:cubicBezTo>
                    <a:pt x="836" y="1800"/>
                    <a:pt x="761" y="1833"/>
                    <a:pt x="650" y="1833"/>
                  </a:cubicBezTo>
                  <a:cubicBezTo>
                    <a:pt x="614" y="1833"/>
                    <a:pt x="574" y="1830"/>
                    <a:pt x="531" y="1822"/>
                  </a:cubicBezTo>
                  <a:cubicBezTo>
                    <a:pt x="494" y="1816"/>
                    <a:pt x="459" y="1806"/>
                    <a:pt x="426" y="1793"/>
                  </a:cubicBezTo>
                  <a:cubicBezTo>
                    <a:pt x="451" y="1718"/>
                    <a:pt x="508" y="1620"/>
                    <a:pt x="634" y="1620"/>
                  </a:cubicBezTo>
                  <a:close/>
                  <a:moveTo>
                    <a:pt x="1186" y="142"/>
                  </a:moveTo>
                  <a:cubicBezTo>
                    <a:pt x="1542" y="142"/>
                    <a:pt x="1907" y="420"/>
                    <a:pt x="2062" y="822"/>
                  </a:cubicBezTo>
                  <a:cubicBezTo>
                    <a:pt x="2153" y="1056"/>
                    <a:pt x="2293" y="1663"/>
                    <a:pt x="1653" y="2243"/>
                  </a:cubicBezTo>
                  <a:cubicBezTo>
                    <a:pt x="1649" y="2246"/>
                    <a:pt x="1206" y="2579"/>
                    <a:pt x="860" y="2579"/>
                  </a:cubicBezTo>
                  <a:cubicBezTo>
                    <a:pt x="752" y="2579"/>
                    <a:pt x="669" y="2547"/>
                    <a:pt x="606" y="2480"/>
                  </a:cubicBezTo>
                  <a:cubicBezTo>
                    <a:pt x="468" y="2333"/>
                    <a:pt x="393" y="2136"/>
                    <a:pt x="400" y="1933"/>
                  </a:cubicBezTo>
                  <a:lnTo>
                    <a:pt x="400" y="1933"/>
                  </a:lnTo>
                  <a:cubicBezTo>
                    <a:pt x="434" y="1945"/>
                    <a:pt x="470" y="1953"/>
                    <a:pt x="506" y="1960"/>
                  </a:cubicBezTo>
                  <a:cubicBezTo>
                    <a:pt x="554" y="1969"/>
                    <a:pt x="603" y="1973"/>
                    <a:pt x="653" y="1973"/>
                  </a:cubicBezTo>
                  <a:cubicBezTo>
                    <a:pt x="875" y="1973"/>
                    <a:pt x="976" y="1860"/>
                    <a:pt x="978" y="1746"/>
                  </a:cubicBezTo>
                  <a:cubicBezTo>
                    <a:pt x="980" y="1620"/>
                    <a:pt x="863" y="1484"/>
                    <a:pt x="630" y="1477"/>
                  </a:cubicBezTo>
                  <a:cubicBezTo>
                    <a:pt x="483" y="1477"/>
                    <a:pt x="363" y="1568"/>
                    <a:pt x="301" y="1718"/>
                  </a:cubicBezTo>
                  <a:cubicBezTo>
                    <a:pt x="230" y="1654"/>
                    <a:pt x="185" y="1566"/>
                    <a:pt x="173" y="1469"/>
                  </a:cubicBezTo>
                  <a:cubicBezTo>
                    <a:pt x="145" y="1267"/>
                    <a:pt x="240" y="1034"/>
                    <a:pt x="419" y="858"/>
                  </a:cubicBezTo>
                  <a:cubicBezTo>
                    <a:pt x="434" y="844"/>
                    <a:pt x="450" y="830"/>
                    <a:pt x="466" y="818"/>
                  </a:cubicBezTo>
                  <a:cubicBezTo>
                    <a:pt x="558" y="949"/>
                    <a:pt x="724" y="1025"/>
                    <a:pt x="917" y="1025"/>
                  </a:cubicBezTo>
                  <a:cubicBezTo>
                    <a:pt x="960" y="1025"/>
                    <a:pt x="1004" y="1021"/>
                    <a:pt x="1049" y="1013"/>
                  </a:cubicBezTo>
                  <a:cubicBezTo>
                    <a:pt x="1249" y="980"/>
                    <a:pt x="1345" y="912"/>
                    <a:pt x="1337" y="812"/>
                  </a:cubicBezTo>
                  <a:cubicBezTo>
                    <a:pt x="1325" y="665"/>
                    <a:pt x="1062" y="574"/>
                    <a:pt x="827" y="574"/>
                  </a:cubicBezTo>
                  <a:cubicBezTo>
                    <a:pt x="726" y="574"/>
                    <a:pt x="629" y="590"/>
                    <a:pt x="535" y="624"/>
                  </a:cubicBezTo>
                  <a:cubicBezTo>
                    <a:pt x="527" y="564"/>
                    <a:pt x="538" y="504"/>
                    <a:pt x="566" y="452"/>
                  </a:cubicBezTo>
                  <a:cubicBezTo>
                    <a:pt x="637" y="312"/>
                    <a:pt x="808" y="206"/>
                    <a:pt x="1049" y="157"/>
                  </a:cubicBezTo>
                  <a:cubicBezTo>
                    <a:pt x="1094" y="147"/>
                    <a:pt x="1140" y="142"/>
                    <a:pt x="1186" y="142"/>
                  </a:cubicBezTo>
                  <a:close/>
                  <a:moveTo>
                    <a:pt x="1190" y="0"/>
                  </a:moveTo>
                  <a:cubicBezTo>
                    <a:pt x="1133" y="0"/>
                    <a:pt x="1075" y="7"/>
                    <a:pt x="1019" y="19"/>
                  </a:cubicBezTo>
                  <a:cubicBezTo>
                    <a:pt x="736" y="78"/>
                    <a:pt x="530" y="209"/>
                    <a:pt x="439" y="388"/>
                  </a:cubicBezTo>
                  <a:cubicBezTo>
                    <a:pt x="389" y="480"/>
                    <a:pt x="377" y="588"/>
                    <a:pt x="404" y="690"/>
                  </a:cubicBezTo>
                  <a:cubicBezTo>
                    <a:pt x="375" y="710"/>
                    <a:pt x="347" y="733"/>
                    <a:pt x="321" y="758"/>
                  </a:cubicBezTo>
                  <a:cubicBezTo>
                    <a:pt x="110" y="964"/>
                    <a:pt x="0" y="1245"/>
                    <a:pt x="34" y="1489"/>
                  </a:cubicBezTo>
                  <a:cubicBezTo>
                    <a:pt x="51" y="1643"/>
                    <a:pt x="135" y="1779"/>
                    <a:pt x="264" y="1866"/>
                  </a:cubicBezTo>
                  <a:cubicBezTo>
                    <a:pt x="232" y="2111"/>
                    <a:pt x="323" y="2384"/>
                    <a:pt x="504" y="2576"/>
                  </a:cubicBezTo>
                  <a:cubicBezTo>
                    <a:pt x="593" y="2671"/>
                    <a:pt x="713" y="2719"/>
                    <a:pt x="860" y="2719"/>
                  </a:cubicBezTo>
                  <a:lnTo>
                    <a:pt x="859" y="2718"/>
                  </a:lnTo>
                  <a:cubicBezTo>
                    <a:pt x="1250" y="2718"/>
                    <a:pt x="1717" y="2370"/>
                    <a:pt x="1741" y="2350"/>
                  </a:cubicBezTo>
                  <a:cubicBezTo>
                    <a:pt x="2234" y="1905"/>
                    <a:pt x="2403" y="1314"/>
                    <a:pt x="2193" y="772"/>
                  </a:cubicBezTo>
                  <a:cubicBezTo>
                    <a:pt x="2018" y="318"/>
                    <a:pt x="1606" y="0"/>
                    <a:pt x="119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68">
              <a:extLst>
                <a:ext uri="{FF2B5EF4-FFF2-40B4-BE49-F238E27FC236}">
                  <a16:creationId xmlns:a16="http://schemas.microsoft.com/office/drawing/2014/main" id="{FEB0A203-F154-993A-2EC7-B072149EA593}"/>
                </a:ext>
              </a:extLst>
            </p:cNvPr>
            <p:cNvSpPr/>
            <p:nvPr/>
          </p:nvSpPr>
          <p:spPr>
            <a:xfrm>
              <a:off x="1287986" y="4197715"/>
              <a:ext cx="512119" cy="408692"/>
            </a:xfrm>
            <a:custGeom>
              <a:avLst/>
              <a:gdLst/>
              <a:ahLst/>
              <a:cxnLst/>
              <a:rect l="l" t="t" r="r" b="b"/>
              <a:pathLst>
                <a:path w="6427" h="5129" extrusionOk="0">
                  <a:moveTo>
                    <a:pt x="5404" y="1"/>
                  </a:moveTo>
                  <a:cubicBezTo>
                    <a:pt x="5404" y="1"/>
                    <a:pt x="1433" y="2513"/>
                    <a:pt x="998" y="2513"/>
                  </a:cubicBezTo>
                  <a:cubicBezTo>
                    <a:pt x="981" y="2513"/>
                    <a:pt x="969" y="2509"/>
                    <a:pt x="963" y="2500"/>
                  </a:cubicBezTo>
                  <a:cubicBezTo>
                    <a:pt x="558" y="1882"/>
                    <a:pt x="216" y="1807"/>
                    <a:pt x="72" y="1807"/>
                  </a:cubicBezTo>
                  <a:cubicBezTo>
                    <a:pt x="26" y="1807"/>
                    <a:pt x="1" y="1815"/>
                    <a:pt x="1" y="1815"/>
                  </a:cubicBezTo>
                  <a:cubicBezTo>
                    <a:pt x="1" y="1815"/>
                    <a:pt x="898" y="4712"/>
                    <a:pt x="1249" y="5075"/>
                  </a:cubicBezTo>
                  <a:cubicBezTo>
                    <a:pt x="1285" y="5112"/>
                    <a:pt x="1364" y="5128"/>
                    <a:pt x="1477" y="5128"/>
                  </a:cubicBezTo>
                  <a:cubicBezTo>
                    <a:pt x="2442" y="5128"/>
                    <a:pt x="5898" y="3931"/>
                    <a:pt x="6271" y="3931"/>
                  </a:cubicBezTo>
                  <a:cubicBezTo>
                    <a:pt x="6285" y="3931"/>
                    <a:pt x="6295" y="3933"/>
                    <a:pt x="6300" y="3936"/>
                  </a:cubicBezTo>
                  <a:cubicBezTo>
                    <a:pt x="6302" y="3938"/>
                    <a:pt x="6304" y="3939"/>
                    <a:pt x="6306" y="3939"/>
                  </a:cubicBezTo>
                  <a:cubicBezTo>
                    <a:pt x="6426" y="3939"/>
                    <a:pt x="5686" y="329"/>
                    <a:pt x="5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68">
              <a:extLst>
                <a:ext uri="{FF2B5EF4-FFF2-40B4-BE49-F238E27FC236}">
                  <a16:creationId xmlns:a16="http://schemas.microsoft.com/office/drawing/2014/main" id="{14CDAC9F-E220-C206-B165-DDD7F2F5EED3}"/>
                </a:ext>
              </a:extLst>
            </p:cNvPr>
            <p:cNvSpPr/>
            <p:nvPr/>
          </p:nvSpPr>
          <p:spPr>
            <a:xfrm>
              <a:off x="1299142" y="4390862"/>
              <a:ext cx="64702" cy="44622"/>
            </a:xfrm>
            <a:custGeom>
              <a:avLst/>
              <a:gdLst/>
              <a:ahLst/>
              <a:cxnLst/>
              <a:rect l="l" t="t" r="r" b="b"/>
              <a:pathLst>
                <a:path w="812" h="560" extrusionOk="0">
                  <a:moveTo>
                    <a:pt x="146" y="1"/>
                  </a:moveTo>
                  <a:cubicBezTo>
                    <a:pt x="124" y="1"/>
                    <a:pt x="102" y="3"/>
                    <a:pt x="80" y="10"/>
                  </a:cubicBezTo>
                  <a:cubicBezTo>
                    <a:pt x="1" y="37"/>
                    <a:pt x="27" y="147"/>
                    <a:pt x="100" y="147"/>
                  </a:cubicBezTo>
                  <a:cubicBezTo>
                    <a:pt x="106" y="147"/>
                    <a:pt x="112" y="146"/>
                    <a:pt x="119" y="145"/>
                  </a:cubicBezTo>
                  <a:cubicBezTo>
                    <a:pt x="128" y="142"/>
                    <a:pt x="139" y="141"/>
                    <a:pt x="149" y="141"/>
                  </a:cubicBezTo>
                  <a:cubicBezTo>
                    <a:pt x="290" y="141"/>
                    <a:pt x="528" y="362"/>
                    <a:pt x="664" y="532"/>
                  </a:cubicBezTo>
                  <a:cubicBezTo>
                    <a:pt x="677" y="550"/>
                    <a:pt x="698" y="559"/>
                    <a:pt x="719" y="559"/>
                  </a:cubicBezTo>
                  <a:cubicBezTo>
                    <a:pt x="778" y="558"/>
                    <a:pt x="811" y="491"/>
                    <a:pt x="775" y="444"/>
                  </a:cubicBezTo>
                  <a:cubicBezTo>
                    <a:pt x="736" y="396"/>
                    <a:pt x="412" y="1"/>
                    <a:pt x="14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68">
              <a:extLst>
                <a:ext uri="{FF2B5EF4-FFF2-40B4-BE49-F238E27FC236}">
                  <a16:creationId xmlns:a16="http://schemas.microsoft.com/office/drawing/2014/main" id="{6FBE8912-3BAC-FABC-80C4-0A08CF5F6EF8}"/>
                </a:ext>
              </a:extLst>
            </p:cNvPr>
            <p:cNvSpPr/>
            <p:nvPr/>
          </p:nvSpPr>
          <p:spPr>
            <a:xfrm>
              <a:off x="1315636" y="4445045"/>
              <a:ext cx="60240" cy="39841"/>
            </a:xfrm>
            <a:custGeom>
              <a:avLst/>
              <a:gdLst/>
              <a:ahLst/>
              <a:cxnLst/>
              <a:rect l="l" t="t" r="r" b="b"/>
              <a:pathLst>
                <a:path w="756" h="500" extrusionOk="0">
                  <a:moveTo>
                    <a:pt x="99" y="1"/>
                  </a:moveTo>
                  <a:cubicBezTo>
                    <a:pt x="22" y="1"/>
                    <a:pt x="0" y="119"/>
                    <a:pt x="85" y="140"/>
                  </a:cubicBezTo>
                  <a:cubicBezTo>
                    <a:pt x="290" y="191"/>
                    <a:pt x="473" y="306"/>
                    <a:pt x="607" y="470"/>
                  </a:cubicBezTo>
                  <a:cubicBezTo>
                    <a:pt x="620" y="489"/>
                    <a:pt x="642" y="499"/>
                    <a:pt x="664" y="499"/>
                  </a:cubicBezTo>
                  <a:lnTo>
                    <a:pt x="664" y="498"/>
                  </a:lnTo>
                  <a:cubicBezTo>
                    <a:pt x="722" y="498"/>
                    <a:pt x="755" y="434"/>
                    <a:pt x="722" y="387"/>
                  </a:cubicBezTo>
                  <a:cubicBezTo>
                    <a:pt x="569" y="196"/>
                    <a:pt x="357" y="60"/>
                    <a:pt x="119" y="3"/>
                  </a:cubicBezTo>
                  <a:cubicBezTo>
                    <a:pt x="112" y="2"/>
                    <a:pt x="105" y="1"/>
                    <a:pt x="9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68">
              <a:extLst>
                <a:ext uri="{FF2B5EF4-FFF2-40B4-BE49-F238E27FC236}">
                  <a16:creationId xmlns:a16="http://schemas.microsoft.com/office/drawing/2014/main" id="{EDE98384-821D-4DB5-3266-0840E124FBA4}"/>
                </a:ext>
              </a:extLst>
            </p:cNvPr>
            <p:cNvSpPr/>
            <p:nvPr/>
          </p:nvSpPr>
          <p:spPr>
            <a:xfrm>
              <a:off x="1283206" y="4340742"/>
              <a:ext cx="69643" cy="31554"/>
            </a:xfrm>
            <a:custGeom>
              <a:avLst/>
              <a:gdLst/>
              <a:ahLst/>
              <a:cxnLst/>
              <a:rect l="l" t="t" r="r" b="b"/>
              <a:pathLst>
                <a:path w="874" h="396" extrusionOk="0">
                  <a:moveTo>
                    <a:pt x="300" y="1"/>
                  </a:moveTo>
                  <a:cubicBezTo>
                    <a:pt x="227" y="1"/>
                    <a:pt x="150" y="17"/>
                    <a:pt x="71" y="58"/>
                  </a:cubicBezTo>
                  <a:cubicBezTo>
                    <a:pt x="0" y="96"/>
                    <a:pt x="38" y="193"/>
                    <a:pt x="103" y="193"/>
                  </a:cubicBezTo>
                  <a:cubicBezTo>
                    <a:pt x="114" y="193"/>
                    <a:pt x="125" y="190"/>
                    <a:pt x="137" y="184"/>
                  </a:cubicBezTo>
                  <a:cubicBezTo>
                    <a:pt x="191" y="155"/>
                    <a:pt x="246" y="143"/>
                    <a:pt x="298" y="143"/>
                  </a:cubicBezTo>
                  <a:cubicBezTo>
                    <a:pt x="528" y="143"/>
                    <a:pt x="723" y="368"/>
                    <a:pt x="725" y="370"/>
                  </a:cubicBezTo>
                  <a:cubicBezTo>
                    <a:pt x="738" y="386"/>
                    <a:pt x="758" y="395"/>
                    <a:pt x="779" y="395"/>
                  </a:cubicBezTo>
                  <a:cubicBezTo>
                    <a:pt x="779" y="395"/>
                    <a:pt x="780" y="395"/>
                    <a:pt x="780" y="395"/>
                  </a:cubicBezTo>
                  <a:cubicBezTo>
                    <a:pt x="841" y="395"/>
                    <a:pt x="873" y="324"/>
                    <a:pt x="833" y="279"/>
                  </a:cubicBezTo>
                  <a:cubicBezTo>
                    <a:pt x="821" y="265"/>
                    <a:pt x="591" y="1"/>
                    <a:pt x="30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68">
              <a:extLst>
                <a:ext uri="{FF2B5EF4-FFF2-40B4-BE49-F238E27FC236}">
                  <a16:creationId xmlns:a16="http://schemas.microsoft.com/office/drawing/2014/main" id="{F926C48F-5EB6-1366-C8B1-6A607243AD70}"/>
                </a:ext>
              </a:extLst>
            </p:cNvPr>
            <p:cNvSpPr/>
            <p:nvPr/>
          </p:nvSpPr>
          <p:spPr>
            <a:xfrm>
              <a:off x="2113803" y="4182894"/>
              <a:ext cx="467657" cy="339766"/>
            </a:xfrm>
            <a:custGeom>
              <a:avLst/>
              <a:gdLst/>
              <a:ahLst/>
              <a:cxnLst/>
              <a:rect l="l" t="t" r="r" b="b"/>
              <a:pathLst>
                <a:path w="5869" h="4264" extrusionOk="0">
                  <a:moveTo>
                    <a:pt x="208" y="1"/>
                  </a:moveTo>
                  <a:cubicBezTo>
                    <a:pt x="1" y="378"/>
                    <a:pt x="15" y="4040"/>
                    <a:pt x="133" y="4040"/>
                  </a:cubicBezTo>
                  <a:cubicBezTo>
                    <a:pt x="136" y="4040"/>
                    <a:pt x="138" y="4039"/>
                    <a:pt x="140" y="4037"/>
                  </a:cubicBezTo>
                  <a:cubicBezTo>
                    <a:pt x="152" y="4023"/>
                    <a:pt x="211" y="4017"/>
                    <a:pt x="308" y="4017"/>
                  </a:cubicBezTo>
                  <a:cubicBezTo>
                    <a:pt x="928" y="4017"/>
                    <a:pt x="3096" y="4263"/>
                    <a:pt x="4371" y="4263"/>
                  </a:cubicBezTo>
                  <a:cubicBezTo>
                    <a:pt x="4880" y="4263"/>
                    <a:pt x="5247" y="4224"/>
                    <a:pt x="5316" y="4114"/>
                  </a:cubicBezTo>
                  <a:cubicBezTo>
                    <a:pt x="5585" y="3686"/>
                    <a:pt x="5868" y="668"/>
                    <a:pt x="5868" y="668"/>
                  </a:cubicBezTo>
                  <a:cubicBezTo>
                    <a:pt x="5868" y="668"/>
                    <a:pt x="5865" y="668"/>
                    <a:pt x="5859" y="668"/>
                  </a:cubicBezTo>
                  <a:cubicBezTo>
                    <a:pt x="5793" y="668"/>
                    <a:pt x="5394" y="703"/>
                    <a:pt x="5067" y="1537"/>
                  </a:cubicBezTo>
                  <a:cubicBezTo>
                    <a:pt x="5061" y="1552"/>
                    <a:pt x="5036" y="1560"/>
                    <a:pt x="4994" y="1560"/>
                  </a:cubicBezTo>
                  <a:cubicBezTo>
                    <a:pt x="4382" y="1560"/>
                    <a:pt x="208"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68">
              <a:extLst>
                <a:ext uri="{FF2B5EF4-FFF2-40B4-BE49-F238E27FC236}">
                  <a16:creationId xmlns:a16="http://schemas.microsoft.com/office/drawing/2014/main" id="{1D7D1A51-B265-8A98-0C49-B1ED45938C55}"/>
                </a:ext>
              </a:extLst>
            </p:cNvPr>
            <p:cNvSpPr/>
            <p:nvPr/>
          </p:nvSpPr>
          <p:spPr>
            <a:xfrm>
              <a:off x="2525915" y="4287834"/>
              <a:ext cx="55857" cy="53547"/>
            </a:xfrm>
            <a:custGeom>
              <a:avLst/>
              <a:gdLst/>
              <a:ahLst/>
              <a:cxnLst/>
              <a:rect l="l" t="t" r="r" b="b"/>
              <a:pathLst>
                <a:path w="701" h="672" extrusionOk="0">
                  <a:moveTo>
                    <a:pt x="594" y="0"/>
                  </a:moveTo>
                  <a:cubicBezTo>
                    <a:pt x="316" y="0"/>
                    <a:pt x="49" y="510"/>
                    <a:pt x="20" y="569"/>
                  </a:cubicBezTo>
                  <a:cubicBezTo>
                    <a:pt x="1" y="603"/>
                    <a:pt x="16" y="646"/>
                    <a:pt x="50" y="664"/>
                  </a:cubicBezTo>
                  <a:cubicBezTo>
                    <a:pt x="60" y="669"/>
                    <a:pt x="71" y="672"/>
                    <a:pt x="83" y="672"/>
                  </a:cubicBezTo>
                  <a:cubicBezTo>
                    <a:pt x="108" y="672"/>
                    <a:pt x="133" y="656"/>
                    <a:pt x="145" y="633"/>
                  </a:cubicBezTo>
                  <a:cubicBezTo>
                    <a:pt x="227" y="471"/>
                    <a:pt x="442" y="141"/>
                    <a:pt x="589" y="141"/>
                  </a:cubicBezTo>
                  <a:cubicBezTo>
                    <a:pt x="592" y="141"/>
                    <a:pt x="595" y="141"/>
                    <a:pt x="599" y="141"/>
                  </a:cubicBezTo>
                  <a:cubicBezTo>
                    <a:pt x="601" y="141"/>
                    <a:pt x="604" y="141"/>
                    <a:pt x="606" y="141"/>
                  </a:cubicBezTo>
                  <a:cubicBezTo>
                    <a:pt x="693" y="141"/>
                    <a:pt x="700" y="7"/>
                    <a:pt x="609" y="1"/>
                  </a:cubicBezTo>
                  <a:cubicBezTo>
                    <a:pt x="604" y="0"/>
                    <a:pt x="599" y="0"/>
                    <a:pt x="59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68">
              <a:extLst>
                <a:ext uri="{FF2B5EF4-FFF2-40B4-BE49-F238E27FC236}">
                  <a16:creationId xmlns:a16="http://schemas.microsoft.com/office/drawing/2014/main" id="{AF8EFF5D-C02E-D09D-13ED-D0402BED0053}"/>
                </a:ext>
              </a:extLst>
            </p:cNvPr>
            <p:cNvSpPr/>
            <p:nvPr/>
          </p:nvSpPr>
          <p:spPr>
            <a:xfrm>
              <a:off x="2524321" y="4343691"/>
              <a:ext cx="52909" cy="48527"/>
            </a:xfrm>
            <a:custGeom>
              <a:avLst/>
              <a:gdLst/>
              <a:ahLst/>
              <a:cxnLst/>
              <a:rect l="l" t="t" r="r" b="b"/>
              <a:pathLst>
                <a:path w="664" h="609" extrusionOk="0">
                  <a:moveTo>
                    <a:pt x="562" y="1"/>
                  </a:moveTo>
                  <a:cubicBezTo>
                    <a:pt x="551" y="1"/>
                    <a:pt x="540" y="3"/>
                    <a:pt x="528" y="9"/>
                  </a:cubicBezTo>
                  <a:cubicBezTo>
                    <a:pt x="306" y="114"/>
                    <a:pt x="127" y="290"/>
                    <a:pt x="16" y="509"/>
                  </a:cubicBezTo>
                  <a:cubicBezTo>
                    <a:pt x="1" y="546"/>
                    <a:pt x="17" y="587"/>
                    <a:pt x="52" y="602"/>
                  </a:cubicBezTo>
                  <a:cubicBezTo>
                    <a:pt x="61" y="606"/>
                    <a:pt x="70" y="608"/>
                    <a:pt x="81" y="608"/>
                  </a:cubicBezTo>
                  <a:cubicBezTo>
                    <a:pt x="108" y="608"/>
                    <a:pt x="133" y="592"/>
                    <a:pt x="145" y="567"/>
                  </a:cubicBezTo>
                  <a:cubicBezTo>
                    <a:pt x="242" y="378"/>
                    <a:pt x="397" y="227"/>
                    <a:pt x="588" y="136"/>
                  </a:cubicBezTo>
                  <a:cubicBezTo>
                    <a:pt x="664" y="103"/>
                    <a:pt x="628" y="1"/>
                    <a:pt x="56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68">
              <a:extLst>
                <a:ext uri="{FF2B5EF4-FFF2-40B4-BE49-F238E27FC236}">
                  <a16:creationId xmlns:a16="http://schemas.microsoft.com/office/drawing/2014/main" id="{98C1C2F9-9B50-C162-92E7-9969B8EA17BE}"/>
                </a:ext>
              </a:extLst>
            </p:cNvPr>
            <p:cNvSpPr/>
            <p:nvPr/>
          </p:nvSpPr>
          <p:spPr>
            <a:xfrm>
              <a:off x="2523365" y="4237715"/>
              <a:ext cx="64463" cy="39443"/>
            </a:xfrm>
            <a:custGeom>
              <a:avLst/>
              <a:gdLst/>
              <a:ahLst/>
              <a:cxnLst/>
              <a:rect l="l" t="t" r="r" b="b"/>
              <a:pathLst>
                <a:path w="809" h="495" extrusionOk="0">
                  <a:moveTo>
                    <a:pt x="588" y="0"/>
                  </a:moveTo>
                  <a:cubicBezTo>
                    <a:pt x="245" y="0"/>
                    <a:pt x="36" y="373"/>
                    <a:pt x="26" y="392"/>
                  </a:cubicBezTo>
                  <a:cubicBezTo>
                    <a:pt x="1" y="438"/>
                    <a:pt x="34" y="495"/>
                    <a:pt x="89" y="495"/>
                  </a:cubicBezTo>
                  <a:cubicBezTo>
                    <a:pt x="115" y="495"/>
                    <a:pt x="139" y="481"/>
                    <a:pt x="151" y="458"/>
                  </a:cubicBezTo>
                  <a:cubicBezTo>
                    <a:pt x="153" y="455"/>
                    <a:pt x="327" y="141"/>
                    <a:pt x="592" y="141"/>
                  </a:cubicBezTo>
                  <a:cubicBezTo>
                    <a:pt x="623" y="141"/>
                    <a:pt x="655" y="146"/>
                    <a:pt x="688" y="155"/>
                  </a:cubicBezTo>
                  <a:cubicBezTo>
                    <a:pt x="696" y="157"/>
                    <a:pt x="703" y="158"/>
                    <a:pt x="710" y="158"/>
                  </a:cubicBezTo>
                  <a:cubicBezTo>
                    <a:pt x="783" y="158"/>
                    <a:pt x="809" y="43"/>
                    <a:pt x="727" y="20"/>
                  </a:cubicBezTo>
                  <a:cubicBezTo>
                    <a:pt x="678" y="6"/>
                    <a:pt x="632" y="0"/>
                    <a:pt x="58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68">
              <a:extLst>
                <a:ext uri="{FF2B5EF4-FFF2-40B4-BE49-F238E27FC236}">
                  <a16:creationId xmlns:a16="http://schemas.microsoft.com/office/drawing/2014/main" id="{51538A63-58AD-E882-EA66-0CC8BF53F7A1}"/>
                </a:ext>
              </a:extLst>
            </p:cNvPr>
            <p:cNvSpPr/>
            <p:nvPr/>
          </p:nvSpPr>
          <p:spPr>
            <a:xfrm>
              <a:off x="2103524" y="3781300"/>
              <a:ext cx="401600" cy="297614"/>
            </a:xfrm>
            <a:custGeom>
              <a:avLst/>
              <a:gdLst/>
              <a:ahLst/>
              <a:cxnLst/>
              <a:rect l="l" t="t" r="r" b="b"/>
              <a:pathLst>
                <a:path w="5040" h="3735" extrusionOk="0">
                  <a:moveTo>
                    <a:pt x="3855" y="1"/>
                  </a:moveTo>
                  <a:cubicBezTo>
                    <a:pt x="3460" y="1"/>
                    <a:pt x="2670" y="1614"/>
                    <a:pt x="2444" y="1794"/>
                  </a:cubicBezTo>
                  <a:cubicBezTo>
                    <a:pt x="2405" y="1825"/>
                    <a:pt x="2323" y="1838"/>
                    <a:pt x="2215" y="1838"/>
                  </a:cubicBezTo>
                  <a:cubicBezTo>
                    <a:pt x="1676" y="1838"/>
                    <a:pt x="471" y="1513"/>
                    <a:pt x="471" y="1513"/>
                  </a:cubicBezTo>
                  <a:cubicBezTo>
                    <a:pt x="471" y="1513"/>
                    <a:pt x="0" y="3064"/>
                    <a:pt x="47" y="3251"/>
                  </a:cubicBezTo>
                  <a:cubicBezTo>
                    <a:pt x="84" y="3396"/>
                    <a:pt x="1228" y="3734"/>
                    <a:pt x="2225" y="3734"/>
                  </a:cubicBezTo>
                  <a:cubicBezTo>
                    <a:pt x="2527" y="3734"/>
                    <a:pt x="2815" y="3703"/>
                    <a:pt x="3055" y="3626"/>
                  </a:cubicBezTo>
                  <a:cubicBezTo>
                    <a:pt x="4090" y="3298"/>
                    <a:pt x="5040" y="796"/>
                    <a:pt x="5040" y="796"/>
                  </a:cubicBezTo>
                  <a:cubicBezTo>
                    <a:pt x="5040" y="796"/>
                    <a:pt x="4277" y="149"/>
                    <a:pt x="3901" y="9"/>
                  </a:cubicBezTo>
                  <a:cubicBezTo>
                    <a:pt x="3886" y="4"/>
                    <a:pt x="3871" y="1"/>
                    <a:pt x="38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68">
              <a:extLst>
                <a:ext uri="{FF2B5EF4-FFF2-40B4-BE49-F238E27FC236}">
                  <a16:creationId xmlns:a16="http://schemas.microsoft.com/office/drawing/2014/main" id="{2D78CF1A-835C-DC7F-4069-85A7A0BAEC3D}"/>
                </a:ext>
              </a:extLst>
            </p:cNvPr>
            <p:cNvSpPr/>
            <p:nvPr/>
          </p:nvSpPr>
          <p:spPr>
            <a:xfrm>
              <a:off x="1392050" y="3743292"/>
              <a:ext cx="1005513" cy="781765"/>
            </a:xfrm>
            <a:custGeom>
              <a:avLst/>
              <a:gdLst/>
              <a:ahLst/>
              <a:cxnLst/>
              <a:rect l="l" t="t" r="r" b="b"/>
              <a:pathLst>
                <a:path w="12619" h="9811" extrusionOk="0">
                  <a:moveTo>
                    <a:pt x="8129" y="0"/>
                  </a:moveTo>
                  <a:cubicBezTo>
                    <a:pt x="6719" y="0"/>
                    <a:pt x="3737" y="1603"/>
                    <a:pt x="3526" y="1708"/>
                  </a:cubicBezTo>
                  <a:cubicBezTo>
                    <a:pt x="3272" y="1835"/>
                    <a:pt x="1" y="4527"/>
                    <a:pt x="2726" y="9508"/>
                  </a:cubicBezTo>
                  <a:cubicBezTo>
                    <a:pt x="2848" y="9730"/>
                    <a:pt x="3665" y="9810"/>
                    <a:pt x="4716" y="9810"/>
                  </a:cubicBezTo>
                  <a:cubicBezTo>
                    <a:pt x="6853" y="9810"/>
                    <a:pt x="9953" y="9477"/>
                    <a:pt x="10104" y="9321"/>
                  </a:cubicBezTo>
                  <a:cubicBezTo>
                    <a:pt x="12619" y="6728"/>
                    <a:pt x="8762" y="231"/>
                    <a:pt x="8762" y="231"/>
                  </a:cubicBezTo>
                  <a:cubicBezTo>
                    <a:pt x="8643" y="68"/>
                    <a:pt x="8419" y="0"/>
                    <a:pt x="8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68">
              <a:extLst>
                <a:ext uri="{FF2B5EF4-FFF2-40B4-BE49-F238E27FC236}">
                  <a16:creationId xmlns:a16="http://schemas.microsoft.com/office/drawing/2014/main" id="{507CEF25-20FE-871E-D187-7D58DFDE8F4F}"/>
                </a:ext>
              </a:extLst>
            </p:cNvPr>
            <p:cNvSpPr/>
            <p:nvPr/>
          </p:nvSpPr>
          <p:spPr>
            <a:xfrm>
              <a:off x="1791413" y="3933412"/>
              <a:ext cx="415305" cy="593077"/>
            </a:xfrm>
            <a:custGeom>
              <a:avLst/>
              <a:gdLst/>
              <a:ahLst/>
              <a:cxnLst/>
              <a:rect l="l" t="t" r="r" b="b"/>
              <a:pathLst>
                <a:path w="5212" h="7443" extrusionOk="0">
                  <a:moveTo>
                    <a:pt x="2064" y="1"/>
                  </a:moveTo>
                  <a:cubicBezTo>
                    <a:pt x="2033" y="1"/>
                    <a:pt x="2002" y="2"/>
                    <a:pt x="1971" y="5"/>
                  </a:cubicBezTo>
                  <a:cubicBezTo>
                    <a:pt x="0" y="196"/>
                    <a:pt x="300" y="6934"/>
                    <a:pt x="300" y="6934"/>
                  </a:cubicBezTo>
                  <a:cubicBezTo>
                    <a:pt x="364" y="7223"/>
                    <a:pt x="1172" y="7442"/>
                    <a:pt x="2078" y="7442"/>
                  </a:cubicBezTo>
                  <a:cubicBezTo>
                    <a:pt x="2963" y="7442"/>
                    <a:pt x="3942" y="7233"/>
                    <a:pt x="4412" y="6676"/>
                  </a:cubicBezTo>
                  <a:cubicBezTo>
                    <a:pt x="5212" y="5727"/>
                    <a:pt x="3981" y="1"/>
                    <a:pt x="2064"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68">
              <a:extLst>
                <a:ext uri="{FF2B5EF4-FFF2-40B4-BE49-F238E27FC236}">
                  <a16:creationId xmlns:a16="http://schemas.microsoft.com/office/drawing/2014/main" id="{577DC2A4-1F59-6846-D97A-AE29785DABF6}"/>
                </a:ext>
              </a:extLst>
            </p:cNvPr>
            <p:cNvSpPr/>
            <p:nvPr/>
          </p:nvSpPr>
          <p:spPr>
            <a:xfrm>
              <a:off x="1762170" y="4339069"/>
              <a:ext cx="460246" cy="191716"/>
            </a:xfrm>
            <a:custGeom>
              <a:avLst/>
              <a:gdLst/>
              <a:ahLst/>
              <a:cxnLst/>
              <a:rect l="l" t="t" r="r" b="b"/>
              <a:pathLst>
                <a:path w="5776" h="2406" extrusionOk="0">
                  <a:moveTo>
                    <a:pt x="5692" y="1"/>
                  </a:moveTo>
                  <a:cubicBezTo>
                    <a:pt x="5665" y="1"/>
                    <a:pt x="5639" y="15"/>
                    <a:pt x="5628" y="49"/>
                  </a:cubicBezTo>
                  <a:cubicBezTo>
                    <a:pt x="5354" y="979"/>
                    <a:pt x="4839" y="1626"/>
                    <a:pt x="4097" y="1968"/>
                  </a:cubicBezTo>
                  <a:cubicBezTo>
                    <a:pt x="3634" y="2183"/>
                    <a:pt x="3123" y="2260"/>
                    <a:pt x="2627" y="2260"/>
                  </a:cubicBezTo>
                  <a:cubicBezTo>
                    <a:pt x="1340" y="2260"/>
                    <a:pt x="149" y="1739"/>
                    <a:pt x="132" y="1732"/>
                  </a:cubicBezTo>
                  <a:cubicBezTo>
                    <a:pt x="122" y="1727"/>
                    <a:pt x="111" y="1725"/>
                    <a:pt x="102" y="1725"/>
                  </a:cubicBezTo>
                  <a:cubicBezTo>
                    <a:pt x="35" y="1725"/>
                    <a:pt x="1" y="1826"/>
                    <a:pt x="75" y="1860"/>
                  </a:cubicBezTo>
                  <a:cubicBezTo>
                    <a:pt x="143" y="1891"/>
                    <a:pt x="1319" y="2406"/>
                    <a:pt x="2615" y="2406"/>
                  </a:cubicBezTo>
                  <a:cubicBezTo>
                    <a:pt x="3131" y="2406"/>
                    <a:pt x="3665" y="2324"/>
                    <a:pt x="4156" y="2097"/>
                  </a:cubicBezTo>
                  <a:cubicBezTo>
                    <a:pt x="4937" y="1736"/>
                    <a:pt x="5477" y="1061"/>
                    <a:pt x="5763" y="89"/>
                  </a:cubicBezTo>
                  <a:cubicBezTo>
                    <a:pt x="5776" y="36"/>
                    <a:pt x="5733" y="1"/>
                    <a:pt x="569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68">
              <a:extLst>
                <a:ext uri="{FF2B5EF4-FFF2-40B4-BE49-F238E27FC236}">
                  <a16:creationId xmlns:a16="http://schemas.microsoft.com/office/drawing/2014/main" id="{578AD36B-21E6-E19A-8D98-BBD77CE82F7D}"/>
                </a:ext>
              </a:extLst>
            </p:cNvPr>
            <p:cNvSpPr/>
            <p:nvPr/>
          </p:nvSpPr>
          <p:spPr>
            <a:xfrm>
              <a:off x="1157468" y="3016678"/>
              <a:ext cx="1338586" cy="878739"/>
            </a:xfrm>
            <a:custGeom>
              <a:avLst/>
              <a:gdLst/>
              <a:ahLst/>
              <a:cxnLst/>
              <a:rect l="l" t="t" r="r" b="b"/>
              <a:pathLst>
                <a:path w="16799" h="11028" extrusionOk="0">
                  <a:moveTo>
                    <a:pt x="8002" y="1"/>
                  </a:moveTo>
                  <a:cubicBezTo>
                    <a:pt x="5112" y="1"/>
                    <a:pt x="3637" y="1791"/>
                    <a:pt x="3637" y="1791"/>
                  </a:cubicBezTo>
                  <a:cubicBezTo>
                    <a:pt x="1" y="5486"/>
                    <a:pt x="2704" y="11027"/>
                    <a:pt x="8217" y="11027"/>
                  </a:cubicBezTo>
                  <a:cubicBezTo>
                    <a:pt x="8302" y="11027"/>
                    <a:pt x="8388" y="11026"/>
                    <a:pt x="8474" y="11023"/>
                  </a:cubicBezTo>
                  <a:cubicBezTo>
                    <a:pt x="16798" y="10765"/>
                    <a:pt x="14916" y="1476"/>
                    <a:pt x="9880" y="238"/>
                  </a:cubicBezTo>
                  <a:cubicBezTo>
                    <a:pt x="9199" y="71"/>
                    <a:pt x="8573" y="1"/>
                    <a:pt x="80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68">
              <a:extLst>
                <a:ext uri="{FF2B5EF4-FFF2-40B4-BE49-F238E27FC236}">
                  <a16:creationId xmlns:a16="http://schemas.microsoft.com/office/drawing/2014/main" id="{FEF4CA08-17CF-FA68-0909-A447EB9D3F56}"/>
                </a:ext>
              </a:extLst>
            </p:cNvPr>
            <p:cNvSpPr/>
            <p:nvPr/>
          </p:nvSpPr>
          <p:spPr>
            <a:xfrm>
              <a:off x="1495078" y="3157714"/>
              <a:ext cx="781207" cy="643357"/>
            </a:xfrm>
            <a:custGeom>
              <a:avLst/>
              <a:gdLst/>
              <a:ahLst/>
              <a:cxnLst/>
              <a:rect l="l" t="t" r="r" b="b"/>
              <a:pathLst>
                <a:path w="9804" h="8074" extrusionOk="0">
                  <a:moveTo>
                    <a:pt x="4707" y="1"/>
                  </a:moveTo>
                  <a:cubicBezTo>
                    <a:pt x="3597" y="1"/>
                    <a:pt x="1816" y="1025"/>
                    <a:pt x="1816" y="1025"/>
                  </a:cubicBezTo>
                  <a:cubicBezTo>
                    <a:pt x="31" y="1916"/>
                    <a:pt x="0" y="3464"/>
                    <a:pt x="623" y="5486"/>
                  </a:cubicBezTo>
                  <a:cubicBezTo>
                    <a:pt x="1019" y="6772"/>
                    <a:pt x="2656" y="8074"/>
                    <a:pt x="4419" y="8074"/>
                  </a:cubicBezTo>
                  <a:cubicBezTo>
                    <a:pt x="5510" y="8074"/>
                    <a:pt x="6650" y="7575"/>
                    <a:pt x="7573" y="6264"/>
                  </a:cubicBezTo>
                  <a:cubicBezTo>
                    <a:pt x="9803" y="3100"/>
                    <a:pt x="8247" y="1544"/>
                    <a:pt x="5187" y="92"/>
                  </a:cubicBezTo>
                  <a:cubicBezTo>
                    <a:pt x="5052" y="28"/>
                    <a:pt x="4889" y="1"/>
                    <a:pt x="4707"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68">
              <a:extLst>
                <a:ext uri="{FF2B5EF4-FFF2-40B4-BE49-F238E27FC236}">
                  <a16:creationId xmlns:a16="http://schemas.microsoft.com/office/drawing/2014/main" id="{35A29E94-0210-9D45-1963-EB09B61F0161}"/>
                </a:ext>
              </a:extLst>
            </p:cNvPr>
            <p:cNvSpPr/>
            <p:nvPr/>
          </p:nvSpPr>
          <p:spPr>
            <a:xfrm>
              <a:off x="1864640" y="3386160"/>
              <a:ext cx="140958" cy="145899"/>
            </a:xfrm>
            <a:custGeom>
              <a:avLst/>
              <a:gdLst/>
              <a:ahLst/>
              <a:cxnLst/>
              <a:rect l="l" t="t" r="r" b="b"/>
              <a:pathLst>
                <a:path w="1769" h="1831" extrusionOk="0">
                  <a:moveTo>
                    <a:pt x="103" y="0"/>
                  </a:moveTo>
                  <a:cubicBezTo>
                    <a:pt x="38" y="0"/>
                    <a:pt x="0" y="97"/>
                    <a:pt x="72" y="134"/>
                  </a:cubicBezTo>
                  <a:cubicBezTo>
                    <a:pt x="770" y="503"/>
                    <a:pt x="1533" y="978"/>
                    <a:pt x="1607" y="1130"/>
                  </a:cubicBezTo>
                  <a:cubicBezTo>
                    <a:pt x="1260" y="1264"/>
                    <a:pt x="603" y="1682"/>
                    <a:pt x="575" y="1700"/>
                  </a:cubicBezTo>
                  <a:cubicBezTo>
                    <a:pt x="514" y="1738"/>
                    <a:pt x="541" y="1831"/>
                    <a:pt x="612" y="1831"/>
                  </a:cubicBezTo>
                  <a:cubicBezTo>
                    <a:pt x="625" y="1831"/>
                    <a:pt x="639" y="1827"/>
                    <a:pt x="651" y="1819"/>
                  </a:cubicBezTo>
                  <a:cubicBezTo>
                    <a:pt x="657" y="1815"/>
                    <a:pt x="1338" y="1383"/>
                    <a:pt x="1667" y="1258"/>
                  </a:cubicBezTo>
                  <a:cubicBezTo>
                    <a:pt x="1740" y="1230"/>
                    <a:pt x="1752" y="1174"/>
                    <a:pt x="1754" y="1152"/>
                  </a:cubicBezTo>
                  <a:cubicBezTo>
                    <a:pt x="1768" y="910"/>
                    <a:pt x="748" y="332"/>
                    <a:pt x="139" y="10"/>
                  </a:cubicBezTo>
                  <a:cubicBezTo>
                    <a:pt x="126" y="3"/>
                    <a:pt x="114" y="0"/>
                    <a:pt x="10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68">
              <a:extLst>
                <a:ext uri="{FF2B5EF4-FFF2-40B4-BE49-F238E27FC236}">
                  <a16:creationId xmlns:a16="http://schemas.microsoft.com/office/drawing/2014/main" id="{C4CC5BDB-EF8A-49AB-0E13-E4F7FE729021}"/>
                </a:ext>
              </a:extLst>
            </p:cNvPr>
            <p:cNvSpPr/>
            <p:nvPr/>
          </p:nvSpPr>
          <p:spPr>
            <a:xfrm>
              <a:off x="1693166" y="3430543"/>
              <a:ext cx="100559" cy="107890"/>
            </a:xfrm>
            <a:custGeom>
              <a:avLst/>
              <a:gdLst/>
              <a:ahLst/>
              <a:cxnLst/>
              <a:rect l="l" t="t" r="r" b="b"/>
              <a:pathLst>
                <a:path w="1262" h="1354" extrusionOk="0">
                  <a:moveTo>
                    <a:pt x="883" y="1"/>
                  </a:moveTo>
                  <a:cubicBezTo>
                    <a:pt x="840" y="1"/>
                    <a:pt x="795" y="41"/>
                    <a:pt x="816" y="96"/>
                  </a:cubicBezTo>
                  <a:cubicBezTo>
                    <a:pt x="898" y="320"/>
                    <a:pt x="1081" y="946"/>
                    <a:pt x="945" y="1153"/>
                  </a:cubicBezTo>
                  <a:cubicBezTo>
                    <a:pt x="922" y="1191"/>
                    <a:pt x="882" y="1213"/>
                    <a:pt x="838" y="1213"/>
                  </a:cubicBezTo>
                  <a:cubicBezTo>
                    <a:pt x="751" y="1213"/>
                    <a:pt x="439" y="843"/>
                    <a:pt x="159" y="405"/>
                  </a:cubicBezTo>
                  <a:cubicBezTo>
                    <a:pt x="144" y="379"/>
                    <a:pt x="122" y="368"/>
                    <a:pt x="100" y="368"/>
                  </a:cubicBezTo>
                  <a:cubicBezTo>
                    <a:pt x="50" y="368"/>
                    <a:pt x="1" y="424"/>
                    <a:pt x="40" y="481"/>
                  </a:cubicBezTo>
                  <a:cubicBezTo>
                    <a:pt x="209" y="744"/>
                    <a:pt x="622" y="1354"/>
                    <a:pt x="840" y="1354"/>
                  </a:cubicBezTo>
                  <a:lnTo>
                    <a:pt x="846" y="1354"/>
                  </a:lnTo>
                  <a:cubicBezTo>
                    <a:pt x="934" y="1351"/>
                    <a:pt x="1016" y="1306"/>
                    <a:pt x="1064" y="1231"/>
                  </a:cubicBezTo>
                  <a:cubicBezTo>
                    <a:pt x="1261" y="927"/>
                    <a:pt x="981" y="136"/>
                    <a:pt x="947" y="48"/>
                  </a:cubicBezTo>
                  <a:cubicBezTo>
                    <a:pt x="935" y="15"/>
                    <a:pt x="910" y="1"/>
                    <a:pt x="88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68">
              <a:extLst>
                <a:ext uri="{FF2B5EF4-FFF2-40B4-BE49-F238E27FC236}">
                  <a16:creationId xmlns:a16="http://schemas.microsoft.com/office/drawing/2014/main" id="{375716DF-0A3D-A0F3-7C05-44AE4F204147}"/>
                </a:ext>
              </a:extLst>
            </p:cNvPr>
            <p:cNvSpPr/>
            <p:nvPr/>
          </p:nvSpPr>
          <p:spPr>
            <a:xfrm>
              <a:off x="1952449" y="3315324"/>
              <a:ext cx="100639" cy="107173"/>
            </a:xfrm>
            <a:custGeom>
              <a:avLst/>
              <a:gdLst/>
              <a:ahLst/>
              <a:cxnLst/>
              <a:rect l="l" t="t" r="r" b="b"/>
              <a:pathLst>
                <a:path w="1263" h="1345" extrusionOk="0">
                  <a:moveTo>
                    <a:pt x="737" y="1"/>
                  </a:moveTo>
                  <a:cubicBezTo>
                    <a:pt x="691" y="1"/>
                    <a:pt x="644" y="46"/>
                    <a:pt x="670" y="102"/>
                  </a:cubicBezTo>
                  <a:cubicBezTo>
                    <a:pt x="840" y="463"/>
                    <a:pt x="1062" y="1007"/>
                    <a:pt x="1074" y="1192"/>
                  </a:cubicBezTo>
                  <a:cubicBezTo>
                    <a:pt x="924" y="1114"/>
                    <a:pt x="499" y="697"/>
                    <a:pt x="150" y="313"/>
                  </a:cubicBezTo>
                  <a:cubicBezTo>
                    <a:pt x="135" y="297"/>
                    <a:pt x="117" y="290"/>
                    <a:pt x="100" y="290"/>
                  </a:cubicBezTo>
                  <a:cubicBezTo>
                    <a:pt x="48" y="290"/>
                    <a:pt x="1" y="356"/>
                    <a:pt x="46" y="408"/>
                  </a:cubicBezTo>
                  <a:cubicBezTo>
                    <a:pt x="438" y="840"/>
                    <a:pt x="934" y="1344"/>
                    <a:pt x="1116" y="1344"/>
                  </a:cubicBezTo>
                  <a:cubicBezTo>
                    <a:pt x="1122" y="1344"/>
                    <a:pt x="1129" y="1343"/>
                    <a:pt x="1136" y="1341"/>
                  </a:cubicBezTo>
                  <a:cubicBezTo>
                    <a:pt x="1173" y="1332"/>
                    <a:pt x="1201" y="1303"/>
                    <a:pt x="1209" y="1265"/>
                  </a:cubicBezTo>
                  <a:cubicBezTo>
                    <a:pt x="1263" y="1046"/>
                    <a:pt x="876" y="208"/>
                    <a:pt x="799" y="42"/>
                  </a:cubicBezTo>
                  <a:cubicBezTo>
                    <a:pt x="785" y="13"/>
                    <a:pt x="761" y="1"/>
                    <a:pt x="73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68">
              <a:extLst>
                <a:ext uri="{FF2B5EF4-FFF2-40B4-BE49-F238E27FC236}">
                  <a16:creationId xmlns:a16="http://schemas.microsoft.com/office/drawing/2014/main" id="{44200913-DE44-E450-BC54-9C85DD247E69}"/>
                </a:ext>
              </a:extLst>
            </p:cNvPr>
            <p:cNvSpPr/>
            <p:nvPr/>
          </p:nvSpPr>
          <p:spPr>
            <a:xfrm>
              <a:off x="1860975" y="3542973"/>
              <a:ext cx="128767" cy="124623"/>
            </a:xfrm>
            <a:custGeom>
              <a:avLst/>
              <a:gdLst/>
              <a:ahLst/>
              <a:cxnLst/>
              <a:rect l="l" t="t" r="r" b="b"/>
              <a:pathLst>
                <a:path w="1616" h="1564" extrusionOk="0">
                  <a:moveTo>
                    <a:pt x="1544" y="0"/>
                  </a:moveTo>
                  <a:cubicBezTo>
                    <a:pt x="1507" y="2"/>
                    <a:pt x="1475" y="31"/>
                    <a:pt x="1473" y="70"/>
                  </a:cubicBezTo>
                  <a:cubicBezTo>
                    <a:pt x="1449" y="1169"/>
                    <a:pt x="1236" y="1385"/>
                    <a:pt x="1110" y="1417"/>
                  </a:cubicBezTo>
                  <a:cubicBezTo>
                    <a:pt x="1095" y="1421"/>
                    <a:pt x="1080" y="1423"/>
                    <a:pt x="1064" y="1423"/>
                  </a:cubicBezTo>
                  <a:cubicBezTo>
                    <a:pt x="787" y="1423"/>
                    <a:pt x="367" y="858"/>
                    <a:pt x="155" y="482"/>
                  </a:cubicBezTo>
                  <a:cubicBezTo>
                    <a:pt x="141" y="455"/>
                    <a:pt x="118" y="444"/>
                    <a:pt x="96" y="444"/>
                  </a:cubicBezTo>
                  <a:cubicBezTo>
                    <a:pt x="48" y="444"/>
                    <a:pt x="1" y="495"/>
                    <a:pt x="32" y="551"/>
                  </a:cubicBezTo>
                  <a:cubicBezTo>
                    <a:pt x="94" y="659"/>
                    <a:pt x="615" y="1563"/>
                    <a:pt x="1066" y="1563"/>
                  </a:cubicBezTo>
                  <a:cubicBezTo>
                    <a:pt x="1093" y="1563"/>
                    <a:pt x="1118" y="1560"/>
                    <a:pt x="1143" y="1554"/>
                  </a:cubicBezTo>
                  <a:cubicBezTo>
                    <a:pt x="1440" y="1480"/>
                    <a:pt x="1594" y="995"/>
                    <a:pt x="1614" y="72"/>
                  </a:cubicBezTo>
                  <a:cubicBezTo>
                    <a:pt x="1615" y="34"/>
                    <a:pt x="1583" y="2"/>
                    <a:pt x="154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68">
              <a:extLst>
                <a:ext uri="{FF2B5EF4-FFF2-40B4-BE49-F238E27FC236}">
                  <a16:creationId xmlns:a16="http://schemas.microsoft.com/office/drawing/2014/main" id="{0A763944-599A-A12D-C521-4A2010FDAE7A}"/>
                </a:ext>
              </a:extLst>
            </p:cNvPr>
            <p:cNvSpPr/>
            <p:nvPr/>
          </p:nvSpPr>
          <p:spPr>
            <a:xfrm>
              <a:off x="1667110" y="3546718"/>
              <a:ext cx="105101" cy="105101"/>
            </a:xfrm>
            <a:custGeom>
              <a:avLst/>
              <a:gdLst/>
              <a:ahLst/>
              <a:cxnLst/>
              <a:rect l="l" t="t" r="r" b="b"/>
              <a:pathLst>
                <a:path w="1319" h="1319" extrusionOk="0">
                  <a:moveTo>
                    <a:pt x="659" y="0"/>
                  </a:moveTo>
                  <a:cubicBezTo>
                    <a:pt x="296" y="0"/>
                    <a:pt x="0" y="296"/>
                    <a:pt x="0" y="659"/>
                  </a:cubicBezTo>
                  <a:cubicBezTo>
                    <a:pt x="0" y="1023"/>
                    <a:pt x="296" y="1318"/>
                    <a:pt x="659" y="1318"/>
                  </a:cubicBezTo>
                  <a:cubicBezTo>
                    <a:pt x="1023" y="1318"/>
                    <a:pt x="1318" y="1023"/>
                    <a:pt x="1318" y="659"/>
                  </a:cubicBezTo>
                  <a:cubicBezTo>
                    <a:pt x="1318" y="296"/>
                    <a:pt x="1023" y="0"/>
                    <a:pt x="6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68">
              <a:extLst>
                <a:ext uri="{FF2B5EF4-FFF2-40B4-BE49-F238E27FC236}">
                  <a16:creationId xmlns:a16="http://schemas.microsoft.com/office/drawing/2014/main" id="{4E5B602E-5E0D-F28C-4103-2E02AF857329}"/>
                </a:ext>
              </a:extLst>
            </p:cNvPr>
            <p:cNvSpPr/>
            <p:nvPr/>
          </p:nvSpPr>
          <p:spPr>
            <a:xfrm>
              <a:off x="2036751" y="3426320"/>
              <a:ext cx="105101" cy="105022"/>
            </a:xfrm>
            <a:custGeom>
              <a:avLst/>
              <a:gdLst/>
              <a:ahLst/>
              <a:cxnLst/>
              <a:rect l="l" t="t" r="r" b="b"/>
              <a:pathLst>
                <a:path w="1319" h="1318" extrusionOk="0">
                  <a:moveTo>
                    <a:pt x="659" y="0"/>
                  </a:moveTo>
                  <a:cubicBezTo>
                    <a:pt x="295" y="0"/>
                    <a:pt x="0" y="296"/>
                    <a:pt x="0" y="660"/>
                  </a:cubicBezTo>
                  <a:cubicBezTo>
                    <a:pt x="0" y="1023"/>
                    <a:pt x="295" y="1317"/>
                    <a:pt x="659" y="1317"/>
                  </a:cubicBezTo>
                  <a:cubicBezTo>
                    <a:pt x="1023" y="1317"/>
                    <a:pt x="1318" y="1023"/>
                    <a:pt x="1318" y="660"/>
                  </a:cubicBezTo>
                  <a:cubicBezTo>
                    <a:pt x="1318" y="296"/>
                    <a:pt x="1023" y="0"/>
                    <a:pt x="6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68">
              <a:extLst>
                <a:ext uri="{FF2B5EF4-FFF2-40B4-BE49-F238E27FC236}">
                  <a16:creationId xmlns:a16="http://schemas.microsoft.com/office/drawing/2014/main" id="{22108147-D65B-FA2F-CACA-C75B3282BE85}"/>
                </a:ext>
              </a:extLst>
            </p:cNvPr>
            <p:cNvSpPr/>
            <p:nvPr/>
          </p:nvSpPr>
          <p:spPr>
            <a:xfrm>
              <a:off x="1459540" y="3084726"/>
              <a:ext cx="523275" cy="300323"/>
            </a:xfrm>
            <a:custGeom>
              <a:avLst/>
              <a:gdLst/>
              <a:ahLst/>
              <a:cxnLst/>
              <a:rect l="l" t="t" r="r" b="b"/>
              <a:pathLst>
                <a:path w="6567" h="3769" extrusionOk="0">
                  <a:moveTo>
                    <a:pt x="4561" y="1"/>
                  </a:moveTo>
                  <a:cubicBezTo>
                    <a:pt x="3892" y="1"/>
                    <a:pt x="3403" y="490"/>
                    <a:pt x="3403" y="490"/>
                  </a:cubicBezTo>
                  <a:cubicBezTo>
                    <a:pt x="3205" y="454"/>
                    <a:pt x="3014" y="438"/>
                    <a:pt x="2833" y="438"/>
                  </a:cubicBezTo>
                  <a:cubicBezTo>
                    <a:pt x="886" y="438"/>
                    <a:pt x="1" y="2354"/>
                    <a:pt x="1329" y="3447"/>
                  </a:cubicBezTo>
                  <a:cubicBezTo>
                    <a:pt x="1607" y="3676"/>
                    <a:pt x="1861" y="3769"/>
                    <a:pt x="2085" y="3769"/>
                  </a:cubicBezTo>
                  <a:cubicBezTo>
                    <a:pt x="2543" y="3769"/>
                    <a:pt x="2872" y="3376"/>
                    <a:pt x="3020" y="2959"/>
                  </a:cubicBezTo>
                  <a:lnTo>
                    <a:pt x="3020" y="2959"/>
                  </a:lnTo>
                  <a:cubicBezTo>
                    <a:pt x="3264" y="3154"/>
                    <a:pt x="3589" y="3310"/>
                    <a:pt x="3973" y="3342"/>
                  </a:cubicBezTo>
                  <a:cubicBezTo>
                    <a:pt x="4013" y="3346"/>
                    <a:pt x="4052" y="3347"/>
                    <a:pt x="4090" y="3347"/>
                  </a:cubicBezTo>
                  <a:cubicBezTo>
                    <a:pt x="4694" y="3347"/>
                    <a:pt x="4999" y="2931"/>
                    <a:pt x="5060" y="2513"/>
                  </a:cubicBezTo>
                  <a:lnTo>
                    <a:pt x="5060" y="2513"/>
                  </a:lnTo>
                  <a:cubicBezTo>
                    <a:pt x="5061" y="2512"/>
                    <a:pt x="5062" y="2512"/>
                    <a:pt x="5062" y="2512"/>
                  </a:cubicBezTo>
                  <a:cubicBezTo>
                    <a:pt x="5893" y="2408"/>
                    <a:pt x="6566" y="1163"/>
                    <a:pt x="5478" y="333"/>
                  </a:cubicBezTo>
                  <a:cubicBezTo>
                    <a:pt x="5156" y="87"/>
                    <a:pt x="4842" y="1"/>
                    <a:pt x="4561"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68">
              <a:extLst>
                <a:ext uri="{FF2B5EF4-FFF2-40B4-BE49-F238E27FC236}">
                  <a16:creationId xmlns:a16="http://schemas.microsoft.com/office/drawing/2014/main" id="{1C537365-2093-C30D-652F-C8976AC0291A}"/>
                </a:ext>
              </a:extLst>
            </p:cNvPr>
            <p:cNvSpPr/>
            <p:nvPr/>
          </p:nvSpPr>
          <p:spPr>
            <a:xfrm>
              <a:off x="817229" y="2735642"/>
              <a:ext cx="660488" cy="486940"/>
            </a:xfrm>
            <a:custGeom>
              <a:avLst/>
              <a:gdLst/>
              <a:ahLst/>
              <a:cxnLst/>
              <a:rect l="l" t="t" r="r" b="b"/>
              <a:pathLst>
                <a:path w="8289" h="6111" extrusionOk="0">
                  <a:moveTo>
                    <a:pt x="4876" y="0"/>
                  </a:moveTo>
                  <a:cubicBezTo>
                    <a:pt x="4539" y="0"/>
                    <a:pt x="4173" y="94"/>
                    <a:pt x="3775" y="307"/>
                  </a:cubicBezTo>
                  <a:cubicBezTo>
                    <a:pt x="683" y="1961"/>
                    <a:pt x="1" y="4703"/>
                    <a:pt x="1968" y="4703"/>
                  </a:cubicBezTo>
                  <a:cubicBezTo>
                    <a:pt x="2163" y="4703"/>
                    <a:pt x="2384" y="4676"/>
                    <a:pt x="2632" y="4618"/>
                  </a:cubicBezTo>
                  <a:cubicBezTo>
                    <a:pt x="4011" y="4296"/>
                    <a:pt x="4882" y="3366"/>
                    <a:pt x="5235" y="2743"/>
                  </a:cubicBezTo>
                  <a:lnTo>
                    <a:pt x="5235" y="2743"/>
                  </a:lnTo>
                  <a:cubicBezTo>
                    <a:pt x="5626" y="3845"/>
                    <a:pt x="7329" y="6111"/>
                    <a:pt x="7635" y="6111"/>
                  </a:cubicBezTo>
                  <a:cubicBezTo>
                    <a:pt x="7638" y="6111"/>
                    <a:pt x="7641" y="6110"/>
                    <a:pt x="7644" y="6110"/>
                  </a:cubicBezTo>
                  <a:cubicBezTo>
                    <a:pt x="7995" y="6051"/>
                    <a:pt x="8288" y="5348"/>
                    <a:pt x="8288" y="5348"/>
                  </a:cubicBezTo>
                  <a:cubicBezTo>
                    <a:pt x="8288" y="5348"/>
                    <a:pt x="7420" y="0"/>
                    <a:pt x="4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68">
              <a:extLst>
                <a:ext uri="{FF2B5EF4-FFF2-40B4-BE49-F238E27FC236}">
                  <a16:creationId xmlns:a16="http://schemas.microsoft.com/office/drawing/2014/main" id="{5CAE8D7D-CD38-ECEA-5FAA-83D2A3BFB9B8}"/>
                </a:ext>
              </a:extLst>
            </p:cNvPr>
            <p:cNvSpPr/>
            <p:nvPr/>
          </p:nvSpPr>
          <p:spPr>
            <a:xfrm>
              <a:off x="1351413" y="2409984"/>
              <a:ext cx="473075" cy="692760"/>
            </a:xfrm>
            <a:custGeom>
              <a:avLst/>
              <a:gdLst/>
              <a:ahLst/>
              <a:cxnLst/>
              <a:rect l="l" t="t" r="r" b="b"/>
              <a:pathLst>
                <a:path w="5937" h="8694" extrusionOk="0">
                  <a:moveTo>
                    <a:pt x="2444" y="0"/>
                  </a:moveTo>
                  <a:cubicBezTo>
                    <a:pt x="0" y="0"/>
                    <a:pt x="2815" y="8360"/>
                    <a:pt x="2815" y="8360"/>
                  </a:cubicBezTo>
                  <a:cubicBezTo>
                    <a:pt x="2815" y="8360"/>
                    <a:pt x="2885" y="8694"/>
                    <a:pt x="3199" y="8694"/>
                  </a:cubicBezTo>
                  <a:cubicBezTo>
                    <a:pt x="3385" y="8694"/>
                    <a:pt x="3655" y="8577"/>
                    <a:pt x="4047" y="8208"/>
                  </a:cubicBezTo>
                  <a:cubicBezTo>
                    <a:pt x="5101" y="7210"/>
                    <a:pt x="5937" y="312"/>
                    <a:pt x="2549" y="5"/>
                  </a:cubicBezTo>
                  <a:cubicBezTo>
                    <a:pt x="2513" y="2"/>
                    <a:pt x="2478" y="0"/>
                    <a:pt x="24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68">
              <a:extLst>
                <a:ext uri="{FF2B5EF4-FFF2-40B4-BE49-F238E27FC236}">
                  <a16:creationId xmlns:a16="http://schemas.microsoft.com/office/drawing/2014/main" id="{B8DE30D5-480D-55F9-BA01-1F12601DC4B9}"/>
                </a:ext>
              </a:extLst>
            </p:cNvPr>
            <p:cNvSpPr/>
            <p:nvPr/>
          </p:nvSpPr>
          <p:spPr>
            <a:xfrm>
              <a:off x="1587508" y="3132853"/>
              <a:ext cx="270124" cy="165102"/>
            </a:xfrm>
            <a:custGeom>
              <a:avLst/>
              <a:gdLst/>
              <a:ahLst/>
              <a:cxnLst/>
              <a:rect l="l" t="t" r="r" b="b"/>
              <a:pathLst>
                <a:path w="3390" h="2072" extrusionOk="0">
                  <a:moveTo>
                    <a:pt x="2158" y="954"/>
                  </a:moveTo>
                  <a:cubicBezTo>
                    <a:pt x="2178" y="954"/>
                    <a:pt x="2198" y="956"/>
                    <a:pt x="2219" y="959"/>
                  </a:cubicBezTo>
                  <a:cubicBezTo>
                    <a:pt x="2399" y="983"/>
                    <a:pt x="2455" y="1103"/>
                    <a:pt x="2471" y="1194"/>
                  </a:cubicBezTo>
                  <a:cubicBezTo>
                    <a:pt x="2299" y="1117"/>
                    <a:pt x="2157" y="1013"/>
                    <a:pt x="2118" y="956"/>
                  </a:cubicBezTo>
                  <a:cubicBezTo>
                    <a:pt x="2131" y="955"/>
                    <a:pt x="2145" y="954"/>
                    <a:pt x="2158" y="954"/>
                  </a:cubicBezTo>
                  <a:close/>
                  <a:moveTo>
                    <a:pt x="1125" y="998"/>
                  </a:moveTo>
                  <a:cubicBezTo>
                    <a:pt x="1130" y="998"/>
                    <a:pt x="1137" y="999"/>
                    <a:pt x="1142" y="1002"/>
                  </a:cubicBezTo>
                  <a:cubicBezTo>
                    <a:pt x="1269" y="1061"/>
                    <a:pt x="1324" y="1315"/>
                    <a:pt x="1257" y="1535"/>
                  </a:cubicBezTo>
                  <a:cubicBezTo>
                    <a:pt x="1256" y="1538"/>
                    <a:pt x="1255" y="1542"/>
                    <a:pt x="1253" y="1546"/>
                  </a:cubicBezTo>
                  <a:cubicBezTo>
                    <a:pt x="1240" y="1522"/>
                    <a:pt x="1229" y="1500"/>
                    <a:pt x="1220" y="1482"/>
                  </a:cubicBezTo>
                  <a:cubicBezTo>
                    <a:pt x="1097" y="1228"/>
                    <a:pt x="1101" y="1023"/>
                    <a:pt x="1125" y="998"/>
                  </a:cubicBezTo>
                  <a:close/>
                  <a:moveTo>
                    <a:pt x="2409" y="0"/>
                  </a:moveTo>
                  <a:cubicBezTo>
                    <a:pt x="2354" y="0"/>
                    <a:pt x="2301" y="8"/>
                    <a:pt x="2251" y="23"/>
                  </a:cubicBezTo>
                  <a:cubicBezTo>
                    <a:pt x="2122" y="63"/>
                    <a:pt x="2013" y="150"/>
                    <a:pt x="1944" y="267"/>
                  </a:cubicBezTo>
                  <a:cubicBezTo>
                    <a:pt x="1914" y="323"/>
                    <a:pt x="1961" y="371"/>
                    <a:pt x="2008" y="371"/>
                  </a:cubicBezTo>
                  <a:cubicBezTo>
                    <a:pt x="2031" y="371"/>
                    <a:pt x="2054" y="360"/>
                    <a:pt x="2069" y="333"/>
                  </a:cubicBezTo>
                  <a:cubicBezTo>
                    <a:pt x="2120" y="249"/>
                    <a:pt x="2200" y="188"/>
                    <a:pt x="2293" y="158"/>
                  </a:cubicBezTo>
                  <a:cubicBezTo>
                    <a:pt x="2330" y="148"/>
                    <a:pt x="2369" y="143"/>
                    <a:pt x="2409" y="143"/>
                  </a:cubicBezTo>
                  <a:cubicBezTo>
                    <a:pt x="2508" y="143"/>
                    <a:pt x="2616" y="174"/>
                    <a:pt x="2735" y="239"/>
                  </a:cubicBezTo>
                  <a:cubicBezTo>
                    <a:pt x="3073" y="423"/>
                    <a:pt x="3241" y="800"/>
                    <a:pt x="3204" y="1043"/>
                  </a:cubicBezTo>
                  <a:cubicBezTo>
                    <a:pt x="3190" y="1137"/>
                    <a:pt x="3138" y="1255"/>
                    <a:pt x="2975" y="1288"/>
                  </a:cubicBezTo>
                  <a:cubicBezTo>
                    <a:pt x="2944" y="1294"/>
                    <a:pt x="2911" y="1297"/>
                    <a:pt x="2877" y="1297"/>
                  </a:cubicBezTo>
                  <a:cubicBezTo>
                    <a:pt x="2794" y="1297"/>
                    <a:pt x="2705" y="1279"/>
                    <a:pt x="2618" y="1252"/>
                  </a:cubicBezTo>
                  <a:cubicBezTo>
                    <a:pt x="2613" y="1015"/>
                    <a:pt x="2467" y="849"/>
                    <a:pt x="2237" y="820"/>
                  </a:cubicBezTo>
                  <a:cubicBezTo>
                    <a:pt x="2210" y="816"/>
                    <a:pt x="2178" y="813"/>
                    <a:pt x="2147" y="813"/>
                  </a:cubicBezTo>
                  <a:cubicBezTo>
                    <a:pt x="2081" y="813"/>
                    <a:pt x="2015" y="827"/>
                    <a:pt x="1983" y="880"/>
                  </a:cubicBezTo>
                  <a:cubicBezTo>
                    <a:pt x="1969" y="906"/>
                    <a:pt x="1950" y="960"/>
                    <a:pt x="2005" y="1037"/>
                  </a:cubicBezTo>
                  <a:cubicBezTo>
                    <a:pt x="2073" y="1134"/>
                    <a:pt x="2257" y="1264"/>
                    <a:pt x="2470" y="1349"/>
                  </a:cubicBezTo>
                  <a:cubicBezTo>
                    <a:pt x="2427" y="1605"/>
                    <a:pt x="2198" y="1877"/>
                    <a:pt x="1850" y="1926"/>
                  </a:cubicBezTo>
                  <a:cubicBezTo>
                    <a:pt x="1826" y="1929"/>
                    <a:pt x="1804" y="1930"/>
                    <a:pt x="1781" y="1930"/>
                  </a:cubicBezTo>
                  <a:cubicBezTo>
                    <a:pt x="1589" y="1930"/>
                    <a:pt x="1445" y="1811"/>
                    <a:pt x="1348" y="1689"/>
                  </a:cubicBezTo>
                  <a:cubicBezTo>
                    <a:pt x="1366" y="1652"/>
                    <a:pt x="1380" y="1614"/>
                    <a:pt x="1392" y="1575"/>
                  </a:cubicBezTo>
                  <a:cubicBezTo>
                    <a:pt x="1481" y="1284"/>
                    <a:pt x="1392" y="963"/>
                    <a:pt x="1201" y="875"/>
                  </a:cubicBezTo>
                  <a:cubicBezTo>
                    <a:pt x="1172" y="861"/>
                    <a:pt x="1147" y="856"/>
                    <a:pt x="1125" y="856"/>
                  </a:cubicBezTo>
                  <a:cubicBezTo>
                    <a:pt x="1075" y="856"/>
                    <a:pt x="1043" y="883"/>
                    <a:pt x="1029" y="898"/>
                  </a:cubicBezTo>
                  <a:cubicBezTo>
                    <a:pt x="920" y="1010"/>
                    <a:pt x="983" y="1328"/>
                    <a:pt x="1106" y="1570"/>
                  </a:cubicBezTo>
                  <a:cubicBezTo>
                    <a:pt x="1129" y="1613"/>
                    <a:pt x="1153" y="1656"/>
                    <a:pt x="1178" y="1696"/>
                  </a:cubicBezTo>
                  <a:cubicBezTo>
                    <a:pt x="1109" y="1792"/>
                    <a:pt x="990" y="1886"/>
                    <a:pt x="786" y="1886"/>
                  </a:cubicBezTo>
                  <a:cubicBezTo>
                    <a:pt x="749" y="1886"/>
                    <a:pt x="709" y="1883"/>
                    <a:pt x="666" y="1876"/>
                  </a:cubicBezTo>
                  <a:cubicBezTo>
                    <a:pt x="311" y="1821"/>
                    <a:pt x="145" y="1482"/>
                    <a:pt x="167" y="1174"/>
                  </a:cubicBezTo>
                  <a:cubicBezTo>
                    <a:pt x="188" y="856"/>
                    <a:pt x="419" y="481"/>
                    <a:pt x="1001" y="468"/>
                  </a:cubicBezTo>
                  <a:cubicBezTo>
                    <a:pt x="1094" y="467"/>
                    <a:pt x="1093" y="328"/>
                    <a:pt x="1001" y="328"/>
                  </a:cubicBezTo>
                  <a:cubicBezTo>
                    <a:pt x="1000" y="328"/>
                    <a:pt x="1000" y="328"/>
                    <a:pt x="999" y="328"/>
                  </a:cubicBezTo>
                  <a:lnTo>
                    <a:pt x="998" y="328"/>
                  </a:lnTo>
                  <a:cubicBezTo>
                    <a:pt x="320" y="341"/>
                    <a:pt x="50" y="788"/>
                    <a:pt x="26" y="1165"/>
                  </a:cubicBezTo>
                  <a:cubicBezTo>
                    <a:pt x="1" y="1537"/>
                    <a:pt x="205" y="1947"/>
                    <a:pt x="644" y="2016"/>
                  </a:cubicBezTo>
                  <a:cubicBezTo>
                    <a:pt x="692" y="2024"/>
                    <a:pt x="738" y="2028"/>
                    <a:pt x="783" y="2028"/>
                  </a:cubicBezTo>
                  <a:cubicBezTo>
                    <a:pt x="985" y="2028"/>
                    <a:pt x="1153" y="1952"/>
                    <a:pt x="1268" y="1813"/>
                  </a:cubicBezTo>
                  <a:cubicBezTo>
                    <a:pt x="1414" y="1982"/>
                    <a:pt x="1592" y="2071"/>
                    <a:pt x="1783" y="2071"/>
                  </a:cubicBezTo>
                  <a:cubicBezTo>
                    <a:pt x="1812" y="2071"/>
                    <a:pt x="1842" y="2069"/>
                    <a:pt x="1870" y="2065"/>
                  </a:cubicBezTo>
                  <a:cubicBezTo>
                    <a:pt x="2273" y="2010"/>
                    <a:pt x="2543" y="1697"/>
                    <a:pt x="2605" y="1395"/>
                  </a:cubicBezTo>
                  <a:cubicBezTo>
                    <a:pt x="2696" y="1421"/>
                    <a:pt x="2790" y="1437"/>
                    <a:pt x="2880" y="1437"/>
                  </a:cubicBezTo>
                  <a:cubicBezTo>
                    <a:pt x="2923" y="1437"/>
                    <a:pt x="2964" y="1433"/>
                    <a:pt x="3005" y="1426"/>
                  </a:cubicBezTo>
                  <a:cubicBezTo>
                    <a:pt x="3192" y="1388"/>
                    <a:pt x="3315" y="1256"/>
                    <a:pt x="3344" y="1065"/>
                  </a:cubicBezTo>
                  <a:cubicBezTo>
                    <a:pt x="3390" y="767"/>
                    <a:pt x="3200" y="331"/>
                    <a:pt x="2803" y="114"/>
                  </a:cubicBezTo>
                  <a:cubicBezTo>
                    <a:pt x="2663" y="38"/>
                    <a:pt x="2531" y="0"/>
                    <a:pt x="2409"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8">
              <a:extLst>
                <a:ext uri="{FF2B5EF4-FFF2-40B4-BE49-F238E27FC236}">
                  <a16:creationId xmlns:a16="http://schemas.microsoft.com/office/drawing/2014/main" id="{17929FEB-EDDF-1163-8B79-910FF69155F9}"/>
                </a:ext>
              </a:extLst>
            </p:cNvPr>
            <p:cNvSpPr/>
            <p:nvPr/>
          </p:nvSpPr>
          <p:spPr>
            <a:xfrm>
              <a:off x="1495716" y="2555482"/>
              <a:ext cx="183270" cy="433154"/>
            </a:xfrm>
            <a:custGeom>
              <a:avLst/>
              <a:gdLst/>
              <a:ahLst/>
              <a:cxnLst/>
              <a:rect l="l" t="t" r="r" b="b"/>
              <a:pathLst>
                <a:path w="2300" h="5436" extrusionOk="0">
                  <a:moveTo>
                    <a:pt x="903" y="1"/>
                  </a:moveTo>
                  <a:cubicBezTo>
                    <a:pt x="878" y="1"/>
                    <a:pt x="853" y="3"/>
                    <a:pt x="828" y="8"/>
                  </a:cubicBezTo>
                  <a:cubicBezTo>
                    <a:pt x="701" y="32"/>
                    <a:pt x="602" y="105"/>
                    <a:pt x="534" y="228"/>
                  </a:cubicBezTo>
                  <a:cubicBezTo>
                    <a:pt x="0" y="1186"/>
                    <a:pt x="1531" y="5121"/>
                    <a:pt x="1597" y="5288"/>
                  </a:cubicBezTo>
                  <a:cubicBezTo>
                    <a:pt x="1608" y="5322"/>
                    <a:pt x="1634" y="5336"/>
                    <a:pt x="1660" y="5336"/>
                  </a:cubicBezTo>
                  <a:cubicBezTo>
                    <a:pt x="1706" y="5336"/>
                    <a:pt x="1753" y="5293"/>
                    <a:pt x="1728" y="5236"/>
                  </a:cubicBezTo>
                  <a:cubicBezTo>
                    <a:pt x="1713" y="5196"/>
                    <a:pt x="156" y="1196"/>
                    <a:pt x="657" y="298"/>
                  </a:cubicBezTo>
                  <a:cubicBezTo>
                    <a:pt x="705" y="212"/>
                    <a:pt x="770" y="163"/>
                    <a:pt x="853" y="147"/>
                  </a:cubicBezTo>
                  <a:cubicBezTo>
                    <a:pt x="870" y="144"/>
                    <a:pt x="886" y="142"/>
                    <a:pt x="902" y="142"/>
                  </a:cubicBezTo>
                  <a:cubicBezTo>
                    <a:pt x="968" y="142"/>
                    <a:pt x="1032" y="167"/>
                    <a:pt x="1094" y="218"/>
                  </a:cubicBezTo>
                  <a:cubicBezTo>
                    <a:pt x="1937" y="889"/>
                    <a:pt x="2154" y="5323"/>
                    <a:pt x="2157" y="5368"/>
                  </a:cubicBezTo>
                  <a:cubicBezTo>
                    <a:pt x="2158" y="5406"/>
                    <a:pt x="2190" y="5435"/>
                    <a:pt x="2228" y="5435"/>
                  </a:cubicBezTo>
                  <a:lnTo>
                    <a:pt x="2230" y="5435"/>
                  </a:lnTo>
                  <a:cubicBezTo>
                    <a:pt x="2269" y="5434"/>
                    <a:pt x="2300" y="5400"/>
                    <a:pt x="2297" y="5362"/>
                  </a:cubicBezTo>
                  <a:cubicBezTo>
                    <a:pt x="2289" y="5176"/>
                    <a:pt x="2075" y="818"/>
                    <a:pt x="1182" y="108"/>
                  </a:cubicBezTo>
                  <a:cubicBezTo>
                    <a:pt x="1094" y="37"/>
                    <a:pt x="1000" y="1"/>
                    <a:pt x="90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8">
              <a:extLst>
                <a:ext uri="{FF2B5EF4-FFF2-40B4-BE49-F238E27FC236}">
                  <a16:creationId xmlns:a16="http://schemas.microsoft.com/office/drawing/2014/main" id="{3E91C37C-42DE-61DA-58A6-578FA514E834}"/>
                </a:ext>
              </a:extLst>
            </p:cNvPr>
            <p:cNvSpPr/>
            <p:nvPr/>
          </p:nvSpPr>
          <p:spPr>
            <a:xfrm>
              <a:off x="1256114" y="2972216"/>
              <a:ext cx="166058" cy="188210"/>
            </a:xfrm>
            <a:custGeom>
              <a:avLst/>
              <a:gdLst/>
              <a:ahLst/>
              <a:cxnLst/>
              <a:rect l="l" t="t" r="r" b="b"/>
              <a:pathLst>
                <a:path w="2084" h="2362" extrusionOk="0">
                  <a:moveTo>
                    <a:pt x="220" y="0"/>
                  </a:moveTo>
                  <a:cubicBezTo>
                    <a:pt x="176" y="0"/>
                    <a:pt x="131" y="5"/>
                    <a:pt x="87" y="14"/>
                  </a:cubicBezTo>
                  <a:cubicBezTo>
                    <a:pt x="1" y="33"/>
                    <a:pt x="20" y="154"/>
                    <a:pt x="98" y="154"/>
                  </a:cubicBezTo>
                  <a:cubicBezTo>
                    <a:pt x="104" y="154"/>
                    <a:pt x="110" y="153"/>
                    <a:pt x="116" y="152"/>
                  </a:cubicBezTo>
                  <a:cubicBezTo>
                    <a:pt x="151" y="144"/>
                    <a:pt x="186" y="141"/>
                    <a:pt x="222" y="141"/>
                  </a:cubicBezTo>
                  <a:cubicBezTo>
                    <a:pt x="1091" y="141"/>
                    <a:pt x="1926" y="2293"/>
                    <a:pt x="1934" y="2316"/>
                  </a:cubicBezTo>
                  <a:cubicBezTo>
                    <a:pt x="1945" y="2343"/>
                    <a:pt x="1971" y="2361"/>
                    <a:pt x="2001" y="2361"/>
                  </a:cubicBezTo>
                  <a:cubicBezTo>
                    <a:pt x="2049" y="2360"/>
                    <a:pt x="2084" y="2312"/>
                    <a:pt x="2066" y="2265"/>
                  </a:cubicBezTo>
                  <a:cubicBezTo>
                    <a:pt x="2029" y="2169"/>
                    <a:pt x="1188" y="0"/>
                    <a:pt x="22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8">
              <a:extLst>
                <a:ext uri="{FF2B5EF4-FFF2-40B4-BE49-F238E27FC236}">
                  <a16:creationId xmlns:a16="http://schemas.microsoft.com/office/drawing/2014/main" id="{3EF87E0E-09B0-BBEE-C840-71B58FB4F2B3}"/>
                </a:ext>
              </a:extLst>
            </p:cNvPr>
            <p:cNvSpPr/>
            <p:nvPr/>
          </p:nvSpPr>
          <p:spPr>
            <a:xfrm>
              <a:off x="1399062" y="3610383"/>
              <a:ext cx="38009" cy="45021"/>
            </a:xfrm>
            <a:custGeom>
              <a:avLst/>
              <a:gdLst/>
              <a:ahLst/>
              <a:cxnLst/>
              <a:rect l="l" t="t" r="r" b="b"/>
              <a:pathLst>
                <a:path w="477" h="565" extrusionOk="0">
                  <a:moveTo>
                    <a:pt x="72" y="1"/>
                  </a:moveTo>
                  <a:cubicBezTo>
                    <a:pt x="36" y="1"/>
                    <a:pt x="0" y="25"/>
                    <a:pt x="1" y="73"/>
                  </a:cubicBezTo>
                  <a:cubicBezTo>
                    <a:pt x="2" y="90"/>
                    <a:pt x="29" y="479"/>
                    <a:pt x="361" y="562"/>
                  </a:cubicBezTo>
                  <a:cubicBezTo>
                    <a:pt x="366" y="563"/>
                    <a:pt x="373" y="565"/>
                    <a:pt x="378" y="565"/>
                  </a:cubicBezTo>
                  <a:lnTo>
                    <a:pt x="379" y="565"/>
                  </a:lnTo>
                  <a:cubicBezTo>
                    <a:pt x="462" y="565"/>
                    <a:pt x="477" y="446"/>
                    <a:pt x="395" y="426"/>
                  </a:cubicBezTo>
                  <a:cubicBezTo>
                    <a:pt x="164" y="367"/>
                    <a:pt x="143" y="77"/>
                    <a:pt x="143" y="65"/>
                  </a:cubicBezTo>
                  <a:cubicBezTo>
                    <a:pt x="138" y="22"/>
                    <a:pt x="105" y="1"/>
                    <a:pt x="7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8">
              <a:extLst>
                <a:ext uri="{FF2B5EF4-FFF2-40B4-BE49-F238E27FC236}">
                  <a16:creationId xmlns:a16="http://schemas.microsoft.com/office/drawing/2014/main" id="{D59751EB-3235-5A5F-8190-7B35C54B9F5F}"/>
                </a:ext>
              </a:extLst>
            </p:cNvPr>
            <p:cNvSpPr/>
            <p:nvPr/>
          </p:nvSpPr>
          <p:spPr>
            <a:xfrm>
              <a:off x="1409978" y="3554766"/>
              <a:ext cx="34821" cy="49961"/>
            </a:xfrm>
            <a:custGeom>
              <a:avLst/>
              <a:gdLst/>
              <a:ahLst/>
              <a:cxnLst/>
              <a:rect l="l" t="t" r="r" b="b"/>
              <a:pathLst>
                <a:path w="437" h="627" extrusionOk="0">
                  <a:moveTo>
                    <a:pt x="135" y="1"/>
                  </a:moveTo>
                  <a:cubicBezTo>
                    <a:pt x="104" y="1"/>
                    <a:pt x="74" y="19"/>
                    <a:pt x="67" y="60"/>
                  </a:cubicBezTo>
                  <a:cubicBezTo>
                    <a:pt x="64" y="76"/>
                    <a:pt x="0" y="461"/>
                    <a:pt x="305" y="618"/>
                  </a:cubicBezTo>
                  <a:cubicBezTo>
                    <a:pt x="316" y="624"/>
                    <a:pt x="326" y="626"/>
                    <a:pt x="337" y="626"/>
                  </a:cubicBezTo>
                  <a:cubicBezTo>
                    <a:pt x="338" y="626"/>
                    <a:pt x="338" y="626"/>
                    <a:pt x="339" y="626"/>
                  </a:cubicBezTo>
                  <a:cubicBezTo>
                    <a:pt x="414" y="626"/>
                    <a:pt x="437" y="526"/>
                    <a:pt x="371" y="493"/>
                  </a:cubicBezTo>
                  <a:cubicBezTo>
                    <a:pt x="158" y="383"/>
                    <a:pt x="204" y="96"/>
                    <a:pt x="206" y="84"/>
                  </a:cubicBezTo>
                  <a:cubicBezTo>
                    <a:pt x="215" y="31"/>
                    <a:pt x="175" y="1"/>
                    <a:pt x="13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8">
              <a:extLst>
                <a:ext uri="{FF2B5EF4-FFF2-40B4-BE49-F238E27FC236}">
                  <a16:creationId xmlns:a16="http://schemas.microsoft.com/office/drawing/2014/main" id="{DA427223-7A4A-D9C0-794E-6D5E942CDD7D}"/>
                </a:ext>
              </a:extLst>
            </p:cNvPr>
            <p:cNvSpPr/>
            <p:nvPr/>
          </p:nvSpPr>
          <p:spPr>
            <a:xfrm>
              <a:off x="1358186" y="3535085"/>
              <a:ext cx="34901" cy="49722"/>
            </a:xfrm>
            <a:custGeom>
              <a:avLst/>
              <a:gdLst/>
              <a:ahLst/>
              <a:cxnLst/>
              <a:rect l="l" t="t" r="r" b="b"/>
              <a:pathLst>
                <a:path w="438" h="624" extrusionOk="0">
                  <a:moveTo>
                    <a:pt x="135" y="1"/>
                  </a:moveTo>
                  <a:cubicBezTo>
                    <a:pt x="105" y="1"/>
                    <a:pt x="76" y="18"/>
                    <a:pt x="67" y="57"/>
                  </a:cubicBezTo>
                  <a:cubicBezTo>
                    <a:pt x="65" y="73"/>
                    <a:pt x="1" y="458"/>
                    <a:pt x="305" y="615"/>
                  </a:cubicBezTo>
                  <a:cubicBezTo>
                    <a:pt x="316" y="621"/>
                    <a:pt x="327" y="623"/>
                    <a:pt x="339" y="623"/>
                  </a:cubicBezTo>
                  <a:cubicBezTo>
                    <a:pt x="339" y="623"/>
                    <a:pt x="340" y="623"/>
                    <a:pt x="340" y="623"/>
                  </a:cubicBezTo>
                  <a:cubicBezTo>
                    <a:pt x="414" y="623"/>
                    <a:pt x="437" y="523"/>
                    <a:pt x="371" y="490"/>
                  </a:cubicBezTo>
                  <a:cubicBezTo>
                    <a:pt x="158" y="380"/>
                    <a:pt x="205" y="93"/>
                    <a:pt x="206" y="81"/>
                  </a:cubicBezTo>
                  <a:cubicBezTo>
                    <a:pt x="213" y="30"/>
                    <a:pt x="174" y="1"/>
                    <a:pt x="13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8">
              <a:extLst>
                <a:ext uri="{FF2B5EF4-FFF2-40B4-BE49-F238E27FC236}">
                  <a16:creationId xmlns:a16="http://schemas.microsoft.com/office/drawing/2014/main" id="{712B61F4-C02F-80CE-D727-4EDA842F72EC}"/>
                </a:ext>
              </a:extLst>
            </p:cNvPr>
            <p:cNvSpPr/>
            <p:nvPr/>
          </p:nvSpPr>
          <p:spPr>
            <a:xfrm>
              <a:off x="1378106" y="3482893"/>
              <a:ext cx="30837" cy="52989"/>
            </a:xfrm>
            <a:custGeom>
              <a:avLst/>
              <a:gdLst/>
              <a:ahLst/>
              <a:cxnLst/>
              <a:rect l="l" t="t" r="r" b="b"/>
              <a:pathLst>
                <a:path w="387" h="665" extrusionOk="0">
                  <a:moveTo>
                    <a:pt x="246" y="1"/>
                  </a:moveTo>
                  <a:cubicBezTo>
                    <a:pt x="223" y="1"/>
                    <a:pt x="200" y="12"/>
                    <a:pt x="186" y="39"/>
                  </a:cubicBezTo>
                  <a:cubicBezTo>
                    <a:pt x="178" y="54"/>
                    <a:pt x="1" y="400"/>
                    <a:pt x="243" y="643"/>
                  </a:cubicBezTo>
                  <a:cubicBezTo>
                    <a:pt x="256" y="657"/>
                    <a:pt x="275" y="665"/>
                    <a:pt x="293" y="665"/>
                  </a:cubicBezTo>
                  <a:cubicBezTo>
                    <a:pt x="356" y="665"/>
                    <a:pt x="387" y="589"/>
                    <a:pt x="343" y="544"/>
                  </a:cubicBezTo>
                  <a:cubicBezTo>
                    <a:pt x="174" y="375"/>
                    <a:pt x="305" y="115"/>
                    <a:pt x="311" y="105"/>
                  </a:cubicBezTo>
                  <a:cubicBezTo>
                    <a:pt x="339" y="48"/>
                    <a:pt x="293" y="1"/>
                    <a:pt x="24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8">
              <a:extLst>
                <a:ext uri="{FF2B5EF4-FFF2-40B4-BE49-F238E27FC236}">
                  <a16:creationId xmlns:a16="http://schemas.microsoft.com/office/drawing/2014/main" id="{176FD2D9-0977-47B0-DCC2-CA836C2E5B3E}"/>
                </a:ext>
              </a:extLst>
            </p:cNvPr>
            <p:cNvSpPr/>
            <p:nvPr/>
          </p:nvSpPr>
          <p:spPr>
            <a:xfrm>
              <a:off x="1337628" y="3439387"/>
              <a:ext cx="34184" cy="52431"/>
            </a:xfrm>
            <a:custGeom>
              <a:avLst/>
              <a:gdLst/>
              <a:ahLst/>
              <a:cxnLst/>
              <a:rect l="l" t="t" r="r" b="b"/>
              <a:pathLst>
                <a:path w="429" h="658" extrusionOk="0">
                  <a:moveTo>
                    <a:pt x="327" y="1"/>
                  </a:moveTo>
                  <a:cubicBezTo>
                    <a:pt x="310" y="1"/>
                    <a:pt x="293" y="8"/>
                    <a:pt x="277" y="24"/>
                  </a:cubicBezTo>
                  <a:cubicBezTo>
                    <a:pt x="265" y="37"/>
                    <a:pt x="1" y="322"/>
                    <a:pt x="168" y="621"/>
                  </a:cubicBezTo>
                  <a:cubicBezTo>
                    <a:pt x="181" y="644"/>
                    <a:pt x="204" y="657"/>
                    <a:pt x="229" y="657"/>
                  </a:cubicBezTo>
                  <a:cubicBezTo>
                    <a:pt x="241" y="657"/>
                    <a:pt x="253" y="655"/>
                    <a:pt x="264" y="648"/>
                  </a:cubicBezTo>
                  <a:cubicBezTo>
                    <a:pt x="299" y="629"/>
                    <a:pt x="311" y="586"/>
                    <a:pt x="291" y="553"/>
                  </a:cubicBezTo>
                  <a:cubicBezTo>
                    <a:pt x="174" y="343"/>
                    <a:pt x="371" y="129"/>
                    <a:pt x="380" y="120"/>
                  </a:cubicBezTo>
                  <a:cubicBezTo>
                    <a:pt x="428" y="68"/>
                    <a:pt x="381" y="1"/>
                    <a:pt x="32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8">
              <a:extLst>
                <a:ext uri="{FF2B5EF4-FFF2-40B4-BE49-F238E27FC236}">
                  <a16:creationId xmlns:a16="http://schemas.microsoft.com/office/drawing/2014/main" id="{0B0D0FA3-E61D-3CF8-94F4-53A76207B19C}"/>
                </a:ext>
              </a:extLst>
            </p:cNvPr>
            <p:cNvSpPr/>
            <p:nvPr/>
          </p:nvSpPr>
          <p:spPr>
            <a:xfrm>
              <a:off x="1892608" y="3592136"/>
              <a:ext cx="691883" cy="550367"/>
            </a:xfrm>
            <a:custGeom>
              <a:avLst/>
              <a:gdLst/>
              <a:ahLst/>
              <a:cxnLst/>
              <a:rect l="l" t="t" r="r" b="b"/>
              <a:pathLst>
                <a:path w="8683" h="6907" extrusionOk="0">
                  <a:moveTo>
                    <a:pt x="7269" y="1"/>
                  </a:moveTo>
                  <a:cubicBezTo>
                    <a:pt x="6601" y="1"/>
                    <a:pt x="0" y="5293"/>
                    <a:pt x="0" y="5293"/>
                  </a:cubicBezTo>
                  <a:cubicBezTo>
                    <a:pt x="0" y="5293"/>
                    <a:pt x="741" y="6710"/>
                    <a:pt x="1115" y="6902"/>
                  </a:cubicBezTo>
                  <a:cubicBezTo>
                    <a:pt x="1122" y="6905"/>
                    <a:pt x="1130" y="6906"/>
                    <a:pt x="1140" y="6906"/>
                  </a:cubicBezTo>
                  <a:cubicBezTo>
                    <a:pt x="1729" y="6906"/>
                    <a:pt x="8683" y="1520"/>
                    <a:pt x="8683" y="1520"/>
                  </a:cubicBezTo>
                  <a:cubicBezTo>
                    <a:pt x="8683" y="1520"/>
                    <a:pt x="7850" y="101"/>
                    <a:pt x="7286" y="2"/>
                  </a:cubicBezTo>
                  <a:cubicBezTo>
                    <a:pt x="7281" y="1"/>
                    <a:pt x="7275" y="1"/>
                    <a:pt x="7269" y="1"/>
                  </a:cubicBezTo>
                  <a:close/>
                </a:path>
              </a:pathLst>
            </a:custGeom>
            <a:solidFill>
              <a:srgbClr val="1A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8">
              <a:extLst>
                <a:ext uri="{FF2B5EF4-FFF2-40B4-BE49-F238E27FC236}">
                  <a16:creationId xmlns:a16="http://schemas.microsoft.com/office/drawing/2014/main" id="{DC3F91D1-72E2-58BB-CB11-42CBB2ED1C2A}"/>
                </a:ext>
              </a:extLst>
            </p:cNvPr>
            <p:cNvSpPr/>
            <p:nvPr/>
          </p:nvSpPr>
          <p:spPr>
            <a:xfrm>
              <a:off x="2383445" y="3439626"/>
              <a:ext cx="411799" cy="323511"/>
            </a:xfrm>
            <a:custGeom>
              <a:avLst/>
              <a:gdLst/>
              <a:ahLst/>
              <a:cxnLst/>
              <a:rect l="l" t="t" r="r" b="b"/>
              <a:pathLst>
                <a:path w="5168" h="4060" extrusionOk="0">
                  <a:moveTo>
                    <a:pt x="4643" y="1"/>
                  </a:moveTo>
                  <a:cubicBezTo>
                    <a:pt x="4207" y="1"/>
                    <a:pt x="3519" y="123"/>
                    <a:pt x="3196" y="123"/>
                  </a:cubicBezTo>
                  <a:cubicBezTo>
                    <a:pt x="3127" y="123"/>
                    <a:pt x="3075" y="117"/>
                    <a:pt x="3046" y="104"/>
                  </a:cubicBezTo>
                  <a:cubicBezTo>
                    <a:pt x="3046" y="104"/>
                    <a:pt x="2773" y="1"/>
                    <a:pt x="2398" y="1"/>
                  </a:cubicBezTo>
                  <a:cubicBezTo>
                    <a:pt x="1801" y="1"/>
                    <a:pt x="945" y="262"/>
                    <a:pt x="519" y="1614"/>
                  </a:cubicBezTo>
                  <a:cubicBezTo>
                    <a:pt x="1" y="3257"/>
                    <a:pt x="994" y="4059"/>
                    <a:pt x="2081" y="4059"/>
                  </a:cubicBezTo>
                  <a:cubicBezTo>
                    <a:pt x="2450" y="4059"/>
                    <a:pt x="2830" y="3967"/>
                    <a:pt x="3166" y="3784"/>
                  </a:cubicBezTo>
                  <a:cubicBezTo>
                    <a:pt x="4491" y="3059"/>
                    <a:pt x="4263" y="1003"/>
                    <a:pt x="4914" y="335"/>
                  </a:cubicBezTo>
                  <a:cubicBezTo>
                    <a:pt x="5168" y="74"/>
                    <a:pt x="4981" y="1"/>
                    <a:pt x="4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8">
              <a:extLst>
                <a:ext uri="{FF2B5EF4-FFF2-40B4-BE49-F238E27FC236}">
                  <a16:creationId xmlns:a16="http://schemas.microsoft.com/office/drawing/2014/main" id="{B2F51629-F66E-3FF7-06D2-7851FB5561AA}"/>
                </a:ext>
              </a:extLst>
            </p:cNvPr>
            <p:cNvSpPr/>
            <p:nvPr/>
          </p:nvSpPr>
          <p:spPr>
            <a:xfrm>
              <a:off x="2395477" y="3434128"/>
              <a:ext cx="397695" cy="334587"/>
            </a:xfrm>
            <a:custGeom>
              <a:avLst/>
              <a:gdLst/>
              <a:ahLst/>
              <a:cxnLst/>
              <a:rect l="l" t="t" r="r" b="b"/>
              <a:pathLst>
                <a:path w="4991" h="4199" extrusionOk="0">
                  <a:moveTo>
                    <a:pt x="2260" y="140"/>
                  </a:moveTo>
                  <a:cubicBezTo>
                    <a:pt x="2465" y="140"/>
                    <a:pt x="2670" y="174"/>
                    <a:pt x="2867" y="237"/>
                  </a:cubicBezTo>
                  <a:cubicBezTo>
                    <a:pt x="2904" y="254"/>
                    <a:pt x="2961" y="262"/>
                    <a:pt x="3046" y="262"/>
                  </a:cubicBezTo>
                  <a:cubicBezTo>
                    <a:pt x="3198" y="262"/>
                    <a:pt x="3428" y="235"/>
                    <a:pt x="3673" y="207"/>
                  </a:cubicBezTo>
                  <a:cubicBezTo>
                    <a:pt x="3948" y="177"/>
                    <a:pt x="4261" y="140"/>
                    <a:pt x="4491" y="140"/>
                  </a:cubicBezTo>
                  <a:cubicBezTo>
                    <a:pt x="4779" y="140"/>
                    <a:pt x="4808" y="198"/>
                    <a:pt x="4809" y="201"/>
                  </a:cubicBezTo>
                  <a:cubicBezTo>
                    <a:pt x="4814" y="214"/>
                    <a:pt x="4801" y="263"/>
                    <a:pt x="4713" y="356"/>
                  </a:cubicBezTo>
                  <a:cubicBezTo>
                    <a:pt x="4443" y="632"/>
                    <a:pt x="4318" y="1130"/>
                    <a:pt x="4186" y="1656"/>
                  </a:cubicBezTo>
                  <a:cubicBezTo>
                    <a:pt x="3985" y="2458"/>
                    <a:pt x="3757" y="3366"/>
                    <a:pt x="2981" y="3791"/>
                  </a:cubicBezTo>
                  <a:cubicBezTo>
                    <a:pt x="2658" y="3966"/>
                    <a:pt x="2297" y="4059"/>
                    <a:pt x="1931" y="4059"/>
                  </a:cubicBezTo>
                  <a:cubicBezTo>
                    <a:pt x="1356" y="4059"/>
                    <a:pt x="861" y="3834"/>
                    <a:pt x="575" y="3442"/>
                  </a:cubicBezTo>
                  <a:cubicBezTo>
                    <a:pt x="260" y="3013"/>
                    <a:pt x="212" y="2412"/>
                    <a:pt x="435" y="1705"/>
                  </a:cubicBezTo>
                  <a:cubicBezTo>
                    <a:pt x="843" y="412"/>
                    <a:pt x="1646" y="142"/>
                    <a:pt x="2248" y="142"/>
                  </a:cubicBezTo>
                  <a:lnTo>
                    <a:pt x="2248" y="140"/>
                  </a:lnTo>
                  <a:cubicBezTo>
                    <a:pt x="2252" y="140"/>
                    <a:pt x="2256" y="140"/>
                    <a:pt x="2260" y="140"/>
                  </a:cubicBezTo>
                  <a:close/>
                  <a:moveTo>
                    <a:pt x="2248" y="0"/>
                  </a:moveTo>
                  <a:cubicBezTo>
                    <a:pt x="1599" y="0"/>
                    <a:pt x="734" y="289"/>
                    <a:pt x="301" y="1662"/>
                  </a:cubicBezTo>
                  <a:cubicBezTo>
                    <a:pt x="0" y="2612"/>
                    <a:pt x="222" y="3200"/>
                    <a:pt x="462" y="3525"/>
                  </a:cubicBezTo>
                  <a:cubicBezTo>
                    <a:pt x="774" y="3953"/>
                    <a:pt x="1310" y="4199"/>
                    <a:pt x="1931" y="4199"/>
                  </a:cubicBezTo>
                  <a:cubicBezTo>
                    <a:pt x="2321" y="4199"/>
                    <a:pt x="2706" y="4101"/>
                    <a:pt x="3048" y="3914"/>
                  </a:cubicBezTo>
                  <a:cubicBezTo>
                    <a:pt x="3878" y="3461"/>
                    <a:pt x="4115" y="2520"/>
                    <a:pt x="4322" y="1691"/>
                  </a:cubicBezTo>
                  <a:cubicBezTo>
                    <a:pt x="4451" y="1183"/>
                    <a:pt x="4571" y="703"/>
                    <a:pt x="4813" y="455"/>
                  </a:cubicBezTo>
                  <a:cubicBezTo>
                    <a:pt x="4857" y="409"/>
                    <a:pt x="4991" y="271"/>
                    <a:pt x="4939" y="146"/>
                  </a:cubicBezTo>
                  <a:cubicBezTo>
                    <a:pt x="4896" y="46"/>
                    <a:pt x="4758" y="0"/>
                    <a:pt x="4491" y="0"/>
                  </a:cubicBezTo>
                  <a:cubicBezTo>
                    <a:pt x="4251" y="0"/>
                    <a:pt x="3949" y="35"/>
                    <a:pt x="3657" y="68"/>
                  </a:cubicBezTo>
                  <a:cubicBezTo>
                    <a:pt x="3416" y="96"/>
                    <a:pt x="3190" y="122"/>
                    <a:pt x="3044" y="122"/>
                  </a:cubicBezTo>
                  <a:cubicBezTo>
                    <a:pt x="2959" y="122"/>
                    <a:pt x="2932" y="112"/>
                    <a:pt x="2920" y="107"/>
                  </a:cubicBezTo>
                  <a:cubicBezTo>
                    <a:pt x="2908" y="103"/>
                    <a:pt x="2631" y="0"/>
                    <a:pt x="224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8">
              <a:extLst>
                <a:ext uri="{FF2B5EF4-FFF2-40B4-BE49-F238E27FC236}">
                  <a16:creationId xmlns:a16="http://schemas.microsoft.com/office/drawing/2014/main" id="{27AAE255-2D7B-4042-1AAC-867DA35DDE85}"/>
                </a:ext>
              </a:extLst>
            </p:cNvPr>
            <p:cNvSpPr/>
            <p:nvPr/>
          </p:nvSpPr>
          <p:spPr>
            <a:xfrm>
              <a:off x="2494600" y="3414208"/>
              <a:ext cx="341280" cy="241996"/>
            </a:xfrm>
            <a:custGeom>
              <a:avLst/>
              <a:gdLst/>
              <a:ahLst/>
              <a:cxnLst/>
              <a:rect l="l" t="t" r="r" b="b"/>
              <a:pathLst>
                <a:path w="4283" h="3037" extrusionOk="0">
                  <a:moveTo>
                    <a:pt x="3648" y="1"/>
                  </a:moveTo>
                  <a:cubicBezTo>
                    <a:pt x="2821" y="1"/>
                    <a:pt x="1332" y="160"/>
                    <a:pt x="976" y="409"/>
                  </a:cubicBezTo>
                  <a:cubicBezTo>
                    <a:pt x="976" y="409"/>
                    <a:pt x="1" y="973"/>
                    <a:pt x="446" y="1151"/>
                  </a:cubicBezTo>
                  <a:cubicBezTo>
                    <a:pt x="528" y="1184"/>
                    <a:pt x="623" y="1196"/>
                    <a:pt x="723" y="1196"/>
                  </a:cubicBezTo>
                  <a:cubicBezTo>
                    <a:pt x="1087" y="1196"/>
                    <a:pt x="1524" y="1030"/>
                    <a:pt x="1668" y="1030"/>
                  </a:cubicBezTo>
                  <a:cubicBezTo>
                    <a:pt x="1702" y="1030"/>
                    <a:pt x="1720" y="1040"/>
                    <a:pt x="1716" y="1063"/>
                  </a:cubicBezTo>
                  <a:cubicBezTo>
                    <a:pt x="1689" y="1213"/>
                    <a:pt x="863" y="1826"/>
                    <a:pt x="1308" y="2079"/>
                  </a:cubicBezTo>
                  <a:cubicBezTo>
                    <a:pt x="1443" y="2155"/>
                    <a:pt x="1591" y="2182"/>
                    <a:pt x="1733" y="2182"/>
                  </a:cubicBezTo>
                  <a:cubicBezTo>
                    <a:pt x="2061" y="2182"/>
                    <a:pt x="2354" y="2039"/>
                    <a:pt x="2354" y="2039"/>
                  </a:cubicBezTo>
                  <a:lnTo>
                    <a:pt x="2354" y="2039"/>
                  </a:lnTo>
                  <a:cubicBezTo>
                    <a:pt x="2354" y="2039"/>
                    <a:pt x="2154" y="3036"/>
                    <a:pt x="2518" y="3036"/>
                  </a:cubicBezTo>
                  <a:cubicBezTo>
                    <a:pt x="2526" y="3036"/>
                    <a:pt x="2535" y="3036"/>
                    <a:pt x="2544" y="3035"/>
                  </a:cubicBezTo>
                  <a:cubicBezTo>
                    <a:pt x="2942" y="2989"/>
                    <a:pt x="3886" y="361"/>
                    <a:pt x="4187" y="115"/>
                  </a:cubicBezTo>
                  <a:cubicBezTo>
                    <a:pt x="4283" y="36"/>
                    <a:pt x="4040" y="1"/>
                    <a:pt x="3648" y="1"/>
                  </a:cubicBezTo>
                  <a:close/>
                </a:path>
              </a:pathLst>
            </a:custGeom>
            <a:solidFill>
              <a:srgbClr val="52B0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8">
              <a:extLst>
                <a:ext uri="{FF2B5EF4-FFF2-40B4-BE49-F238E27FC236}">
                  <a16:creationId xmlns:a16="http://schemas.microsoft.com/office/drawing/2014/main" id="{2598CF48-F380-4069-7A9B-FC1D63745B88}"/>
                </a:ext>
              </a:extLst>
            </p:cNvPr>
            <p:cNvSpPr/>
            <p:nvPr/>
          </p:nvSpPr>
          <p:spPr>
            <a:xfrm>
              <a:off x="1600496" y="3778113"/>
              <a:ext cx="644233" cy="424548"/>
            </a:xfrm>
            <a:custGeom>
              <a:avLst/>
              <a:gdLst/>
              <a:ahLst/>
              <a:cxnLst/>
              <a:rect l="l" t="t" r="r" b="b"/>
              <a:pathLst>
                <a:path w="8085" h="5328" extrusionOk="0">
                  <a:moveTo>
                    <a:pt x="6452" y="0"/>
                  </a:moveTo>
                  <a:cubicBezTo>
                    <a:pt x="4945" y="0"/>
                    <a:pt x="3262" y="1961"/>
                    <a:pt x="2577" y="2093"/>
                  </a:cubicBezTo>
                  <a:cubicBezTo>
                    <a:pt x="2531" y="2102"/>
                    <a:pt x="2488" y="2106"/>
                    <a:pt x="2447" y="2106"/>
                  </a:cubicBezTo>
                  <a:cubicBezTo>
                    <a:pt x="1870" y="2106"/>
                    <a:pt x="1785" y="1265"/>
                    <a:pt x="1472" y="1265"/>
                  </a:cubicBezTo>
                  <a:cubicBezTo>
                    <a:pt x="1457" y="1265"/>
                    <a:pt x="1442" y="1267"/>
                    <a:pt x="1426" y="1271"/>
                  </a:cubicBezTo>
                  <a:cubicBezTo>
                    <a:pt x="1050" y="1365"/>
                    <a:pt x="181" y="2046"/>
                    <a:pt x="86" y="2470"/>
                  </a:cubicBezTo>
                  <a:cubicBezTo>
                    <a:pt x="0" y="2858"/>
                    <a:pt x="1282" y="5327"/>
                    <a:pt x="2365" y="5327"/>
                  </a:cubicBezTo>
                  <a:cubicBezTo>
                    <a:pt x="2461" y="5327"/>
                    <a:pt x="2556" y="5308"/>
                    <a:pt x="2648" y="5265"/>
                  </a:cubicBezTo>
                  <a:cubicBezTo>
                    <a:pt x="3776" y="4748"/>
                    <a:pt x="5539" y="2040"/>
                    <a:pt x="5796" y="1671"/>
                  </a:cubicBezTo>
                  <a:cubicBezTo>
                    <a:pt x="5888" y="1540"/>
                    <a:pt x="6021" y="1515"/>
                    <a:pt x="6107" y="1515"/>
                  </a:cubicBezTo>
                  <a:cubicBezTo>
                    <a:pt x="6157" y="1515"/>
                    <a:pt x="6190" y="1524"/>
                    <a:pt x="6190" y="1524"/>
                  </a:cubicBezTo>
                  <a:cubicBezTo>
                    <a:pt x="6190" y="1524"/>
                    <a:pt x="7087" y="1824"/>
                    <a:pt x="7478" y="1824"/>
                  </a:cubicBezTo>
                  <a:cubicBezTo>
                    <a:pt x="7572" y="1824"/>
                    <a:pt x="7636" y="1807"/>
                    <a:pt x="7653" y="1764"/>
                  </a:cubicBezTo>
                  <a:cubicBezTo>
                    <a:pt x="7701" y="1640"/>
                    <a:pt x="7626" y="1530"/>
                    <a:pt x="7506" y="1438"/>
                  </a:cubicBezTo>
                  <a:lnTo>
                    <a:pt x="7506" y="1438"/>
                  </a:lnTo>
                  <a:cubicBezTo>
                    <a:pt x="7629" y="1480"/>
                    <a:pt x="7748" y="1510"/>
                    <a:pt x="7840" y="1510"/>
                  </a:cubicBezTo>
                  <a:cubicBezTo>
                    <a:pt x="7925" y="1510"/>
                    <a:pt x="7987" y="1485"/>
                    <a:pt x="8008" y="1421"/>
                  </a:cubicBezTo>
                  <a:cubicBezTo>
                    <a:pt x="8085" y="1186"/>
                    <a:pt x="7633" y="919"/>
                    <a:pt x="7335" y="772"/>
                  </a:cubicBezTo>
                  <a:lnTo>
                    <a:pt x="7335" y="772"/>
                  </a:lnTo>
                  <a:cubicBezTo>
                    <a:pt x="7524" y="853"/>
                    <a:pt x="7776" y="947"/>
                    <a:pt x="7919" y="947"/>
                  </a:cubicBezTo>
                  <a:cubicBezTo>
                    <a:pt x="8029" y="947"/>
                    <a:pt x="8075" y="891"/>
                    <a:pt x="7978" y="730"/>
                  </a:cubicBezTo>
                  <a:cubicBezTo>
                    <a:pt x="7562" y="38"/>
                    <a:pt x="6737" y="25"/>
                    <a:pt x="6737" y="25"/>
                  </a:cubicBezTo>
                  <a:cubicBezTo>
                    <a:pt x="6643" y="8"/>
                    <a:pt x="6548" y="0"/>
                    <a:pt x="64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8">
              <a:extLst>
                <a:ext uri="{FF2B5EF4-FFF2-40B4-BE49-F238E27FC236}">
                  <a16:creationId xmlns:a16="http://schemas.microsoft.com/office/drawing/2014/main" id="{DEE39F19-1F9A-0C78-C953-9F7897A0A4EE}"/>
                </a:ext>
              </a:extLst>
            </p:cNvPr>
            <p:cNvSpPr/>
            <p:nvPr/>
          </p:nvSpPr>
          <p:spPr>
            <a:xfrm>
              <a:off x="1572927" y="3905523"/>
              <a:ext cx="496820" cy="303989"/>
            </a:xfrm>
            <a:custGeom>
              <a:avLst/>
              <a:gdLst/>
              <a:ahLst/>
              <a:cxnLst/>
              <a:rect l="l" t="t" r="r" b="b"/>
              <a:pathLst>
                <a:path w="6235" h="3815" extrusionOk="0">
                  <a:moveTo>
                    <a:pt x="6140" y="1"/>
                  </a:moveTo>
                  <a:cubicBezTo>
                    <a:pt x="6119" y="1"/>
                    <a:pt x="6098" y="11"/>
                    <a:pt x="6083" y="34"/>
                  </a:cubicBezTo>
                  <a:cubicBezTo>
                    <a:pt x="6060" y="72"/>
                    <a:pt x="3878" y="3674"/>
                    <a:pt x="2431" y="3674"/>
                  </a:cubicBezTo>
                  <a:cubicBezTo>
                    <a:pt x="2357" y="3674"/>
                    <a:pt x="2285" y="3665"/>
                    <a:pt x="2216" y="3645"/>
                  </a:cubicBezTo>
                  <a:cubicBezTo>
                    <a:pt x="767" y="3237"/>
                    <a:pt x="154" y="1268"/>
                    <a:pt x="149" y="1249"/>
                  </a:cubicBezTo>
                  <a:cubicBezTo>
                    <a:pt x="137" y="1216"/>
                    <a:pt x="110" y="1201"/>
                    <a:pt x="84" y="1201"/>
                  </a:cubicBezTo>
                  <a:cubicBezTo>
                    <a:pt x="42" y="1201"/>
                    <a:pt x="1" y="1237"/>
                    <a:pt x="14" y="1289"/>
                  </a:cubicBezTo>
                  <a:cubicBezTo>
                    <a:pt x="39" y="1375"/>
                    <a:pt x="653" y="3352"/>
                    <a:pt x="2177" y="3781"/>
                  </a:cubicBezTo>
                  <a:cubicBezTo>
                    <a:pt x="2257" y="3803"/>
                    <a:pt x="2340" y="3815"/>
                    <a:pt x="2423" y="3815"/>
                  </a:cubicBezTo>
                  <a:cubicBezTo>
                    <a:pt x="3956" y="3815"/>
                    <a:pt x="6107" y="267"/>
                    <a:pt x="6203" y="108"/>
                  </a:cubicBezTo>
                  <a:cubicBezTo>
                    <a:pt x="6235" y="52"/>
                    <a:pt x="6188" y="1"/>
                    <a:pt x="614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68">
              <a:extLst>
                <a:ext uri="{FF2B5EF4-FFF2-40B4-BE49-F238E27FC236}">
                  <a16:creationId xmlns:a16="http://schemas.microsoft.com/office/drawing/2014/main" id="{434A77BE-50D4-273E-0468-53AEA8E0DA6B}"/>
                </a:ext>
              </a:extLst>
            </p:cNvPr>
            <p:cNvSpPr/>
            <p:nvPr/>
          </p:nvSpPr>
          <p:spPr>
            <a:xfrm>
              <a:off x="1729182" y="3773571"/>
              <a:ext cx="461521" cy="216338"/>
            </a:xfrm>
            <a:custGeom>
              <a:avLst/>
              <a:gdLst/>
              <a:ahLst/>
              <a:cxnLst/>
              <a:rect l="l" t="t" r="r" b="b"/>
              <a:pathLst>
                <a:path w="5792" h="2715" extrusionOk="0">
                  <a:moveTo>
                    <a:pt x="4802" y="0"/>
                  </a:moveTo>
                  <a:cubicBezTo>
                    <a:pt x="2139" y="0"/>
                    <a:pt x="61" y="2570"/>
                    <a:pt x="38" y="2599"/>
                  </a:cubicBezTo>
                  <a:cubicBezTo>
                    <a:pt x="1" y="2645"/>
                    <a:pt x="34" y="2714"/>
                    <a:pt x="93" y="2714"/>
                  </a:cubicBezTo>
                  <a:cubicBezTo>
                    <a:pt x="114" y="2714"/>
                    <a:pt x="136" y="2704"/>
                    <a:pt x="149" y="2687"/>
                  </a:cubicBezTo>
                  <a:cubicBezTo>
                    <a:pt x="172" y="2659"/>
                    <a:pt x="2208" y="142"/>
                    <a:pt x="4801" y="142"/>
                  </a:cubicBezTo>
                  <a:cubicBezTo>
                    <a:pt x="5094" y="142"/>
                    <a:pt x="5393" y="174"/>
                    <a:pt x="5698" y="245"/>
                  </a:cubicBezTo>
                  <a:cubicBezTo>
                    <a:pt x="5704" y="246"/>
                    <a:pt x="5709" y="247"/>
                    <a:pt x="5715" y="247"/>
                  </a:cubicBezTo>
                  <a:cubicBezTo>
                    <a:pt x="5746" y="247"/>
                    <a:pt x="5776" y="225"/>
                    <a:pt x="5782" y="193"/>
                  </a:cubicBezTo>
                  <a:cubicBezTo>
                    <a:pt x="5792" y="154"/>
                    <a:pt x="5768" y="117"/>
                    <a:pt x="5730" y="107"/>
                  </a:cubicBezTo>
                  <a:cubicBezTo>
                    <a:pt x="5415" y="33"/>
                    <a:pt x="5104" y="0"/>
                    <a:pt x="480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68">
              <a:extLst>
                <a:ext uri="{FF2B5EF4-FFF2-40B4-BE49-F238E27FC236}">
                  <a16:creationId xmlns:a16="http://schemas.microsoft.com/office/drawing/2014/main" id="{385ECB94-132B-E79E-7631-B787C3F2F6BE}"/>
                </a:ext>
              </a:extLst>
            </p:cNvPr>
            <p:cNvSpPr/>
            <p:nvPr/>
          </p:nvSpPr>
          <p:spPr>
            <a:xfrm>
              <a:off x="2085357" y="4274368"/>
              <a:ext cx="20877" cy="46375"/>
            </a:xfrm>
            <a:custGeom>
              <a:avLst/>
              <a:gdLst/>
              <a:ahLst/>
              <a:cxnLst/>
              <a:rect l="l" t="t" r="r" b="b"/>
              <a:pathLst>
                <a:path w="262" h="582" extrusionOk="0">
                  <a:moveTo>
                    <a:pt x="82" y="0"/>
                  </a:moveTo>
                  <a:cubicBezTo>
                    <a:pt x="69" y="0"/>
                    <a:pt x="55" y="4"/>
                    <a:pt x="44" y="12"/>
                  </a:cubicBezTo>
                  <a:cubicBezTo>
                    <a:pt x="10" y="33"/>
                    <a:pt x="1" y="77"/>
                    <a:pt x="22" y="109"/>
                  </a:cubicBezTo>
                  <a:cubicBezTo>
                    <a:pt x="26" y="115"/>
                    <a:pt x="109" y="250"/>
                    <a:pt x="49" y="494"/>
                  </a:cubicBezTo>
                  <a:cubicBezTo>
                    <a:pt x="38" y="532"/>
                    <a:pt x="62" y="571"/>
                    <a:pt x="100" y="580"/>
                  </a:cubicBezTo>
                  <a:cubicBezTo>
                    <a:pt x="105" y="581"/>
                    <a:pt x="111" y="581"/>
                    <a:pt x="116" y="581"/>
                  </a:cubicBezTo>
                  <a:cubicBezTo>
                    <a:pt x="149" y="581"/>
                    <a:pt x="177" y="560"/>
                    <a:pt x="185" y="529"/>
                  </a:cubicBezTo>
                  <a:cubicBezTo>
                    <a:pt x="262" y="220"/>
                    <a:pt x="145" y="40"/>
                    <a:pt x="140" y="32"/>
                  </a:cubicBezTo>
                  <a:cubicBezTo>
                    <a:pt x="126" y="12"/>
                    <a:pt x="104" y="0"/>
                    <a:pt x="8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68">
              <a:extLst>
                <a:ext uri="{FF2B5EF4-FFF2-40B4-BE49-F238E27FC236}">
                  <a16:creationId xmlns:a16="http://schemas.microsoft.com/office/drawing/2014/main" id="{F92F6427-F213-F3BF-176C-3259C6A865E9}"/>
                </a:ext>
              </a:extLst>
            </p:cNvPr>
            <p:cNvSpPr/>
            <p:nvPr/>
          </p:nvSpPr>
          <p:spPr>
            <a:xfrm>
              <a:off x="2048385" y="4252296"/>
              <a:ext cx="21355" cy="45977"/>
            </a:xfrm>
            <a:custGeom>
              <a:avLst/>
              <a:gdLst/>
              <a:ahLst/>
              <a:cxnLst/>
              <a:rect l="l" t="t" r="r" b="b"/>
              <a:pathLst>
                <a:path w="268" h="577" extrusionOk="0">
                  <a:moveTo>
                    <a:pt x="93" y="0"/>
                  </a:moveTo>
                  <a:cubicBezTo>
                    <a:pt x="45" y="0"/>
                    <a:pt x="0" y="51"/>
                    <a:pt x="28" y="104"/>
                  </a:cubicBezTo>
                  <a:cubicBezTo>
                    <a:pt x="32" y="110"/>
                    <a:pt x="115" y="245"/>
                    <a:pt x="55" y="489"/>
                  </a:cubicBezTo>
                  <a:cubicBezTo>
                    <a:pt x="45" y="527"/>
                    <a:pt x="68" y="566"/>
                    <a:pt x="105" y="575"/>
                  </a:cubicBezTo>
                  <a:cubicBezTo>
                    <a:pt x="111" y="576"/>
                    <a:pt x="116" y="576"/>
                    <a:pt x="123" y="576"/>
                  </a:cubicBezTo>
                  <a:cubicBezTo>
                    <a:pt x="155" y="576"/>
                    <a:pt x="182" y="555"/>
                    <a:pt x="191" y="524"/>
                  </a:cubicBezTo>
                  <a:cubicBezTo>
                    <a:pt x="267" y="215"/>
                    <a:pt x="151" y="35"/>
                    <a:pt x="145" y="27"/>
                  </a:cubicBezTo>
                  <a:cubicBezTo>
                    <a:pt x="130" y="8"/>
                    <a:pt x="111" y="0"/>
                    <a:pt x="9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68">
              <a:extLst>
                <a:ext uri="{FF2B5EF4-FFF2-40B4-BE49-F238E27FC236}">
                  <a16:creationId xmlns:a16="http://schemas.microsoft.com/office/drawing/2014/main" id="{7FA9C2A5-7817-18D2-BA57-BA19A785A5B3}"/>
                </a:ext>
              </a:extLst>
            </p:cNvPr>
            <p:cNvSpPr/>
            <p:nvPr/>
          </p:nvSpPr>
          <p:spPr>
            <a:xfrm>
              <a:off x="2071413" y="4211181"/>
              <a:ext cx="20877" cy="46375"/>
            </a:xfrm>
            <a:custGeom>
              <a:avLst/>
              <a:gdLst/>
              <a:ahLst/>
              <a:cxnLst/>
              <a:rect l="l" t="t" r="r" b="b"/>
              <a:pathLst>
                <a:path w="262" h="582" extrusionOk="0">
                  <a:moveTo>
                    <a:pt x="80" y="1"/>
                  </a:moveTo>
                  <a:cubicBezTo>
                    <a:pt x="67" y="1"/>
                    <a:pt x="54" y="4"/>
                    <a:pt x="42" y="12"/>
                  </a:cubicBezTo>
                  <a:cubicBezTo>
                    <a:pt x="10" y="34"/>
                    <a:pt x="1" y="78"/>
                    <a:pt x="21" y="110"/>
                  </a:cubicBezTo>
                  <a:cubicBezTo>
                    <a:pt x="25" y="115"/>
                    <a:pt x="109" y="250"/>
                    <a:pt x="48" y="495"/>
                  </a:cubicBezTo>
                  <a:cubicBezTo>
                    <a:pt x="38" y="532"/>
                    <a:pt x="61" y="570"/>
                    <a:pt x="98" y="579"/>
                  </a:cubicBezTo>
                  <a:cubicBezTo>
                    <a:pt x="104" y="580"/>
                    <a:pt x="109" y="582"/>
                    <a:pt x="116" y="582"/>
                  </a:cubicBezTo>
                  <a:cubicBezTo>
                    <a:pt x="148" y="582"/>
                    <a:pt x="176" y="560"/>
                    <a:pt x="184" y="529"/>
                  </a:cubicBezTo>
                  <a:cubicBezTo>
                    <a:pt x="262" y="221"/>
                    <a:pt x="144" y="40"/>
                    <a:pt x="139" y="32"/>
                  </a:cubicBezTo>
                  <a:cubicBezTo>
                    <a:pt x="125" y="12"/>
                    <a:pt x="103" y="1"/>
                    <a:pt x="8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68">
              <a:extLst>
                <a:ext uri="{FF2B5EF4-FFF2-40B4-BE49-F238E27FC236}">
                  <a16:creationId xmlns:a16="http://schemas.microsoft.com/office/drawing/2014/main" id="{84B906F9-3E37-EC43-BA0D-F1DB3F4BB789}"/>
                </a:ext>
              </a:extLst>
            </p:cNvPr>
            <p:cNvSpPr/>
            <p:nvPr/>
          </p:nvSpPr>
          <p:spPr>
            <a:xfrm>
              <a:off x="2040735" y="4182973"/>
              <a:ext cx="22072" cy="46455"/>
            </a:xfrm>
            <a:custGeom>
              <a:avLst/>
              <a:gdLst/>
              <a:ahLst/>
              <a:cxnLst/>
              <a:rect l="l" t="t" r="r" b="b"/>
              <a:pathLst>
                <a:path w="277" h="583" extrusionOk="0">
                  <a:moveTo>
                    <a:pt x="97" y="0"/>
                  </a:moveTo>
                  <a:cubicBezTo>
                    <a:pt x="48" y="0"/>
                    <a:pt x="0" y="55"/>
                    <a:pt x="37" y="111"/>
                  </a:cubicBezTo>
                  <a:cubicBezTo>
                    <a:pt x="40" y="116"/>
                    <a:pt x="124" y="251"/>
                    <a:pt x="62" y="496"/>
                  </a:cubicBezTo>
                  <a:cubicBezTo>
                    <a:pt x="53" y="533"/>
                    <a:pt x="76" y="571"/>
                    <a:pt x="113" y="580"/>
                  </a:cubicBezTo>
                  <a:cubicBezTo>
                    <a:pt x="118" y="581"/>
                    <a:pt x="125" y="583"/>
                    <a:pt x="131" y="583"/>
                  </a:cubicBezTo>
                  <a:cubicBezTo>
                    <a:pt x="163" y="583"/>
                    <a:pt x="191" y="561"/>
                    <a:pt x="199" y="531"/>
                  </a:cubicBezTo>
                  <a:cubicBezTo>
                    <a:pt x="276" y="222"/>
                    <a:pt x="159" y="41"/>
                    <a:pt x="155" y="33"/>
                  </a:cubicBezTo>
                  <a:cubicBezTo>
                    <a:pt x="139" y="10"/>
                    <a:pt x="118" y="0"/>
                    <a:pt x="97"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68">
              <a:extLst>
                <a:ext uri="{FF2B5EF4-FFF2-40B4-BE49-F238E27FC236}">
                  <a16:creationId xmlns:a16="http://schemas.microsoft.com/office/drawing/2014/main" id="{5B47A670-5C09-97FC-4B8D-9A5576A7FA1E}"/>
                </a:ext>
              </a:extLst>
            </p:cNvPr>
            <p:cNvSpPr/>
            <p:nvPr/>
          </p:nvSpPr>
          <p:spPr>
            <a:xfrm>
              <a:off x="2047588" y="4312296"/>
              <a:ext cx="20877" cy="46375"/>
            </a:xfrm>
            <a:custGeom>
              <a:avLst/>
              <a:gdLst/>
              <a:ahLst/>
              <a:cxnLst/>
              <a:rect l="l" t="t" r="r" b="b"/>
              <a:pathLst>
                <a:path w="262" h="582" extrusionOk="0">
                  <a:moveTo>
                    <a:pt x="80" y="1"/>
                  </a:moveTo>
                  <a:cubicBezTo>
                    <a:pt x="67" y="1"/>
                    <a:pt x="54" y="4"/>
                    <a:pt x="42" y="12"/>
                  </a:cubicBezTo>
                  <a:cubicBezTo>
                    <a:pt x="10" y="33"/>
                    <a:pt x="0" y="77"/>
                    <a:pt x="20" y="109"/>
                  </a:cubicBezTo>
                  <a:cubicBezTo>
                    <a:pt x="24" y="115"/>
                    <a:pt x="107" y="250"/>
                    <a:pt x="47" y="494"/>
                  </a:cubicBezTo>
                  <a:cubicBezTo>
                    <a:pt x="38" y="532"/>
                    <a:pt x="61" y="569"/>
                    <a:pt x="98" y="580"/>
                  </a:cubicBezTo>
                  <a:cubicBezTo>
                    <a:pt x="103" y="581"/>
                    <a:pt x="109" y="581"/>
                    <a:pt x="115" y="581"/>
                  </a:cubicBezTo>
                  <a:cubicBezTo>
                    <a:pt x="147" y="581"/>
                    <a:pt x="176" y="560"/>
                    <a:pt x="184" y="529"/>
                  </a:cubicBezTo>
                  <a:cubicBezTo>
                    <a:pt x="261" y="220"/>
                    <a:pt x="143" y="40"/>
                    <a:pt x="138" y="32"/>
                  </a:cubicBezTo>
                  <a:cubicBezTo>
                    <a:pt x="125" y="11"/>
                    <a:pt x="102" y="1"/>
                    <a:pt x="8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68">
              <a:extLst>
                <a:ext uri="{FF2B5EF4-FFF2-40B4-BE49-F238E27FC236}">
                  <a16:creationId xmlns:a16="http://schemas.microsoft.com/office/drawing/2014/main" id="{084771CC-262C-7615-2E8B-4A95639642EF}"/>
                </a:ext>
              </a:extLst>
            </p:cNvPr>
            <p:cNvSpPr/>
            <p:nvPr/>
          </p:nvSpPr>
          <p:spPr>
            <a:xfrm>
              <a:off x="2073644" y="4340264"/>
              <a:ext cx="20239" cy="46535"/>
            </a:xfrm>
            <a:custGeom>
              <a:avLst/>
              <a:gdLst/>
              <a:ahLst/>
              <a:cxnLst/>
              <a:rect l="l" t="t" r="r" b="b"/>
              <a:pathLst>
                <a:path w="254" h="584" extrusionOk="0">
                  <a:moveTo>
                    <a:pt x="80" y="0"/>
                  </a:moveTo>
                  <a:cubicBezTo>
                    <a:pt x="68" y="0"/>
                    <a:pt x="56" y="3"/>
                    <a:pt x="45" y="10"/>
                  </a:cubicBezTo>
                  <a:cubicBezTo>
                    <a:pt x="12" y="30"/>
                    <a:pt x="1" y="72"/>
                    <a:pt x="20" y="106"/>
                  </a:cubicBezTo>
                  <a:cubicBezTo>
                    <a:pt x="24" y="111"/>
                    <a:pt x="100" y="250"/>
                    <a:pt x="26" y="492"/>
                  </a:cubicBezTo>
                  <a:cubicBezTo>
                    <a:pt x="16" y="530"/>
                    <a:pt x="36" y="568"/>
                    <a:pt x="73" y="580"/>
                  </a:cubicBezTo>
                  <a:cubicBezTo>
                    <a:pt x="80" y="582"/>
                    <a:pt x="86" y="583"/>
                    <a:pt x="95" y="583"/>
                  </a:cubicBezTo>
                  <a:cubicBezTo>
                    <a:pt x="125" y="583"/>
                    <a:pt x="152" y="563"/>
                    <a:pt x="161" y="532"/>
                  </a:cubicBezTo>
                  <a:cubicBezTo>
                    <a:pt x="254" y="228"/>
                    <a:pt x="145" y="42"/>
                    <a:pt x="141" y="34"/>
                  </a:cubicBezTo>
                  <a:cubicBezTo>
                    <a:pt x="128" y="12"/>
                    <a:pt x="104"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68">
              <a:extLst>
                <a:ext uri="{FF2B5EF4-FFF2-40B4-BE49-F238E27FC236}">
                  <a16:creationId xmlns:a16="http://schemas.microsoft.com/office/drawing/2014/main" id="{4A30CAB5-8895-E4E4-4B4E-A4C1D34C45C2}"/>
                </a:ext>
              </a:extLst>
            </p:cNvPr>
            <p:cNvSpPr/>
            <p:nvPr/>
          </p:nvSpPr>
          <p:spPr>
            <a:xfrm>
              <a:off x="1515716" y="4223691"/>
              <a:ext cx="107014" cy="165819"/>
            </a:xfrm>
            <a:custGeom>
              <a:avLst/>
              <a:gdLst/>
              <a:ahLst/>
              <a:cxnLst/>
              <a:rect l="l" t="t" r="r" b="b"/>
              <a:pathLst>
                <a:path w="1343" h="2081" extrusionOk="0">
                  <a:moveTo>
                    <a:pt x="84" y="1"/>
                  </a:moveTo>
                  <a:cubicBezTo>
                    <a:pt x="43" y="1"/>
                    <a:pt x="1" y="35"/>
                    <a:pt x="14" y="89"/>
                  </a:cubicBezTo>
                  <a:cubicBezTo>
                    <a:pt x="29" y="151"/>
                    <a:pt x="383" y="1604"/>
                    <a:pt x="1211" y="2072"/>
                  </a:cubicBezTo>
                  <a:cubicBezTo>
                    <a:pt x="1221" y="2078"/>
                    <a:pt x="1233" y="2081"/>
                    <a:pt x="1245" y="2081"/>
                  </a:cubicBezTo>
                  <a:cubicBezTo>
                    <a:pt x="1318" y="2080"/>
                    <a:pt x="1343" y="1985"/>
                    <a:pt x="1280" y="1949"/>
                  </a:cubicBezTo>
                  <a:cubicBezTo>
                    <a:pt x="506" y="1511"/>
                    <a:pt x="154" y="70"/>
                    <a:pt x="150" y="56"/>
                  </a:cubicBezTo>
                  <a:cubicBezTo>
                    <a:pt x="142" y="18"/>
                    <a:pt x="113" y="1"/>
                    <a:pt x="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68">
              <a:extLst>
                <a:ext uri="{FF2B5EF4-FFF2-40B4-BE49-F238E27FC236}">
                  <a16:creationId xmlns:a16="http://schemas.microsoft.com/office/drawing/2014/main" id="{C1C88631-038B-83D8-1F60-803B6B2E77FC}"/>
                </a:ext>
              </a:extLst>
            </p:cNvPr>
            <p:cNvSpPr/>
            <p:nvPr/>
          </p:nvSpPr>
          <p:spPr>
            <a:xfrm>
              <a:off x="2515477" y="3470702"/>
              <a:ext cx="174425" cy="118488"/>
            </a:xfrm>
            <a:custGeom>
              <a:avLst/>
              <a:gdLst/>
              <a:ahLst/>
              <a:cxnLst/>
              <a:rect l="l" t="t" r="r" b="b"/>
              <a:pathLst>
                <a:path w="2189" h="1487" extrusionOk="0">
                  <a:moveTo>
                    <a:pt x="1957" y="1"/>
                  </a:moveTo>
                  <a:cubicBezTo>
                    <a:pt x="710" y="1"/>
                    <a:pt x="26" y="1370"/>
                    <a:pt x="18" y="1386"/>
                  </a:cubicBezTo>
                  <a:cubicBezTo>
                    <a:pt x="1" y="1421"/>
                    <a:pt x="16" y="1462"/>
                    <a:pt x="52" y="1479"/>
                  </a:cubicBezTo>
                  <a:cubicBezTo>
                    <a:pt x="61" y="1483"/>
                    <a:pt x="72" y="1486"/>
                    <a:pt x="83" y="1486"/>
                  </a:cubicBezTo>
                  <a:cubicBezTo>
                    <a:pt x="109" y="1486"/>
                    <a:pt x="133" y="1471"/>
                    <a:pt x="145" y="1447"/>
                  </a:cubicBezTo>
                  <a:cubicBezTo>
                    <a:pt x="152" y="1434"/>
                    <a:pt x="799" y="142"/>
                    <a:pt x="1959" y="142"/>
                  </a:cubicBezTo>
                  <a:cubicBezTo>
                    <a:pt x="2000" y="142"/>
                    <a:pt x="2042" y="143"/>
                    <a:pt x="2085" y="147"/>
                  </a:cubicBezTo>
                  <a:cubicBezTo>
                    <a:pt x="2088" y="147"/>
                    <a:pt x="2090" y="147"/>
                    <a:pt x="2093" y="147"/>
                  </a:cubicBezTo>
                  <a:cubicBezTo>
                    <a:pt x="2179" y="147"/>
                    <a:pt x="2188" y="14"/>
                    <a:pt x="2097" y="6"/>
                  </a:cubicBezTo>
                  <a:cubicBezTo>
                    <a:pt x="2050" y="2"/>
                    <a:pt x="2003" y="1"/>
                    <a:pt x="195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68">
              <a:extLst>
                <a:ext uri="{FF2B5EF4-FFF2-40B4-BE49-F238E27FC236}">
                  <a16:creationId xmlns:a16="http://schemas.microsoft.com/office/drawing/2014/main" id="{BC8DBC52-3103-D48D-4565-A5FBA151FD41}"/>
                </a:ext>
              </a:extLst>
            </p:cNvPr>
            <p:cNvSpPr/>
            <p:nvPr/>
          </p:nvSpPr>
          <p:spPr>
            <a:xfrm>
              <a:off x="2491652" y="3460662"/>
              <a:ext cx="289247" cy="228131"/>
            </a:xfrm>
            <a:custGeom>
              <a:avLst/>
              <a:gdLst/>
              <a:ahLst/>
              <a:cxnLst/>
              <a:rect l="l" t="t" r="r" b="b"/>
              <a:pathLst>
                <a:path w="3630" h="2863" extrusionOk="0">
                  <a:moveTo>
                    <a:pt x="3555" y="0"/>
                  </a:moveTo>
                  <a:cubicBezTo>
                    <a:pt x="3551" y="0"/>
                    <a:pt x="3547" y="1"/>
                    <a:pt x="3543" y="1"/>
                  </a:cubicBezTo>
                  <a:cubicBezTo>
                    <a:pt x="3246" y="51"/>
                    <a:pt x="2876" y="552"/>
                    <a:pt x="2447" y="1132"/>
                  </a:cubicBezTo>
                  <a:cubicBezTo>
                    <a:pt x="2107" y="1592"/>
                    <a:pt x="1757" y="2067"/>
                    <a:pt x="1428" y="2333"/>
                  </a:cubicBezTo>
                  <a:cubicBezTo>
                    <a:pt x="1036" y="2651"/>
                    <a:pt x="679" y="2722"/>
                    <a:pt x="438" y="2722"/>
                  </a:cubicBezTo>
                  <a:cubicBezTo>
                    <a:pt x="251" y="2722"/>
                    <a:pt x="134" y="2679"/>
                    <a:pt x="124" y="2675"/>
                  </a:cubicBezTo>
                  <a:cubicBezTo>
                    <a:pt x="115" y="2672"/>
                    <a:pt x="107" y="2671"/>
                    <a:pt x="100" y="2671"/>
                  </a:cubicBezTo>
                  <a:cubicBezTo>
                    <a:pt x="31" y="2671"/>
                    <a:pt x="0" y="2773"/>
                    <a:pt x="73" y="2806"/>
                  </a:cubicBezTo>
                  <a:cubicBezTo>
                    <a:pt x="86" y="2811"/>
                    <a:pt x="224" y="2862"/>
                    <a:pt x="440" y="2862"/>
                  </a:cubicBezTo>
                  <a:cubicBezTo>
                    <a:pt x="708" y="2862"/>
                    <a:pt x="1097" y="2785"/>
                    <a:pt x="1516" y="2442"/>
                  </a:cubicBezTo>
                  <a:cubicBezTo>
                    <a:pt x="1859" y="2166"/>
                    <a:pt x="2216" y="1683"/>
                    <a:pt x="2561" y="1216"/>
                  </a:cubicBezTo>
                  <a:cubicBezTo>
                    <a:pt x="2937" y="707"/>
                    <a:pt x="3327" y="180"/>
                    <a:pt x="3566" y="140"/>
                  </a:cubicBezTo>
                  <a:cubicBezTo>
                    <a:pt x="3603" y="135"/>
                    <a:pt x="3630" y="99"/>
                    <a:pt x="3623" y="60"/>
                  </a:cubicBezTo>
                  <a:cubicBezTo>
                    <a:pt x="3618" y="25"/>
                    <a:pt x="3589" y="0"/>
                    <a:pt x="355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68">
              <a:extLst>
                <a:ext uri="{FF2B5EF4-FFF2-40B4-BE49-F238E27FC236}">
                  <a16:creationId xmlns:a16="http://schemas.microsoft.com/office/drawing/2014/main" id="{918523B3-EE51-23FF-6357-F10473E2BA77}"/>
                </a:ext>
              </a:extLst>
            </p:cNvPr>
            <p:cNvSpPr/>
            <p:nvPr/>
          </p:nvSpPr>
          <p:spPr>
            <a:xfrm>
              <a:off x="2144799" y="3817714"/>
              <a:ext cx="70758" cy="34981"/>
            </a:xfrm>
            <a:custGeom>
              <a:avLst/>
              <a:gdLst/>
              <a:ahLst/>
              <a:cxnLst/>
              <a:rect l="l" t="t" r="r" b="b"/>
              <a:pathLst>
                <a:path w="888" h="439" extrusionOk="0">
                  <a:moveTo>
                    <a:pt x="97" y="0"/>
                  </a:moveTo>
                  <a:cubicBezTo>
                    <a:pt x="16" y="0"/>
                    <a:pt x="0" y="126"/>
                    <a:pt x="89" y="140"/>
                  </a:cubicBezTo>
                  <a:cubicBezTo>
                    <a:pt x="228" y="163"/>
                    <a:pt x="616" y="255"/>
                    <a:pt x="740" y="412"/>
                  </a:cubicBezTo>
                  <a:cubicBezTo>
                    <a:pt x="753" y="428"/>
                    <a:pt x="773" y="438"/>
                    <a:pt x="796" y="438"/>
                  </a:cubicBezTo>
                  <a:lnTo>
                    <a:pt x="796" y="438"/>
                  </a:lnTo>
                  <a:cubicBezTo>
                    <a:pt x="855" y="438"/>
                    <a:pt x="887" y="369"/>
                    <a:pt x="851" y="323"/>
                  </a:cubicBezTo>
                  <a:cubicBezTo>
                    <a:pt x="665" y="92"/>
                    <a:pt x="133" y="4"/>
                    <a:pt x="111" y="1"/>
                  </a:cubicBezTo>
                  <a:cubicBezTo>
                    <a:pt x="106" y="1"/>
                    <a:pt x="101" y="0"/>
                    <a:pt x="97" y="0"/>
                  </a:cubicBezTo>
                  <a:close/>
                  <a:moveTo>
                    <a:pt x="796" y="438"/>
                  </a:moveTo>
                  <a:cubicBezTo>
                    <a:pt x="795" y="438"/>
                    <a:pt x="795" y="438"/>
                    <a:pt x="795" y="438"/>
                  </a:cubicBezTo>
                  <a:lnTo>
                    <a:pt x="796" y="438"/>
                  </a:lnTo>
                  <a:cubicBezTo>
                    <a:pt x="796" y="438"/>
                    <a:pt x="796" y="438"/>
                    <a:pt x="796" y="438"/>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68">
              <a:extLst>
                <a:ext uri="{FF2B5EF4-FFF2-40B4-BE49-F238E27FC236}">
                  <a16:creationId xmlns:a16="http://schemas.microsoft.com/office/drawing/2014/main" id="{54C8FFF9-B927-5064-A0D5-5E6C794F0880}"/>
                </a:ext>
              </a:extLst>
            </p:cNvPr>
            <p:cNvSpPr/>
            <p:nvPr/>
          </p:nvSpPr>
          <p:spPr>
            <a:xfrm>
              <a:off x="2127110" y="3854925"/>
              <a:ext cx="70439" cy="38885"/>
            </a:xfrm>
            <a:custGeom>
              <a:avLst/>
              <a:gdLst/>
              <a:ahLst/>
              <a:cxnLst/>
              <a:rect l="l" t="t" r="r" b="b"/>
              <a:pathLst>
                <a:path w="884" h="488" extrusionOk="0">
                  <a:moveTo>
                    <a:pt x="99" y="0"/>
                  </a:moveTo>
                  <a:cubicBezTo>
                    <a:pt x="18" y="0"/>
                    <a:pt x="1" y="123"/>
                    <a:pt x="87" y="140"/>
                  </a:cubicBezTo>
                  <a:cubicBezTo>
                    <a:pt x="91" y="141"/>
                    <a:pt x="484" y="209"/>
                    <a:pt x="740" y="466"/>
                  </a:cubicBezTo>
                  <a:cubicBezTo>
                    <a:pt x="752" y="479"/>
                    <a:pt x="771" y="487"/>
                    <a:pt x="790" y="487"/>
                  </a:cubicBezTo>
                  <a:cubicBezTo>
                    <a:pt x="853" y="487"/>
                    <a:pt x="883" y="411"/>
                    <a:pt x="839" y="367"/>
                  </a:cubicBezTo>
                  <a:cubicBezTo>
                    <a:pt x="550" y="77"/>
                    <a:pt x="128" y="5"/>
                    <a:pt x="111" y="1"/>
                  </a:cubicBezTo>
                  <a:cubicBezTo>
                    <a:pt x="107" y="0"/>
                    <a:pt x="103" y="0"/>
                    <a:pt x="99"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68">
              <a:extLst>
                <a:ext uri="{FF2B5EF4-FFF2-40B4-BE49-F238E27FC236}">
                  <a16:creationId xmlns:a16="http://schemas.microsoft.com/office/drawing/2014/main" id="{15AFBC87-6891-8A8A-DD9E-F4FC3368F627}"/>
                </a:ext>
              </a:extLst>
            </p:cNvPr>
            <p:cNvSpPr/>
            <p:nvPr/>
          </p:nvSpPr>
          <p:spPr>
            <a:xfrm>
              <a:off x="2346951" y="3761858"/>
              <a:ext cx="164783" cy="151237"/>
            </a:xfrm>
            <a:custGeom>
              <a:avLst/>
              <a:gdLst/>
              <a:ahLst/>
              <a:cxnLst/>
              <a:rect l="l" t="t" r="r" b="b"/>
              <a:pathLst>
                <a:path w="2068" h="1898" extrusionOk="0">
                  <a:moveTo>
                    <a:pt x="1032" y="0"/>
                  </a:moveTo>
                  <a:cubicBezTo>
                    <a:pt x="1027" y="0"/>
                    <a:pt x="1022" y="0"/>
                    <a:pt x="1017" y="0"/>
                  </a:cubicBezTo>
                  <a:cubicBezTo>
                    <a:pt x="453" y="18"/>
                    <a:pt x="846" y="253"/>
                    <a:pt x="846" y="253"/>
                  </a:cubicBezTo>
                  <a:cubicBezTo>
                    <a:pt x="846" y="253"/>
                    <a:pt x="671" y="208"/>
                    <a:pt x="521" y="208"/>
                  </a:cubicBezTo>
                  <a:cubicBezTo>
                    <a:pt x="385" y="208"/>
                    <a:pt x="270" y="245"/>
                    <a:pt x="329" y="388"/>
                  </a:cubicBezTo>
                  <a:cubicBezTo>
                    <a:pt x="453" y="688"/>
                    <a:pt x="559" y="722"/>
                    <a:pt x="559" y="722"/>
                  </a:cubicBezTo>
                  <a:cubicBezTo>
                    <a:pt x="559" y="722"/>
                    <a:pt x="307" y="646"/>
                    <a:pt x="152" y="646"/>
                  </a:cubicBezTo>
                  <a:cubicBezTo>
                    <a:pt x="60" y="646"/>
                    <a:pt x="1" y="672"/>
                    <a:pt x="47" y="757"/>
                  </a:cubicBezTo>
                  <a:cubicBezTo>
                    <a:pt x="171" y="987"/>
                    <a:pt x="470" y="1780"/>
                    <a:pt x="1035" y="1885"/>
                  </a:cubicBezTo>
                  <a:cubicBezTo>
                    <a:pt x="1080" y="1894"/>
                    <a:pt x="1125" y="1898"/>
                    <a:pt x="1169" y="1898"/>
                  </a:cubicBezTo>
                  <a:cubicBezTo>
                    <a:pt x="1671" y="1898"/>
                    <a:pt x="2068" y="1373"/>
                    <a:pt x="2004" y="952"/>
                  </a:cubicBezTo>
                  <a:cubicBezTo>
                    <a:pt x="2004" y="952"/>
                    <a:pt x="1587" y="0"/>
                    <a:pt x="1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68">
              <a:extLst>
                <a:ext uri="{FF2B5EF4-FFF2-40B4-BE49-F238E27FC236}">
                  <a16:creationId xmlns:a16="http://schemas.microsoft.com/office/drawing/2014/main" id="{E62CF5DE-2D50-1835-9419-1EA332033234}"/>
                </a:ext>
              </a:extLst>
            </p:cNvPr>
            <p:cNvSpPr/>
            <p:nvPr/>
          </p:nvSpPr>
          <p:spPr>
            <a:xfrm>
              <a:off x="2423763" y="3779228"/>
              <a:ext cx="53706" cy="44941"/>
            </a:xfrm>
            <a:custGeom>
              <a:avLst/>
              <a:gdLst/>
              <a:ahLst/>
              <a:cxnLst/>
              <a:rect l="l" t="t" r="r" b="b"/>
              <a:pathLst>
                <a:path w="674" h="564" extrusionOk="0">
                  <a:moveTo>
                    <a:pt x="99" y="0"/>
                  </a:moveTo>
                  <a:cubicBezTo>
                    <a:pt x="27" y="0"/>
                    <a:pt x="0" y="110"/>
                    <a:pt x="79" y="137"/>
                  </a:cubicBezTo>
                  <a:cubicBezTo>
                    <a:pt x="353" y="222"/>
                    <a:pt x="530" y="524"/>
                    <a:pt x="532" y="528"/>
                  </a:cubicBezTo>
                  <a:cubicBezTo>
                    <a:pt x="544" y="550"/>
                    <a:pt x="568" y="563"/>
                    <a:pt x="593" y="563"/>
                  </a:cubicBezTo>
                  <a:cubicBezTo>
                    <a:pt x="605" y="563"/>
                    <a:pt x="617" y="560"/>
                    <a:pt x="628" y="554"/>
                  </a:cubicBezTo>
                  <a:cubicBezTo>
                    <a:pt x="661" y="535"/>
                    <a:pt x="673" y="492"/>
                    <a:pt x="653" y="458"/>
                  </a:cubicBezTo>
                  <a:cubicBezTo>
                    <a:pt x="645" y="443"/>
                    <a:pt x="449" y="103"/>
                    <a:pt x="120" y="3"/>
                  </a:cubicBezTo>
                  <a:cubicBezTo>
                    <a:pt x="113" y="1"/>
                    <a:pt x="106" y="0"/>
                    <a:pt x="99"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68">
              <a:extLst>
                <a:ext uri="{FF2B5EF4-FFF2-40B4-BE49-F238E27FC236}">
                  <a16:creationId xmlns:a16="http://schemas.microsoft.com/office/drawing/2014/main" id="{CFF095FF-0A2E-B4A2-28D7-2A0938CE2DF3}"/>
                </a:ext>
              </a:extLst>
            </p:cNvPr>
            <p:cNvSpPr/>
            <p:nvPr/>
          </p:nvSpPr>
          <p:spPr>
            <a:xfrm>
              <a:off x="2388066" y="3807834"/>
              <a:ext cx="53069" cy="39204"/>
            </a:xfrm>
            <a:custGeom>
              <a:avLst/>
              <a:gdLst/>
              <a:ahLst/>
              <a:cxnLst/>
              <a:rect l="l" t="t" r="r" b="b"/>
              <a:pathLst>
                <a:path w="666" h="492" extrusionOk="0">
                  <a:moveTo>
                    <a:pt x="101" y="1"/>
                  </a:moveTo>
                  <a:cubicBezTo>
                    <a:pt x="29" y="1"/>
                    <a:pt x="1" y="105"/>
                    <a:pt x="73" y="136"/>
                  </a:cubicBezTo>
                  <a:cubicBezTo>
                    <a:pt x="461" y="259"/>
                    <a:pt x="519" y="433"/>
                    <a:pt x="520" y="438"/>
                  </a:cubicBezTo>
                  <a:cubicBezTo>
                    <a:pt x="528" y="470"/>
                    <a:pt x="556" y="492"/>
                    <a:pt x="588" y="492"/>
                  </a:cubicBezTo>
                  <a:cubicBezTo>
                    <a:pt x="593" y="492"/>
                    <a:pt x="599" y="492"/>
                    <a:pt x="604" y="490"/>
                  </a:cubicBezTo>
                  <a:cubicBezTo>
                    <a:pt x="642" y="482"/>
                    <a:pt x="666" y="445"/>
                    <a:pt x="658" y="407"/>
                  </a:cubicBezTo>
                  <a:cubicBezTo>
                    <a:pt x="651" y="382"/>
                    <a:pt x="588" y="152"/>
                    <a:pt x="116" y="2"/>
                  </a:cubicBezTo>
                  <a:cubicBezTo>
                    <a:pt x="111" y="1"/>
                    <a:pt x="106" y="1"/>
                    <a:pt x="10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3" name="Google Shape;4163;p68">
            <a:extLst>
              <a:ext uri="{FF2B5EF4-FFF2-40B4-BE49-F238E27FC236}">
                <a16:creationId xmlns:a16="http://schemas.microsoft.com/office/drawing/2014/main" id="{BE7228CB-348F-B56D-6FB7-82FD1328029F}"/>
              </a:ext>
            </a:extLst>
          </p:cNvPr>
          <p:cNvGrpSpPr/>
          <p:nvPr/>
        </p:nvGrpSpPr>
        <p:grpSpPr>
          <a:xfrm flipH="1">
            <a:off x="1040975" y="1016100"/>
            <a:ext cx="618227" cy="717453"/>
            <a:chOff x="2837725" y="1745200"/>
            <a:chExt cx="618227" cy="717453"/>
          </a:xfrm>
        </p:grpSpPr>
        <p:sp>
          <p:nvSpPr>
            <p:cNvPr id="4164" name="Google Shape;4164;p68">
              <a:extLst>
                <a:ext uri="{FF2B5EF4-FFF2-40B4-BE49-F238E27FC236}">
                  <a16:creationId xmlns:a16="http://schemas.microsoft.com/office/drawing/2014/main" id="{C46D75BA-BD2A-DA72-829C-CEA6E12747BA}"/>
                </a:ext>
              </a:extLst>
            </p:cNvPr>
            <p:cNvSpPr/>
            <p:nvPr/>
          </p:nvSpPr>
          <p:spPr>
            <a:xfrm flipH="1">
              <a:off x="2842232" y="1745200"/>
              <a:ext cx="613719" cy="717453"/>
            </a:xfrm>
            <a:custGeom>
              <a:avLst/>
              <a:gdLst/>
              <a:ahLst/>
              <a:cxnLst/>
              <a:rect l="l" t="t" r="r" b="b"/>
              <a:pathLst>
                <a:path w="4898" h="5726" extrusionOk="0">
                  <a:moveTo>
                    <a:pt x="2540" y="0"/>
                  </a:moveTo>
                  <a:cubicBezTo>
                    <a:pt x="2515" y="0"/>
                    <a:pt x="2490" y="3"/>
                    <a:pt x="2465" y="8"/>
                  </a:cubicBezTo>
                  <a:cubicBezTo>
                    <a:pt x="2260" y="51"/>
                    <a:pt x="2185" y="392"/>
                    <a:pt x="2204" y="762"/>
                  </a:cubicBezTo>
                  <a:cubicBezTo>
                    <a:pt x="2044" y="635"/>
                    <a:pt x="1855" y="536"/>
                    <a:pt x="1644" y="498"/>
                  </a:cubicBezTo>
                  <a:cubicBezTo>
                    <a:pt x="1599" y="489"/>
                    <a:pt x="1558" y="486"/>
                    <a:pt x="1519" y="486"/>
                  </a:cubicBezTo>
                  <a:cubicBezTo>
                    <a:pt x="1179" y="486"/>
                    <a:pt x="1054" y="787"/>
                    <a:pt x="1066" y="1121"/>
                  </a:cubicBezTo>
                  <a:cubicBezTo>
                    <a:pt x="961" y="1068"/>
                    <a:pt x="849" y="1037"/>
                    <a:pt x="736" y="1037"/>
                  </a:cubicBezTo>
                  <a:cubicBezTo>
                    <a:pt x="702" y="1037"/>
                    <a:pt x="668" y="1039"/>
                    <a:pt x="633" y="1046"/>
                  </a:cubicBezTo>
                  <a:cubicBezTo>
                    <a:pt x="1" y="1162"/>
                    <a:pt x="976" y="3390"/>
                    <a:pt x="2185" y="3390"/>
                  </a:cubicBezTo>
                  <a:cubicBezTo>
                    <a:pt x="2312" y="3390"/>
                    <a:pt x="2443" y="3365"/>
                    <a:pt x="2574" y="3310"/>
                  </a:cubicBezTo>
                  <a:cubicBezTo>
                    <a:pt x="2604" y="3298"/>
                    <a:pt x="2632" y="3285"/>
                    <a:pt x="2658" y="3272"/>
                  </a:cubicBezTo>
                  <a:cubicBezTo>
                    <a:pt x="3158" y="5230"/>
                    <a:pt x="4763" y="5719"/>
                    <a:pt x="4780" y="5723"/>
                  </a:cubicBezTo>
                  <a:cubicBezTo>
                    <a:pt x="4787" y="5725"/>
                    <a:pt x="4793" y="5726"/>
                    <a:pt x="4800" y="5726"/>
                  </a:cubicBezTo>
                  <a:cubicBezTo>
                    <a:pt x="4882" y="5726"/>
                    <a:pt x="4898" y="5610"/>
                    <a:pt x="4820" y="5587"/>
                  </a:cubicBezTo>
                  <a:cubicBezTo>
                    <a:pt x="4803" y="5583"/>
                    <a:pt x="3256" y="5108"/>
                    <a:pt x="2787" y="3199"/>
                  </a:cubicBezTo>
                  <a:cubicBezTo>
                    <a:pt x="3870" y="2511"/>
                    <a:pt x="3219" y="697"/>
                    <a:pt x="3219" y="697"/>
                  </a:cubicBezTo>
                  <a:cubicBezTo>
                    <a:pt x="3219" y="697"/>
                    <a:pt x="2946" y="0"/>
                    <a:pt x="254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68">
              <a:extLst>
                <a:ext uri="{FF2B5EF4-FFF2-40B4-BE49-F238E27FC236}">
                  <a16:creationId xmlns:a16="http://schemas.microsoft.com/office/drawing/2014/main" id="{055435F1-785E-A072-65EE-2C4968C6357A}"/>
                </a:ext>
              </a:extLst>
            </p:cNvPr>
            <p:cNvSpPr/>
            <p:nvPr/>
          </p:nvSpPr>
          <p:spPr>
            <a:xfrm flipH="1">
              <a:off x="2837725" y="2025990"/>
              <a:ext cx="183189" cy="261872"/>
            </a:xfrm>
            <a:custGeom>
              <a:avLst/>
              <a:gdLst/>
              <a:ahLst/>
              <a:cxnLst/>
              <a:rect l="l" t="t" r="r" b="b"/>
              <a:pathLst>
                <a:path w="1462" h="2090" extrusionOk="0">
                  <a:moveTo>
                    <a:pt x="947" y="1"/>
                  </a:moveTo>
                  <a:cubicBezTo>
                    <a:pt x="907" y="1"/>
                    <a:pt x="863" y="13"/>
                    <a:pt x="813" y="40"/>
                  </a:cubicBezTo>
                  <a:cubicBezTo>
                    <a:pt x="253" y="345"/>
                    <a:pt x="81" y="1528"/>
                    <a:pt x="37" y="1942"/>
                  </a:cubicBezTo>
                  <a:cubicBezTo>
                    <a:pt x="33" y="1948"/>
                    <a:pt x="29" y="1953"/>
                    <a:pt x="23" y="1960"/>
                  </a:cubicBezTo>
                  <a:cubicBezTo>
                    <a:pt x="1" y="1986"/>
                    <a:pt x="2" y="2028"/>
                    <a:pt x="26" y="2053"/>
                  </a:cubicBezTo>
                  <a:cubicBezTo>
                    <a:pt x="25" y="2076"/>
                    <a:pt x="23" y="2089"/>
                    <a:pt x="23" y="2089"/>
                  </a:cubicBezTo>
                  <a:cubicBezTo>
                    <a:pt x="1199" y="2061"/>
                    <a:pt x="1461" y="1"/>
                    <a:pt x="947"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68">
              <a:extLst>
                <a:ext uri="{FF2B5EF4-FFF2-40B4-BE49-F238E27FC236}">
                  <a16:creationId xmlns:a16="http://schemas.microsoft.com/office/drawing/2014/main" id="{779DCB7D-80DF-4825-9DF2-6CA5824BC402}"/>
                </a:ext>
              </a:extLst>
            </p:cNvPr>
            <p:cNvSpPr/>
            <p:nvPr/>
          </p:nvSpPr>
          <p:spPr>
            <a:xfrm flipH="1">
              <a:off x="3074539" y="2267813"/>
              <a:ext cx="288065" cy="99987"/>
            </a:xfrm>
            <a:custGeom>
              <a:avLst/>
              <a:gdLst/>
              <a:ahLst/>
              <a:cxnLst/>
              <a:rect l="l" t="t" r="r" b="b"/>
              <a:pathLst>
                <a:path w="2299" h="798" extrusionOk="0">
                  <a:moveTo>
                    <a:pt x="1019" y="0"/>
                  </a:moveTo>
                  <a:cubicBezTo>
                    <a:pt x="775" y="0"/>
                    <a:pt x="538" y="50"/>
                    <a:pt x="359" y="193"/>
                  </a:cubicBezTo>
                  <a:cubicBezTo>
                    <a:pt x="0" y="478"/>
                    <a:pt x="526" y="798"/>
                    <a:pt x="1128" y="798"/>
                  </a:cubicBezTo>
                  <a:cubicBezTo>
                    <a:pt x="1463" y="798"/>
                    <a:pt x="1821" y="699"/>
                    <a:pt x="2065" y="441"/>
                  </a:cubicBezTo>
                  <a:cubicBezTo>
                    <a:pt x="2126" y="408"/>
                    <a:pt x="2184" y="369"/>
                    <a:pt x="2238" y="325"/>
                  </a:cubicBezTo>
                  <a:cubicBezTo>
                    <a:pt x="2299" y="277"/>
                    <a:pt x="2253" y="196"/>
                    <a:pt x="2195" y="196"/>
                  </a:cubicBezTo>
                  <a:cubicBezTo>
                    <a:pt x="2180" y="196"/>
                    <a:pt x="2164" y="202"/>
                    <a:pt x="2149" y="215"/>
                  </a:cubicBezTo>
                  <a:cubicBezTo>
                    <a:pt x="2138" y="223"/>
                    <a:pt x="2129" y="233"/>
                    <a:pt x="2118" y="239"/>
                  </a:cubicBezTo>
                  <a:cubicBezTo>
                    <a:pt x="1939" y="169"/>
                    <a:pt x="1468" y="0"/>
                    <a:pt x="1019"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68">
              <a:extLst>
                <a:ext uri="{FF2B5EF4-FFF2-40B4-BE49-F238E27FC236}">
                  <a16:creationId xmlns:a16="http://schemas.microsoft.com/office/drawing/2014/main" id="{A5E9231E-692A-1899-B248-C55DA72ECD37}"/>
                </a:ext>
              </a:extLst>
            </p:cNvPr>
            <p:cNvSpPr/>
            <p:nvPr/>
          </p:nvSpPr>
          <p:spPr>
            <a:xfrm flipH="1">
              <a:off x="2842235" y="2110566"/>
              <a:ext cx="289067" cy="352086"/>
            </a:xfrm>
            <a:custGeom>
              <a:avLst/>
              <a:gdLst/>
              <a:ahLst/>
              <a:cxnLst/>
              <a:rect l="l" t="t" r="r" b="b"/>
              <a:pathLst>
                <a:path w="2307" h="2810" extrusionOk="0">
                  <a:moveTo>
                    <a:pt x="76" y="0"/>
                  </a:moveTo>
                  <a:cubicBezTo>
                    <a:pt x="72" y="0"/>
                    <a:pt x="68" y="1"/>
                    <a:pt x="63" y="1"/>
                  </a:cubicBezTo>
                  <a:cubicBezTo>
                    <a:pt x="26" y="8"/>
                    <a:pt x="1" y="45"/>
                    <a:pt x="7" y="84"/>
                  </a:cubicBezTo>
                  <a:cubicBezTo>
                    <a:pt x="422" y="2270"/>
                    <a:pt x="2172" y="2802"/>
                    <a:pt x="2189" y="2807"/>
                  </a:cubicBezTo>
                  <a:cubicBezTo>
                    <a:pt x="2196" y="2810"/>
                    <a:pt x="2202" y="2810"/>
                    <a:pt x="2209" y="2810"/>
                  </a:cubicBezTo>
                  <a:cubicBezTo>
                    <a:pt x="2291" y="2810"/>
                    <a:pt x="2307" y="2694"/>
                    <a:pt x="2228" y="2671"/>
                  </a:cubicBezTo>
                  <a:cubicBezTo>
                    <a:pt x="2212" y="2666"/>
                    <a:pt x="543" y="2155"/>
                    <a:pt x="146" y="57"/>
                  </a:cubicBezTo>
                  <a:cubicBezTo>
                    <a:pt x="140" y="24"/>
                    <a:pt x="110" y="0"/>
                    <a:pt x="7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68">
              <a:extLst>
                <a:ext uri="{FF2B5EF4-FFF2-40B4-BE49-F238E27FC236}">
                  <a16:creationId xmlns:a16="http://schemas.microsoft.com/office/drawing/2014/main" id="{C3068A18-6D63-B1C0-BBDA-96D8DABE7B1F}"/>
                </a:ext>
              </a:extLst>
            </p:cNvPr>
            <p:cNvSpPr/>
            <p:nvPr/>
          </p:nvSpPr>
          <p:spPr>
            <a:xfrm flipH="1">
              <a:off x="2961017" y="1745200"/>
              <a:ext cx="494935" cy="424884"/>
            </a:xfrm>
            <a:custGeom>
              <a:avLst/>
              <a:gdLst/>
              <a:ahLst/>
              <a:cxnLst/>
              <a:rect l="l" t="t" r="r" b="b"/>
              <a:pathLst>
                <a:path w="3950" h="3391" extrusionOk="0">
                  <a:moveTo>
                    <a:pt x="2539" y="1"/>
                  </a:moveTo>
                  <a:cubicBezTo>
                    <a:pt x="2515" y="1"/>
                    <a:pt x="2490" y="3"/>
                    <a:pt x="2465" y="8"/>
                  </a:cubicBezTo>
                  <a:cubicBezTo>
                    <a:pt x="2261" y="51"/>
                    <a:pt x="2186" y="392"/>
                    <a:pt x="2204" y="763"/>
                  </a:cubicBezTo>
                  <a:lnTo>
                    <a:pt x="2204" y="763"/>
                  </a:lnTo>
                  <a:cubicBezTo>
                    <a:pt x="2044" y="636"/>
                    <a:pt x="1855" y="538"/>
                    <a:pt x="1644" y="499"/>
                  </a:cubicBezTo>
                  <a:cubicBezTo>
                    <a:pt x="1599" y="491"/>
                    <a:pt x="1558" y="487"/>
                    <a:pt x="1519" y="487"/>
                  </a:cubicBezTo>
                  <a:cubicBezTo>
                    <a:pt x="1179" y="487"/>
                    <a:pt x="1054" y="786"/>
                    <a:pt x="1066" y="1121"/>
                  </a:cubicBezTo>
                  <a:lnTo>
                    <a:pt x="1066" y="1121"/>
                  </a:lnTo>
                  <a:cubicBezTo>
                    <a:pt x="961" y="1069"/>
                    <a:pt x="849" y="1036"/>
                    <a:pt x="736" y="1036"/>
                  </a:cubicBezTo>
                  <a:cubicBezTo>
                    <a:pt x="702" y="1036"/>
                    <a:pt x="668" y="1039"/>
                    <a:pt x="633" y="1046"/>
                  </a:cubicBezTo>
                  <a:cubicBezTo>
                    <a:pt x="1" y="1162"/>
                    <a:pt x="976" y="3390"/>
                    <a:pt x="2185" y="3390"/>
                  </a:cubicBezTo>
                  <a:cubicBezTo>
                    <a:pt x="2312" y="3390"/>
                    <a:pt x="2443" y="3365"/>
                    <a:pt x="2574" y="3310"/>
                  </a:cubicBezTo>
                  <a:cubicBezTo>
                    <a:pt x="3950" y="2734"/>
                    <a:pt x="3219" y="697"/>
                    <a:pt x="3219" y="697"/>
                  </a:cubicBezTo>
                  <a:cubicBezTo>
                    <a:pt x="3219" y="697"/>
                    <a:pt x="2946" y="1"/>
                    <a:pt x="25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68">
              <a:extLst>
                <a:ext uri="{FF2B5EF4-FFF2-40B4-BE49-F238E27FC236}">
                  <a16:creationId xmlns:a16="http://schemas.microsoft.com/office/drawing/2014/main" id="{193848C3-1F29-DC58-9652-01D0A30B0B0C}"/>
                </a:ext>
              </a:extLst>
            </p:cNvPr>
            <p:cNvSpPr/>
            <p:nvPr/>
          </p:nvSpPr>
          <p:spPr>
            <a:xfrm flipH="1">
              <a:off x="3029306" y="1907459"/>
              <a:ext cx="320392" cy="177045"/>
            </a:xfrm>
            <a:custGeom>
              <a:avLst/>
              <a:gdLst/>
              <a:ahLst/>
              <a:cxnLst/>
              <a:rect l="l" t="t" r="r" b="b"/>
              <a:pathLst>
                <a:path w="2557" h="1413" extrusionOk="0">
                  <a:moveTo>
                    <a:pt x="1617" y="458"/>
                  </a:moveTo>
                  <a:lnTo>
                    <a:pt x="1617" y="458"/>
                  </a:lnTo>
                  <a:cubicBezTo>
                    <a:pt x="1705" y="586"/>
                    <a:pt x="1748" y="711"/>
                    <a:pt x="1736" y="741"/>
                  </a:cubicBezTo>
                  <a:cubicBezTo>
                    <a:pt x="1727" y="747"/>
                    <a:pt x="1709" y="759"/>
                    <a:pt x="1687" y="759"/>
                  </a:cubicBezTo>
                  <a:cubicBezTo>
                    <a:pt x="1668" y="759"/>
                    <a:pt x="1647" y="750"/>
                    <a:pt x="1626" y="719"/>
                  </a:cubicBezTo>
                  <a:cubicBezTo>
                    <a:pt x="1593" y="666"/>
                    <a:pt x="1577" y="566"/>
                    <a:pt x="1617" y="458"/>
                  </a:cubicBezTo>
                  <a:close/>
                  <a:moveTo>
                    <a:pt x="680" y="733"/>
                  </a:moveTo>
                  <a:lnTo>
                    <a:pt x="680" y="733"/>
                  </a:lnTo>
                  <a:cubicBezTo>
                    <a:pt x="785" y="773"/>
                    <a:pt x="877" y="843"/>
                    <a:pt x="946" y="932"/>
                  </a:cubicBezTo>
                  <a:cubicBezTo>
                    <a:pt x="978" y="974"/>
                    <a:pt x="1075" y="1120"/>
                    <a:pt x="978" y="1215"/>
                  </a:cubicBezTo>
                  <a:cubicBezTo>
                    <a:pt x="975" y="1218"/>
                    <a:pt x="969" y="1223"/>
                    <a:pt x="958" y="1223"/>
                  </a:cubicBezTo>
                  <a:cubicBezTo>
                    <a:pt x="953" y="1223"/>
                    <a:pt x="947" y="1222"/>
                    <a:pt x="940" y="1220"/>
                  </a:cubicBezTo>
                  <a:cubicBezTo>
                    <a:pt x="865" y="1197"/>
                    <a:pt x="738" y="1057"/>
                    <a:pt x="694" y="851"/>
                  </a:cubicBezTo>
                  <a:cubicBezTo>
                    <a:pt x="685" y="812"/>
                    <a:pt x="681" y="772"/>
                    <a:pt x="680" y="733"/>
                  </a:cubicBezTo>
                  <a:close/>
                  <a:moveTo>
                    <a:pt x="2080" y="1"/>
                  </a:moveTo>
                  <a:cubicBezTo>
                    <a:pt x="1975" y="1"/>
                    <a:pt x="1858" y="32"/>
                    <a:pt x="1733" y="114"/>
                  </a:cubicBezTo>
                  <a:cubicBezTo>
                    <a:pt x="1685" y="145"/>
                    <a:pt x="1642" y="181"/>
                    <a:pt x="1603" y="221"/>
                  </a:cubicBezTo>
                  <a:cubicBezTo>
                    <a:pt x="1531" y="146"/>
                    <a:pt x="1443" y="88"/>
                    <a:pt x="1347" y="46"/>
                  </a:cubicBezTo>
                  <a:cubicBezTo>
                    <a:pt x="1293" y="25"/>
                    <a:pt x="1229" y="9"/>
                    <a:pt x="1157" y="9"/>
                  </a:cubicBezTo>
                  <a:cubicBezTo>
                    <a:pt x="1049" y="9"/>
                    <a:pt x="924" y="46"/>
                    <a:pt x="796" y="158"/>
                  </a:cubicBezTo>
                  <a:cubicBezTo>
                    <a:pt x="649" y="288"/>
                    <a:pt x="581" y="431"/>
                    <a:pt x="553" y="561"/>
                  </a:cubicBezTo>
                  <a:cubicBezTo>
                    <a:pt x="541" y="560"/>
                    <a:pt x="530" y="560"/>
                    <a:pt x="518" y="560"/>
                  </a:cubicBezTo>
                  <a:cubicBezTo>
                    <a:pt x="435" y="560"/>
                    <a:pt x="353" y="581"/>
                    <a:pt x="281" y="622"/>
                  </a:cubicBezTo>
                  <a:cubicBezTo>
                    <a:pt x="157" y="696"/>
                    <a:pt x="79" y="793"/>
                    <a:pt x="53" y="915"/>
                  </a:cubicBezTo>
                  <a:cubicBezTo>
                    <a:pt x="0" y="1146"/>
                    <a:pt x="154" y="1372"/>
                    <a:pt x="160" y="1382"/>
                  </a:cubicBezTo>
                  <a:cubicBezTo>
                    <a:pt x="173" y="1402"/>
                    <a:pt x="196" y="1412"/>
                    <a:pt x="218" y="1412"/>
                  </a:cubicBezTo>
                  <a:cubicBezTo>
                    <a:pt x="233" y="1412"/>
                    <a:pt x="246" y="1408"/>
                    <a:pt x="257" y="1400"/>
                  </a:cubicBezTo>
                  <a:cubicBezTo>
                    <a:pt x="291" y="1378"/>
                    <a:pt x="299" y="1334"/>
                    <a:pt x="276" y="1301"/>
                  </a:cubicBezTo>
                  <a:cubicBezTo>
                    <a:pt x="274" y="1300"/>
                    <a:pt x="152" y="1114"/>
                    <a:pt x="189" y="946"/>
                  </a:cubicBezTo>
                  <a:cubicBezTo>
                    <a:pt x="208" y="863"/>
                    <a:pt x="261" y="797"/>
                    <a:pt x="352" y="745"/>
                  </a:cubicBezTo>
                  <a:cubicBezTo>
                    <a:pt x="401" y="717"/>
                    <a:pt x="458" y="702"/>
                    <a:pt x="516" y="702"/>
                  </a:cubicBezTo>
                  <a:cubicBezTo>
                    <a:pt x="523" y="702"/>
                    <a:pt x="530" y="702"/>
                    <a:pt x="537" y="703"/>
                  </a:cubicBezTo>
                  <a:cubicBezTo>
                    <a:pt x="535" y="763"/>
                    <a:pt x="542" y="822"/>
                    <a:pt x="555" y="880"/>
                  </a:cubicBezTo>
                  <a:cubicBezTo>
                    <a:pt x="603" y="1106"/>
                    <a:pt x="752" y="1311"/>
                    <a:pt x="899" y="1355"/>
                  </a:cubicBezTo>
                  <a:cubicBezTo>
                    <a:pt x="917" y="1361"/>
                    <a:pt x="937" y="1365"/>
                    <a:pt x="956" y="1365"/>
                  </a:cubicBezTo>
                  <a:cubicBezTo>
                    <a:pt x="1000" y="1365"/>
                    <a:pt x="1043" y="1348"/>
                    <a:pt x="1075" y="1316"/>
                  </a:cubicBezTo>
                  <a:cubicBezTo>
                    <a:pt x="1197" y="1200"/>
                    <a:pt x="1190" y="1019"/>
                    <a:pt x="1059" y="847"/>
                  </a:cubicBezTo>
                  <a:cubicBezTo>
                    <a:pt x="966" y="725"/>
                    <a:pt x="839" y="634"/>
                    <a:pt x="693" y="588"/>
                  </a:cubicBezTo>
                  <a:cubicBezTo>
                    <a:pt x="716" y="482"/>
                    <a:pt x="773" y="368"/>
                    <a:pt x="889" y="265"/>
                  </a:cubicBezTo>
                  <a:cubicBezTo>
                    <a:pt x="976" y="189"/>
                    <a:pt x="1066" y="151"/>
                    <a:pt x="1158" y="151"/>
                  </a:cubicBezTo>
                  <a:cubicBezTo>
                    <a:pt x="1242" y="151"/>
                    <a:pt x="1328" y="183"/>
                    <a:pt x="1416" y="247"/>
                  </a:cubicBezTo>
                  <a:cubicBezTo>
                    <a:pt x="1454" y="273"/>
                    <a:pt x="1487" y="304"/>
                    <a:pt x="1519" y="338"/>
                  </a:cubicBezTo>
                  <a:cubicBezTo>
                    <a:pt x="1425" y="506"/>
                    <a:pt x="1439" y="689"/>
                    <a:pt x="1507" y="795"/>
                  </a:cubicBezTo>
                  <a:cubicBezTo>
                    <a:pt x="1552" y="864"/>
                    <a:pt x="1617" y="901"/>
                    <a:pt x="1686" y="901"/>
                  </a:cubicBezTo>
                  <a:cubicBezTo>
                    <a:pt x="1728" y="901"/>
                    <a:pt x="1772" y="887"/>
                    <a:pt x="1813" y="860"/>
                  </a:cubicBezTo>
                  <a:cubicBezTo>
                    <a:pt x="1845" y="840"/>
                    <a:pt x="1881" y="796"/>
                    <a:pt x="1871" y="703"/>
                  </a:cubicBezTo>
                  <a:cubicBezTo>
                    <a:pt x="1861" y="604"/>
                    <a:pt x="1797" y="459"/>
                    <a:pt x="1697" y="328"/>
                  </a:cubicBezTo>
                  <a:cubicBezTo>
                    <a:pt x="1730" y="292"/>
                    <a:pt x="1768" y="260"/>
                    <a:pt x="1809" y="233"/>
                  </a:cubicBezTo>
                  <a:cubicBezTo>
                    <a:pt x="1910" y="167"/>
                    <a:pt x="2001" y="143"/>
                    <a:pt x="2080" y="143"/>
                  </a:cubicBezTo>
                  <a:cubicBezTo>
                    <a:pt x="2278" y="143"/>
                    <a:pt x="2399" y="295"/>
                    <a:pt x="2407" y="304"/>
                  </a:cubicBezTo>
                  <a:cubicBezTo>
                    <a:pt x="2422" y="323"/>
                    <a:pt x="2441" y="331"/>
                    <a:pt x="2460" y="331"/>
                  </a:cubicBezTo>
                  <a:cubicBezTo>
                    <a:pt x="2510" y="331"/>
                    <a:pt x="2556" y="273"/>
                    <a:pt x="2519" y="219"/>
                  </a:cubicBezTo>
                  <a:cubicBezTo>
                    <a:pt x="2447" y="124"/>
                    <a:pt x="2288" y="1"/>
                    <a:pt x="208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68">
              <a:extLst>
                <a:ext uri="{FF2B5EF4-FFF2-40B4-BE49-F238E27FC236}">
                  <a16:creationId xmlns:a16="http://schemas.microsoft.com/office/drawing/2014/main" id="{BF2F80A5-D0C9-B12B-9E94-4F06328A72D8}"/>
                </a:ext>
              </a:extLst>
            </p:cNvPr>
            <p:cNvSpPr/>
            <p:nvPr/>
          </p:nvSpPr>
          <p:spPr>
            <a:xfrm flipH="1">
              <a:off x="2837725" y="2025990"/>
              <a:ext cx="180307" cy="261621"/>
            </a:xfrm>
            <a:custGeom>
              <a:avLst/>
              <a:gdLst/>
              <a:ahLst/>
              <a:cxnLst/>
              <a:rect l="l" t="t" r="r" b="b"/>
              <a:pathLst>
                <a:path w="1439" h="2088" extrusionOk="0">
                  <a:moveTo>
                    <a:pt x="924" y="1"/>
                  </a:moveTo>
                  <a:cubicBezTo>
                    <a:pt x="884" y="1"/>
                    <a:pt x="840" y="13"/>
                    <a:pt x="790" y="40"/>
                  </a:cubicBezTo>
                  <a:cubicBezTo>
                    <a:pt x="107" y="410"/>
                    <a:pt x="0" y="2088"/>
                    <a:pt x="0" y="2088"/>
                  </a:cubicBezTo>
                  <a:cubicBezTo>
                    <a:pt x="1176" y="2061"/>
                    <a:pt x="1438"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68">
              <a:extLst>
                <a:ext uri="{FF2B5EF4-FFF2-40B4-BE49-F238E27FC236}">
                  <a16:creationId xmlns:a16="http://schemas.microsoft.com/office/drawing/2014/main" id="{F4D798F9-C496-0E63-F4C5-32647AAD54A1}"/>
                </a:ext>
              </a:extLst>
            </p:cNvPr>
            <p:cNvSpPr/>
            <p:nvPr/>
          </p:nvSpPr>
          <p:spPr>
            <a:xfrm flipH="1">
              <a:off x="3087821" y="2267563"/>
              <a:ext cx="274783" cy="100238"/>
            </a:xfrm>
            <a:custGeom>
              <a:avLst/>
              <a:gdLst/>
              <a:ahLst/>
              <a:cxnLst/>
              <a:rect l="l" t="t" r="r" b="b"/>
              <a:pathLst>
                <a:path w="2193" h="800" extrusionOk="0">
                  <a:moveTo>
                    <a:pt x="1019" y="1"/>
                  </a:moveTo>
                  <a:cubicBezTo>
                    <a:pt x="775" y="1"/>
                    <a:pt x="538" y="51"/>
                    <a:pt x="359" y="193"/>
                  </a:cubicBezTo>
                  <a:cubicBezTo>
                    <a:pt x="1" y="479"/>
                    <a:pt x="526" y="799"/>
                    <a:pt x="1128" y="799"/>
                  </a:cubicBezTo>
                  <a:cubicBezTo>
                    <a:pt x="1528" y="799"/>
                    <a:pt x="1962" y="658"/>
                    <a:pt x="2193" y="271"/>
                  </a:cubicBezTo>
                  <a:cubicBezTo>
                    <a:pt x="2193" y="271"/>
                    <a:pt x="1587" y="1"/>
                    <a:pt x="10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68">
              <a:extLst>
                <a:ext uri="{FF2B5EF4-FFF2-40B4-BE49-F238E27FC236}">
                  <a16:creationId xmlns:a16="http://schemas.microsoft.com/office/drawing/2014/main" id="{3B0CBAC9-C478-2D39-46B6-E2786EF26423}"/>
                </a:ext>
              </a:extLst>
            </p:cNvPr>
            <p:cNvSpPr/>
            <p:nvPr/>
          </p:nvSpPr>
          <p:spPr>
            <a:xfrm flipH="1">
              <a:off x="2947989" y="2179103"/>
              <a:ext cx="73301" cy="106879"/>
            </a:xfrm>
            <a:custGeom>
              <a:avLst/>
              <a:gdLst/>
              <a:ahLst/>
              <a:cxnLst/>
              <a:rect l="l" t="t" r="r" b="b"/>
              <a:pathLst>
                <a:path w="585" h="853" extrusionOk="0">
                  <a:moveTo>
                    <a:pt x="491" y="1"/>
                  </a:moveTo>
                  <a:cubicBezTo>
                    <a:pt x="465" y="1"/>
                    <a:pt x="439" y="14"/>
                    <a:pt x="427" y="48"/>
                  </a:cubicBezTo>
                  <a:cubicBezTo>
                    <a:pt x="426" y="52"/>
                    <a:pt x="258" y="462"/>
                    <a:pt x="26" y="735"/>
                  </a:cubicBezTo>
                  <a:cubicBezTo>
                    <a:pt x="1" y="766"/>
                    <a:pt x="5" y="810"/>
                    <a:pt x="36" y="835"/>
                  </a:cubicBezTo>
                  <a:cubicBezTo>
                    <a:pt x="48" y="847"/>
                    <a:pt x="64" y="853"/>
                    <a:pt x="81" y="853"/>
                  </a:cubicBezTo>
                  <a:cubicBezTo>
                    <a:pt x="101" y="853"/>
                    <a:pt x="121" y="843"/>
                    <a:pt x="135" y="827"/>
                  </a:cubicBezTo>
                  <a:cubicBezTo>
                    <a:pt x="379" y="536"/>
                    <a:pt x="552" y="119"/>
                    <a:pt x="558" y="101"/>
                  </a:cubicBezTo>
                  <a:cubicBezTo>
                    <a:pt x="585" y="44"/>
                    <a:pt x="538" y="1"/>
                    <a:pt x="49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68">
              <a:extLst>
                <a:ext uri="{FF2B5EF4-FFF2-40B4-BE49-F238E27FC236}">
                  <a16:creationId xmlns:a16="http://schemas.microsoft.com/office/drawing/2014/main" id="{D6BD364C-8C32-6AD9-072F-10EDAE0DAAD9}"/>
                </a:ext>
              </a:extLst>
            </p:cNvPr>
            <p:cNvSpPr/>
            <p:nvPr/>
          </p:nvSpPr>
          <p:spPr>
            <a:xfrm flipH="1">
              <a:off x="3074415" y="2292372"/>
              <a:ext cx="146350" cy="41849"/>
            </a:xfrm>
            <a:custGeom>
              <a:avLst/>
              <a:gdLst/>
              <a:ahLst/>
              <a:cxnLst/>
              <a:rect l="l" t="t" r="r" b="b"/>
              <a:pathLst>
                <a:path w="1168" h="334" extrusionOk="0">
                  <a:moveTo>
                    <a:pt x="1064" y="0"/>
                  </a:moveTo>
                  <a:cubicBezTo>
                    <a:pt x="1048" y="0"/>
                    <a:pt x="1032" y="6"/>
                    <a:pt x="1017" y="19"/>
                  </a:cubicBezTo>
                  <a:cubicBezTo>
                    <a:pt x="858" y="150"/>
                    <a:pt x="707" y="193"/>
                    <a:pt x="577" y="193"/>
                  </a:cubicBezTo>
                  <a:cubicBezTo>
                    <a:pt x="331" y="193"/>
                    <a:pt x="159" y="38"/>
                    <a:pt x="148" y="29"/>
                  </a:cubicBezTo>
                  <a:cubicBezTo>
                    <a:pt x="133" y="15"/>
                    <a:pt x="116" y="10"/>
                    <a:pt x="101" y="10"/>
                  </a:cubicBezTo>
                  <a:cubicBezTo>
                    <a:pt x="45" y="10"/>
                    <a:pt x="0" y="82"/>
                    <a:pt x="52" y="133"/>
                  </a:cubicBezTo>
                  <a:cubicBezTo>
                    <a:pt x="54" y="134"/>
                    <a:pt x="272" y="334"/>
                    <a:pt x="582" y="334"/>
                  </a:cubicBezTo>
                  <a:cubicBezTo>
                    <a:pt x="739" y="334"/>
                    <a:pt x="919" y="281"/>
                    <a:pt x="1106" y="129"/>
                  </a:cubicBezTo>
                  <a:cubicBezTo>
                    <a:pt x="1168" y="81"/>
                    <a:pt x="1122" y="0"/>
                    <a:pt x="106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4" name="Google Shape;4174;p68">
            <a:extLst>
              <a:ext uri="{FF2B5EF4-FFF2-40B4-BE49-F238E27FC236}">
                <a16:creationId xmlns:a16="http://schemas.microsoft.com/office/drawing/2014/main" id="{F9531BF1-37D1-570E-1C86-A923E074566D}"/>
              </a:ext>
            </a:extLst>
          </p:cNvPr>
          <p:cNvGrpSpPr/>
          <p:nvPr/>
        </p:nvGrpSpPr>
        <p:grpSpPr>
          <a:xfrm>
            <a:off x="2499374" y="325436"/>
            <a:ext cx="618227" cy="717453"/>
            <a:chOff x="2837725" y="1745200"/>
            <a:chExt cx="618227" cy="717453"/>
          </a:xfrm>
        </p:grpSpPr>
        <p:sp>
          <p:nvSpPr>
            <p:cNvPr id="4175" name="Google Shape;4175;p68">
              <a:extLst>
                <a:ext uri="{FF2B5EF4-FFF2-40B4-BE49-F238E27FC236}">
                  <a16:creationId xmlns:a16="http://schemas.microsoft.com/office/drawing/2014/main" id="{E9AF6475-104A-C473-5E7B-E0735D7949F6}"/>
                </a:ext>
              </a:extLst>
            </p:cNvPr>
            <p:cNvSpPr/>
            <p:nvPr/>
          </p:nvSpPr>
          <p:spPr>
            <a:xfrm flipH="1">
              <a:off x="2842232" y="1745200"/>
              <a:ext cx="613719" cy="717453"/>
            </a:xfrm>
            <a:custGeom>
              <a:avLst/>
              <a:gdLst/>
              <a:ahLst/>
              <a:cxnLst/>
              <a:rect l="l" t="t" r="r" b="b"/>
              <a:pathLst>
                <a:path w="4898" h="5726" extrusionOk="0">
                  <a:moveTo>
                    <a:pt x="2540" y="0"/>
                  </a:moveTo>
                  <a:cubicBezTo>
                    <a:pt x="2515" y="0"/>
                    <a:pt x="2490" y="3"/>
                    <a:pt x="2465" y="8"/>
                  </a:cubicBezTo>
                  <a:cubicBezTo>
                    <a:pt x="2260" y="51"/>
                    <a:pt x="2185" y="392"/>
                    <a:pt x="2204" y="762"/>
                  </a:cubicBezTo>
                  <a:cubicBezTo>
                    <a:pt x="2044" y="635"/>
                    <a:pt x="1855" y="536"/>
                    <a:pt x="1644" y="498"/>
                  </a:cubicBezTo>
                  <a:cubicBezTo>
                    <a:pt x="1599" y="489"/>
                    <a:pt x="1558" y="486"/>
                    <a:pt x="1519" y="486"/>
                  </a:cubicBezTo>
                  <a:cubicBezTo>
                    <a:pt x="1179" y="486"/>
                    <a:pt x="1054" y="787"/>
                    <a:pt x="1066" y="1121"/>
                  </a:cubicBezTo>
                  <a:cubicBezTo>
                    <a:pt x="961" y="1068"/>
                    <a:pt x="849" y="1037"/>
                    <a:pt x="736" y="1037"/>
                  </a:cubicBezTo>
                  <a:cubicBezTo>
                    <a:pt x="702" y="1037"/>
                    <a:pt x="668" y="1039"/>
                    <a:pt x="633" y="1046"/>
                  </a:cubicBezTo>
                  <a:cubicBezTo>
                    <a:pt x="1" y="1162"/>
                    <a:pt x="976" y="3390"/>
                    <a:pt x="2185" y="3390"/>
                  </a:cubicBezTo>
                  <a:cubicBezTo>
                    <a:pt x="2312" y="3390"/>
                    <a:pt x="2443" y="3365"/>
                    <a:pt x="2574" y="3310"/>
                  </a:cubicBezTo>
                  <a:cubicBezTo>
                    <a:pt x="2604" y="3298"/>
                    <a:pt x="2632" y="3285"/>
                    <a:pt x="2658" y="3272"/>
                  </a:cubicBezTo>
                  <a:cubicBezTo>
                    <a:pt x="3158" y="5230"/>
                    <a:pt x="4763" y="5719"/>
                    <a:pt x="4780" y="5723"/>
                  </a:cubicBezTo>
                  <a:cubicBezTo>
                    <a:pt x="4787" y="5725"/>
                    <a:pt x="4793" y="5726"/>
                    <a:pt x="4800" y="5726"/>
                  </a:cubicBezTo>
                  <a:cubicBezTo>
                    <a:pt x="4882" y="5726"/>
                    <a:pt x="4898" y="5610"/>
                    <a:pt x="4820" y="5587"/>
                  </a:cubicBezTo>
                  <a:cubicBezTo>
                    <a:pt x="4803" y="5583"/>
                    <a:pt x="3256" y="5108"/>
                    <a:pt x="2787" y="3199"/>
                  </a:cubicBezTo>
                  <a:cubicBezTo>
                    <a:pt x="3870" y="2511"/>
                    <a:pt x="3219" y="697"/>
                    <a:pt x="3219" y="697"/>
                  </a:cubicBezTo>
                  <a:cubicBezTo>
                    <a:pt x="3219" y="697"/>
                    <a:pt x="2946" y="0"/>
                    <a:pt x="254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68">
              <a:extLst>
                <a:ext uri="{FF2B5EF4-FFF2-40B4-BE49-F238E27FC236}">
                  <a16:creationId xmlns:a16="http://schemas.microsoft.com/office/drawing/2014/main" id="{BBB3EF28-DC63-2154-7F4F-27EA0D4466D2}"/>
                </a:ext>
              </a:extLst>
            </p:cNvPr>
            <p:cNvSpPr/>
            <p:nvPr/>
          </p:nvSpPr>
          <p:spPr>
            <a:xfrm flipH="1">
              <a:off x="2837725" y="2025990"/>
              <a:ext cx="183189" cy="261872"/>
            </a:xfrm>
            <a:custGeom>
              <a:avLst/>
              <a:gdLst/>
              <a:ahLst/>
              <a:cxnLst/>
              <a:rect l="l" t="t" r="r" b="b"/>
              <a:pathLst>
                <a:path w="1462" h="2090" extrusionOk="0">
                  <a:moveTo>
                    <a:pt x="947" y="1"/>
                  </a:moveTo>
                  <a:cubicBezTo>
                    <a:pt x="907" y="1"/>
                    <a:pt x="863" y="13"/>
                    <a:pt x="813" y="40"/>
                  </a:cubicBezTo>
                  <a:cubicBezTo>
                    <a:pt x="253" y="345"/>
                    <a:pt x="81" y="1528"/>
                    <a:pt x="37" y="1942"/>
                  </a:cubicBezTo>
                  <a:cubicBezTo>
                    <a:pt x="33" y="1948"/>
                    <a:pt x="29" y="1953"/>
                    <a:pt x="23" y="1960"/>
                  </a:cubicBezTo>
                  <a:cubicBezTo>
                    <a:pt x="1" y="1986"/>
                    <a:pt x="2" y="2028"/>
                    <a:pt x="26" y="2053"/>
                  </a:cubicBezTo>
                  <a:cubicBezTo>
                    <a:pt x="25" y="2076"/>
                    <a:pt x="23" y="2089"/>
                    <a:pt x="23" y="2089"/>
                  </a:cubicBezTo>
                  <a:cubicBezTo>
                    <a:pt x="1199" y="2061"/>
                    <a:pt x="1461" y="1"/>
                    <a:pt x="947"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68">
              <a:extLst>
                <a:ext uri="{FF2B5EF4-FFF2-40B4-BE49-F238E27FC236}">
                  <a16:creationId xmlns:a16="http://schemas.microsoft.com/office/drawing/2014/main" id="{B2D66FD1-110A-6768-087D-D17CC625ACA9}"/>
                </a:ext>
              </a:extLst>
            </p:cNvPr>
            <p:cNvSpPr/>
            <p:nvPr/>
          </p:nvSpPr>
          <p:spPr>
            <a:xfrm flipH="1">
              <a:off x="3074539" y="2267813"/>
              <a:ext cx="288065" cy="99987"/>
            </a:xfrm>
            <a:custGeom>
              <a:avLst/>
              <a:gdLst/>
              <a:ahLst/>
              <a:cxnLst/>
              <a:rect l="l" t="t" r="r" b="b"/>
              <a:pathLst>
                <a:path w="2299" h="798" extrusionOk="0">
                  <a:moveTo>
                    <a:pt x="1019" y="0"/>
                  </a:moveTo>
                  <a:cubicBezTo>
                    <a:pt x="775" y="0"/>
                    <a:pt x="538" y="50"/>
                    <a:pt x="359" y="193"/>
                  </a:cubicBezTo>
                  <a:cubicBezTo>
                    <a:pt x="0" y="478"/>
                    <a:pt x="526" y="798"/>
                    <a:pt x="1128" y="798"/>
                  </a:cubicBezTo>
                  <a:cubicBezTo>
                    <a:pt x="1463" y="798"/>
                    <a:pt x="1821" y="699"/>
                    <a:pt x="2065" y="441"/>
                  </a:cubicBezTo>
                  <a:cubicBezTo>
                    <a:pt x="2126" y="408"/>
                    <a:pt x="2184" y="369"/>
                    <a:pt x="2238" y="325"/>
                  </a:cubicBezTo>
                  <a:cubicBezTo>
                    <a:pt x="2299" y="277"/>
                    <a:pt x="2253" y="196"/>
                    <a:pt x="2195" y="196"/>
                  </a:cubicBezTo>
                  <a:cubicBezTo>
                    <a:pt x="2180" y="196"/>
                    <a:pt x="2164" y="202"/>
                    <a:pt x="2149" y="215"/>
                  </a:cubicBezTo>
                  <a:cubicBezTo>
                    <a:pt x="2138" y="223"/>
                    <a:pt x="2129" y="233"/>
                    <a:pt x="2118" y="239"/>
                  </a:cubicBezTo>
                  <a:cubicBezTo>
                    <a:pt x="1939" y="169"/>
                    <a:pt x="1468" y="0"/>
                    <a:pt x="1019"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68">
              <a:extLst>
                <a:ext uri="{FF2B5EF4-FFF2-40B4-BE49-F238E27FC236}">
                  <a16:creationId xmlns:a16="http://schemas.microsoft.com/office/drawing/2014/main" id="{EF7AC926-CDF7-1140-7532-F202C2CC0707}"/>
                </a:ext>
              </a:extLst>
            </p:cNvPr>
            <p:cNvSpPr/>
            <p:nvPr/>
          </p:nvSpPr>
          <p:spPr>
            <a:xfrm flipH="1">
              <a:off x="2842235" y="2110566"/>
              <a:ext cx="289067" cy="352086"/>
            </a:xfrm>
            <a:custGeom>
              <a:avLst/>
              <a:gdLst/>
              <a:ahLst/>
              <a:cxnLst/>
              <a:rect l="l" t="t" r="r" b="b"/>
              <a:pathLst>
                <a:path w="2307" h="2810" extrusionOk="0">
                  <a:moveTo>
                    <a:pt x="76" y="0"/>
                  </a:moveTo>
                  <a:cubicBezTo>
                    <a:pt x="72" y="0"/>
                    <a:pt x="68" y="1"/>
                    <a:pt x="63" y="1"/>
                  </a:cubicBezTo>
                  <a:cubicBezTo>
                    <a:pt x="26" y="8"/>
                    <a:pt x="1" y="45"/>
                    <a:pt x="7" y="84"/>
                  </a:cubicBezTo>
                  <a:cubicBezTo>
                    <a:pt x="422" y="2270"/>
                    <a:pt x="2172" y="2802"/>
                    <a:pt x="2189" y="2807"/>
                  </a:cubicBezTo>
                  <a:cubicBezTo>
                    <a:pt x="2196" y="2810"/>
                    <a:pt x="2202" y="2810"/>
                    <a:pt x="2209" y="2810"/>
                  </a:cubicBezTo>
                  <a:cubicBezTo>
                    <a:pt x="2291" y="2810"/>
                    <a:pt x="2307" y="2694"/>
                    <a:pt x="2228" y="2671"/>
                  </a:cubicBezTo>
                  <a:cubicBezTo>
                    <a:pt x="2212" y="2666"/>
                    <a:pt x="543" y="2155"/>
                    <a:pt x="146" y="57"/>
                  </a:cubicBezTo>
                  <a:cubicBezTo>
                    <a:pt x="140" y="24"/>
                    <a:pt x="110" y="0"/>
                    <a:pt x="7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68">
              <a:extLst>
                <a:ext uri="{FF2B5EF4-FFF2-40B4-BE49-F238E27FC236}">
                  <a16:creationId xmlns:a16="http://schemas.microsoft.com/office/drawing/2014/main" id="{153E010B-4772-44AF-692F-2CBF069905BE}"/>
                </a:ext>
              </a:extLst>
            </p:cNvPr>
            <p:cNvSpPr/>
            <p:nvPr/>
          </p:nvSpPr>
          <p:spPr>
            <a:xfrm flipH="1">
              <a:off x="2961017" y="1745200"/>
              <a:ext cx="494935" cy="424884"/>
            </a:xfrm>
            <a:custGeom>
              <a:avLst/>
              <a:gdLst/>
              <a:ahLst/>
              <a:cxnLst/>
              <a:rect l="l" t="t" r="r" b="b"/>
              <a:pathLst>
                <a:path w="3950" h="3391" extrusionOk="0">
                  <a:moveTo>
                    <a:pt x="2539" y="1"/>
                  </a:moveTo>
                  <a:cubicBezTo>
                    <a:pt x="2515" y="1"/>
                    <a:pt x="2490" y="3"/>
                    <a:pt x="2465" y="8"/>
                  </a:cubicBezTo>
                  <a:cubicBezTo>
                    <a:pt x="2261" y="51"/>
                    <a:pt x="2186" y="392"/>
                    <a:pt x="2204" y="763"/>
                  </a:cubicBezTo>
                  <a:lnTo>
                    <a:pt x="2204" y="763"/>
                  </a:lnTo>
                  <a:cubicBezTo>
                    <a:pt x="2044" y="636"/>
                    <a:pt x="1855" y="538"/>
                    <a:pt x="1644" y="499"/>
                  </a:cubicBezTo>
                  <a:cubicBezTo>
                    <a:pt x="1599" y="491"/>
                    <a:pt x="1558" y="487"/>
                    <a:pt x="1519" y="487"/>
                  </a:cubicBezTo>
                  <a:cubicBezTo>
                    <a:pt x="1179" y="487"/>
                    <a:pt x="1054" y="786"/>
                    <a:pt x="1066" y="1121"/>
                  </a:cubicBezTo>
                  <a:lnTo>
                    <a:pt x="1066" y="1121"/>
                  </a:lnTo>
                  <a:cubicBezTo>
                    <a:pt x="961" y="1069"/>
                    <a:pt x="849" y="1036"/>
                    <a:pt x="736" y="1036"/>
                  </a:cubicBezTo>
                  <a:cubicBezTo>
                    <a:pt x="702" y="1036"/>
                    <a:pt x="668" y="1039"/>
                    <a:pt x="633" y="1046"/>
                  </a:cubicBezTo>
                  <a:cubicBezTo>
                    <a:pt x="1" y="1162"/>
                    <a:pt x="976" y="3390"/>
                    <a:pt x="2185" y="3390"/>
                  </a:cubicBezTo>
                  <a:cubicBezTo>
                    <a:pt x="2312" y="3390"/>
                    <a:pt x="2443" y="3365"/>
                    <a:pt x="2574" y="3310"/>
                  </a:cubicBezTo>
                  <a:cubicBezTo>
                    <a:pt x="3950" y="2734"/>
                    <a:pt x="3219" y="697"/>
                    <a:pt x="3219" y="697"/>
                  </a:cubicBezTo>
                  <a:cubicBezTo>
                    <a:pt x="3219" y="697"/>
                    <a:pt x="2946" y="1"/>
                    <a:pt x="25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68">
              <a:extLst>
                <a:ext uri="{FF2B5EF4-FFF2-40B4-BE49-F238E27FC236}">
                  <a16:creationId xmlns:a16="http://schemas.microsoft.com/office/drawing/2014/main" id="{A3D1770A-19E8-C02F-15D8-3B1599D3ADCF}"/>
                </a:ext>
              </a:extLst>
            </p:cNvPr>
            <p:cNvSpPr/>
            <p:nvPr/>
          </p:nvSpPr>
          <p:spPr>
            <a:xfrm flipH="1">
              <a:off x="3029306" y="1907459"/>
              <a:ext cx="320392" cy="177045"/>
            </a:xfrm>
            <a:custGeom>
              <a:avLst/>
              <a:gdLst/>
              <a:ahLst/>
              <a:cxnLst/>
              <a:rect l="l" t="t" r="r" b="b"/>
              <a:pathLst>
                <a:path w="2557" h="1413" extrusionOk="0">
                  <a:moveTo>
                    <a:pt x="1617" y="458"/>
                  </a:moveTo>
                  <a:lnTo>
                    <a:pt x="1617" y="458"/>
                  </a:lnTo>
                  <a:cubicBezTo>
                    <a:pt x="1705" y="586"/>
                    <a:pt x="1748" y="711"/>
                    <a:pt x="1736" y="741"/>
                  </a:cubicBezTo>
                  <a:cubicBezTo>
                    <a:pt x="1727" y="747"/>
                    <a:pt x="1709" y="759"/>
                    <a:pt x="1687" y="759"/>
                  </a:cubicBezTo>
                  <a:cubicBezTo>
                    <a:pt x="1668" y="759"/>
                    <a:pt x="1647" y="750"/>
                    <a:pt x="1626" y="719"/>
                  </a:cubicBezTo>
                  <a:cubicBezTo>
                    <a:pt x="1593" y="666"/>
                    <a:pt x="1577" y="566"/>
                    <a:pt x="1617" y="458"/>
                  </a:cubicBezTo>
                  <a:close/>
                  <a:moveTo>
                    <a:pt x="680" y="733"/>
                  </a:moveTo>
                  <a:lnTo>
                    <a:pt x="680" y="733"/>
                  </a:lnTo>
                  <a:cubicBezTo>
                    <a:pt x="785" y="773"/>
                    <a:pt x="877" y="843"/>
                    <a:pt x="946" y="932"/>
                  </a:cubicBezTo>
                  <a:cubicBezTo>
                    <a:pt x="978" y="974"/>
                    <a:pt x="1075" y="1120"/>
                    <a:pt x="978" y="1215"/>
                  </a:cubicBezTo>
                  <a:cubicBezTo>
                    <a:pt x="975" y="1218"/>
                    <a:pt x="969" y="1223"/>
                    <a:pt x="958" y="1223"/>
                  </a:cubicBezTo>
                  <a:cubicBezTo>
                    <a:pt x="953" y="1223"/>
                    <a:pt x="947" y="1222"/>
                    <a:pt x="940" y="1220"/>
                  </a:cubicBezTo>
                  <a:cubicBezTo>
                    <a:pt x="865" y="1197"/>
                    <a:pt x="738" y="1057"/>
                    <a:pt x="694" y="851"/>
                  </a:cubicBezTo>
                  <a:cubicBezTo>
                    <a:pt x="685" y="812"/>
                    <a:pt x="681" y="772"/>
                    <a:pt x="680" y="733"/>
                  </a:cubicBezTo>
                  <a:close/>
                  <a:moveTo>
                    <a:pt x="2080" y="1"/>
                  </a:moveTo>
                  <a:cubicBezTo>
                    <a:pt x="1975" y="1"/>
                    <a:pt x="1858" y="32"/>
                    <a:pt x="1733" y="114"/>
                  </a:cubicBezTo>
                  <a:cubicBezTo>
                    <a:pt x="1685" y="145"/>
                    <a:pt x="1642" y="181"/>
                    <a:pt x="1603" y="221"/>
                  </a:cubicBezTo>
                  <a:cubicBezTo>
                    <a:pt x="1531" y="146"/>
                    <a:pt x="1443" y="88"/>
                    <a:pt x="1347" y="46"/>
                  </a:cubicBezTo>
                  <a:cubicBezTo>
                    <a:pt x="1293" y="25"/>
                    <a:pt x="1229" y="9"/>
                    <a:pt x="1157" y="9"/>
                  </a:cubicBezTo>
                  <a:cubicBezTo>
                    <a:pt x="1049" y="9"/>
                    <a:pt x="924" y="46"/>
                    <a:pt x="796" y="158"/>
                  </a:cubicBezTo>
                  <a:cubicBezTo>
                    <a:pt x="649" y="288"/>
                    <a:pt x="581" y="431"/>
                    <a:pt x="553" y="561"/>
                  </a:cubicBezTo>
                  <a:cubicBezTo>
                    <a:pt x="541" y="560"/>
                    <a:pt x="530" y="560"/>
                    <a:pt x="518" y="560"/>
                  </a:cubicBezTo>
                  <a:cubicBezTo>
                    <a:pt x="435" y="560"/>
                    <a:pt x="353" y="581"/>
                    <a:pt x="281" y="622"/>
                  </a:cubicBezTo>
                  <a:cubicBezTo>
                    <a:pt x="157" y="696"/>
                    <a:pt x="79" y="793"/>
                    <a:pt x="53" y="915"/>
                  </a:cubicBezTo>
                  <a:cubicBezTo>
                    <a:pt x="0" y="1146"/>
                    <a:pt x="154" y="1372"/>
                    <a:pt x="160" y="1382"/>
                  </a:cubicBezTo>
                  <a:cubicBezTo>
                    <a:pt x="173" y="1402"/>
                    <a:pt x="196" y="1412"/>
                    <a:pt x="218" y="1412"/>
                  </a:cubicBezTo>
                  <a:cubicBezTo>
                    <a:pt x="233" y="1412"/>
                    <a:pt x="246" y="1408"/>
                    <a:pt x="257" y="1400"/>
                  </a:cubicBezTo>
                  <a:cubicBezTo>
                    <a:pt x="291" y="1378"/>
                    <a:pt x="299" y="1334"/>
                    <a:pt x="276" y="1301"/>
                  </a:cubicBezTo>
                  <a:cubicBezTo>
                    <a:pt x="274" y="1300"/>
                    <a:pt x="152" y="1114"/>
                    <a:pt x="189" y="946"/>
                  </a:cubicBezTo>
                  <a:cubicBezTo>
                    <a:pt x="208" y="863"/>
                    <a:pt x="261" y="797"/>
                    <a:pt x="352" y="745"/>
                  </a:cubicBezTo>
                  <a:cubicBezTo>
                    <a:pt x="401" y="717"/>
                    <a:pt x="458" y="702"/>
                    <a:pt x="516" y="702"/>
                  </a:cubicBezTo>
                  <a:cubicBezTo>
                    <a:pt x="523" y="702"/>
                    <a:pt x="530" y="702"/>
                    <a:pt x="537" y="703"/>
                  </a:cubicBezTo>
                  <a:cubicBezTo>
                    <a:pt x="535" y="763"/>
                    <a:pt x="542" y="822"/>
                    <a:pt x="555" y="880"/>
                  </a:cubicBezTo>
                  <a:cubicBezTo>
                    <a:pt x="603" y="1106"/>
                    <a:pt x="752" y="1311"/>
                    <a:pt x="899" y="1355"/>
                  </a:cubicBezTo>
                  <a:cubicBezTo>
                    <a:pt x="917" y="1361"/>
                    <a:pt x="937" y="1365"/>
                    <a:pt x="956" y="1365"/>
                  </a:cubicBezTo>
                  <a:cubicBezTo>
                    <a:pt x="1000" y="1365"/>
                    <a:pt x="1043" y="1348"/>
                    <a:pt x="1075" y="1316"/>
                  </a:cubicBezTo>
                  <a:cubicBezTo>
                    <a:pt x="1197" y="1200"/>
                    <a:pt x="1190" y="1019"/>
                    <a:pt x="1059" y="847"/>
                  </a:cubicBezTo>
                  <a:cubicBezTo>
                    <a:pt x="966" y="725"/>
                    <a:pt x="839" y="634"/>
                    <a:pt x="693" y="588"/>
                  </a:cubicBezTo>
                  <a:cubicBezTo>
                    <a:pt x="716" y="482"/>
                    <a:pt x="773" y="368"/>
                    <a:pt x="889" y="265"/>
                  </a:cubicBezTo>
                  <a:cubicBezTo>
                    <a:pt x="976" y="189"/>
                    <a:pt x="1066" y="151"/>
                    <a:pt x="1158" y="151"/>
                  </a:cubicBezTo>
                  <a:cubicBezTo>
                    <a:pt x="1242" y="151"/>
                    <a:pt x="1328" y="183"/>
                    <a:pt x="1416" y="247"/>
                  </a:cubicBezTo>
                  <a:cubicBezTo>
                    <a:pt x="1454" y="273"/>
                    <a:pt x="1487" y="304"/>
                    <a:pt x="1519" y="338"/>
                  </a:cubicBezTo>
                  <a:cubicBezTo>
                    <a:pt x="1425" y="506"/>
                    <a:pt x="1439" y="689"/>
                    <a:pt x="1507" y="795"/>
                  </a:cubicBezTo>
                  <a:cubicBezTo>
                    <a:pt x="1552" y="864"/>
                    <a:pt x="1617" y="901"/>
                    <a:pt x="1686" y="901"/>
                  </a:cubicBezTo>
                  <a:cubicBezTo>
                    <a:pt x="1728" y="901"/>
                    <a:pt x="1772" y="887"/>
                    <a:pt x="1813" y="860"/>
                  </a:cubicBezTo>
                  <a:cubicBezTo>
                    <a:pt x="1845" y="840"/>
                    <a:pt x="1881" y="796"/>
                    <a:pt x="1871" y="703"/>
                  </a:cubicBezTo>
                  <a:cubicBezTo>
                    <a:pt x="1861" y="604"/>
                    <a:pt x="1797" y="459"/>
                    <a:pt x="1697" y="328"/>
                  </a:cubicBezTo>
                  <a:cubicBezTo>
                    <a:pt x="1730" y="292"/>
                    <a:pt x="1768" y="260"/>
                    <a:pt x="1809" y="233"/>
                  </a:cubicBezTo>
                  <a:cubicBezTo>
                    <a:pt x="1910" y="167"/>
                    <a:pt x="2001" y="143"/>
                    <a:pt x="2080" y="143"/>
                  </a:cubicBezTo>
                  <a:cubicBezTo>
                    <a:pt x="2278" y="143"/>
                    <a:pt x="2399" y="295"/>
                    <a:pt x="2407" y="304"/>
                  </a:cubicBezTo>
                  <a:cubicBezTo>
                    <a:pt x="2422" y="323"/>
                    <a:pt x="2441" y="331"/>
                    <a:pt x="2460" y="331"/>
                  </a:cubicBezTo>
                  <a:cubicBezTo>
                    <a:pt x="2510" y="331"/>
                    <a:pt x="2556" y="273"/>
                    <a:pt x="2519" y="219"/>
                  </a:cubicBezTo>
                  <a:cubicBezTo>
                    <a:pt x="2447" y="124"/>
                    <a:pt x="2288" y="1"/>
                    <a:pt x="208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68">
              <a:extLst>
                <a:ext uri="{FF2B5EF4-FFF2-40B4-BE49-F238E27FC236}">
                  <a16:creationId xmlns:a16="http://schemas.microsoft.com/office/drawing/2014/main" id="{0C84664E-D1F1-F4F2-6D11-19C174670B7D}"/>
                </a:ext>
              </a:extLst>
            </p:cNvPr>
            <p:cNvSpPr/>
            <p:nvPr/>
          </p:nvSpPr>
          <p:spPr>
            <a:xfrm flipH="1">
              <a:off x="2837725" y="2025990"/>
              <a:ext cx="180307" cy="261621"/>
            </a:xfrm>
            <a:custGeom>
              <a:avLst/>
              <a:gdLst/>
              <a:ahLst/>
              <a:cxnLst/>
              <a:rect l="l" t="t" r="r" b="b"/>
              <a:pathLst>
                <a:path w="1439" h="2088" extrusionOk="0">
                  <a:moveTo>
                    <a:pt x="924" y="1"/>
                  </a:moveTo>
                  <a:cubicBezTo>
                    <a:pt x="884" y="1"/>
                    <a:pt x="840" y="13"/>
                    <a:pt x="790" y="40"/>
                  </a:cubicBezTo>
                  <a:cubicBezTo>
                    <a:pt x="107" y="410"/>
                    <a:pt x="0" y="2088"/>
                    <a:pt x="0" y="2088"/>
                  </a:cubicBezTo>
                  <a:cubicBezTo>
                    <a:pt x="1176" y="2061"/>
                    <a:pt x="1438"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68">
              <a:extLst>
                <a:ext uri="{FF2B5EF4-FFF2-40B4-BE49-F238E27FC236}">
                  <a16:creationId xmlns:a16="http://schemas.microsoft.com/office/drawing/2014/main" id="{A277873D-BB55-62FD-41D2-32198FD9FE4E}"/>
                </a:ext>
              </a:extLst>
            </p:cNvPr>
            <p:cNvSpPr/>
            <p:nvPr/>
          </p:nvSpPr>
          <p:spPr>
            <a:xfrm flipH="1">
              <a:off x="3087821" y="2267563"/>
              <a:ext cx="274783" cy="100238"/>
            </a:xfrm>
            <a:custGeom>
              <a:avLst/>
              <a:gdLst/>
              <a:ahLst/>
              <a:cxnLst/>
              <a:rect l="l" t="t" r="r" b="b"/>
              <a:pathLst>
                <a:path w="2193" h="800" extrusionOk="0">
                  <a:moveTo>
                    <a:pt x="1019" y="1"/>
                  </a:moveTo>
                  <a:cubicBezTo>
                    <a:pt x="775" y="1"/>
                    <a:pt x="538" y="51"/>
                    <a:pt x="359" y="193"/>
                  </a:cubicBezTo>
                  <a:cubicBezTo>
                    <a:pt x="1" y="479"/>
                    <a:pt x="526" y="799"/>
                    <a:pt x="1128" y="799"/>
                  </a:cubicBezTo>
                  <a:cubicBezTo>
                    <a:pt x="1528" y="799"/>
                    <a:pt x="1962" y="658"/>
                    <a:pt x="2193" y="271"/>
                  </a:cubicBezTo>
                  <a:cubicBezTo>
                    <a:pt x="2193" y="271"/>
                    <a:pt x="1587" y="1"/>
                    <a:pt x="10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68">
              <a:extLst>
                <a:ext uri="{FF2B5EF4-FFF2-40B4-BE49-F238E27FC236}">
                  <a16:creationId xmlns:a16="http://schemas.microsoft.com/office/drawing/2014/main" id="{0CB63A2F-9ACC-0C1A-1505-DFFD0C12A15B}"/>
                </a:ext>
              </a:extLst>
            </p:cNvPr>
            <p:cNvSpPr/>
            <p:nvPr/>
          </p:nvSpPr>
          <p:spPr>
            <a:xfrm flipH="1">
              <a:off x="2947989" y="2179103"/>
              <a:ext cx="73301" cy="106879"/>
            </a:xfrm>
            <a:custGeom>
              <a:avLst/>
              <a:gdLst/>
              <a:ahLst/>
              <a:cxnLst/>
              <a:rect l="l" t="t" r="r" b="b"/>
              <a:pathLst>
                <a:path w="585" h="853" extrusionOk="0">
                  <a:moveTo>
                    <a:pt x="491" y="1"/>
                  </a:moveTo>
                  <a:cubicBezTo>
                    <a:pt x="465" y="1"/>
                    <a:pt x="439" y="14"/>
                    <a:pt x="427" y="48"/>
                  </a:cubicBezTo>
                  <a:cubicBezTo>
                    <a:pt x="426" y="52"/>
                    <a:pt x="258" y="462"/>
                    <a:pt x="26" y="735"/>
                  </a:cubicBezTo>
                  <a:cubicBezTo>
                    <a:pt x="1" y="766"/>
                    <a:pt x="5" y="810"/>
                    <a:pt x="36" y="835"/>
                  </a:cubicBezTo>
                  <a:cubicBezTo>
                    <a:pt x="48" y="847"/>
                    <a:pt x="64" y="853"/>
                    <a:pt x="81" y="853"/>
                  </a:cubicBezTo>
                  <a:cubicBezTo>
                    <a:pt x="101" y="853"/>
                    <a:pt x="121" y="843"/>
                    <a:pt x="135" y="827"/>
                  </a:cubicBezTo>
                  <a:cubicBezTo>
                    <a:pt x="379" y="536"/>
                    <a:pt x="552" y="119"/>
                    <a:pt x="558" y="101"/>
                  </a:cubicBezTo>
                  <a:cubicBezTo>
                    <a:pt x="585" y="44"/>
                    <a:pt x="538" y="1"/>
                    <a:pt x="49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68">
              <a:extLst>
                <a:ext uri="{FF2B5EF4-FFF2-40B4-BE49-F238E27FC236}">
                  <a16:creationId xmlns:a16="http://schemas.microsoft.com/office/drawing/2014/main" id="{BDA46FB6-2DD0-33DE-4EEB-ADBB198E33A7}"/>
                </a:ext>
              </a:extLst>
            </p:cNvPr>
            <p:cNvSpPr/>
            <p:nvPr/>
          </p:nvSpPr>
          <p:spPr>
            <a:xfrm flipH="1">
              <a:off x="3074415" y="2292372"/>
              <a:ext cx="146350" cy="41849"/>
            </a:xfrm>
            <a:custGeom>
              <a:avLst/>
              <a:gdLst/>
              <a:ahLst/>
              <a:cxnLst/>
              <a:rect l="l" t="t" r="r" b="b"/>
              <a:pathLst>
                <a:path w="1168" h="334" extrusionOk="0">
                  <a:moveTo>
                    <a:pt x="1064" y="0"/>
                  </a:moveTo>
                  <a:cubicBezTo>
                    <a:pt x="1048" y="0"/>
                    <a:pt x="1032" y="6"/>
                    <a:pt x="1017" y="19"/>
                  </a:cubicBezTo>
                  <a:cubicBezTo>
                    <a:pt x="858" y="150"/>
                    <a:pt x="707" y="193"/>
                    <a:pt x="577" y="193"/>
                  </a:cubicBezTo>
                  <a:cubicBezTo>
                    <a:pt x="331" y="193"/>
                    <a:pt x="159" y="38"/>
                    <a:pt x="148" y="29"/>
                  </a:cubicBezTo>
                  <a:cubicBezTo>
                    <a:pt x="133" y="15"/>
                    <a:pt x="116" y="10"/>
                    <a:pt x="101" y="10"/>
                  </a:cubicBezTo>
                  <a:cubicBezTo>
                    <a:pt x="45" y="10"/>
                    <a:pt x="0" y="82"/>
                    <a:pt x="52" y="133"/>
                  </a:cubicBezTo>
                  <a:cubicBezTo>
                    <a:pt x="54" y="134"/>
                    <a:pt x="272" y="334"/>
                    <a:pt x="582" y="334"/>
                  </a:cubicBezTo>
                  <a:cubicBezTo>
                    <a:pt x="739" y="334"/>
                    <a:pt x="919" y="281"/>
                    <a:pt x="1106" y="129"/>
                  </a:cubicBezTo>
                  <a:cubicBezTo>
                    <a:pt x="1168" y="81"/>
                    <a:pt x="1122" y="0"/>
                    <a:pt x="106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5" name="Google Shape;4185;p68">
            <a:extLst>
              <a:ext uri="{FF2B5EF4-FFF2-40B4-BE49-F238E27FC236}">
                <a16:creationId xmlns:a16="http://schemas.microsoft.com/office/drawing/2014/main" id="{91F3C770-7388-9F8B-657E-8ADCFB5E293C}"/>
              </a:ext>
            </a:extLst>
          </p:cNvPr>
          <p:cNvGrpSpPr/>
          <p:nvPr/>
        </p:nvGrpSpPr>
        <p:grpSpPr>
          <a:xfrm>
            <a:off x="7580373" y="745208"/>
            <a:ext cx="618227" cy="717453"/>
            <a:chOff x="2837725" y="1745200"/>
            <a:chExt cx="618227" cy="717453"/>
          </a:xfrm>
        </p:grpSpPr>
        <p:sp>
          <p:nvSpPr>
            <p:cNvPr id="4186" name="Google Shape;4186;p68">
              <a:extLst>
                <a:ext uri="{FF2B5EF4-FFF2-40B4-BE49-F238E27FC236}">
                  <a16:creationId xmlns:a16="http://schemas.microsoft.com/office/drawing/2014/main" id="{80132AF8-E3AD-554C-D41F-704711F9CB8D}"/>
                </a:ext>
              </a:extLst>
            </p:cNvPr>
            <p:cNvSpPr/>
            <p:nvPr/>
          </p:nvSpPr>
          <p:spPr>
            <a:xfrm flipH="1">
              <a:off x="2842232" y="1745200"/>
              <a:ext cx="613719" cy="717453"/>
            </a:xfrm>
            <a:custGeom>
              <a:avLst/>
              <a:gdLst/>
              <a:ahLst/>
              <a:cxnLst/>
              <a:rect l="l" t="t" r="r" b="b"/>
              <a:pathLst>
                <a:path w="4898" h="5726" extrusionOk="0">
                  <a:moveTo>
                    <a:pt x="2540" y="0"/>
                  </a:moveTo>
                  <a:cubicBezTo>
                    <a:pt x="2515" y="0"/>
                    <a:pt x="2490" y="3"/>
                    <a:pt x="2465" y="8"/>
                  </a:cubicBezTo>
                  <a:cubicBezTo>
                    <a:pt x="2260" y="51"/>
                    <a:pt x="2185" y="392"/>
                    <a:pt x="2204" y="762"/>
                  </a:cubicBezTo>
                  <a:cubicBezTo>
                    <a:pt x="2044" y="635"/>
                    <a:pt x="1855" y="536"/>
                    <a:pt x="1644" y="498"/>
                  </a:cubicBezTo>
                  <a:cubicBezTo>
                    <a:pt x="1599" y="489"/>
                    <a:pt x="1558" y="486"/>
                    <a:pt x="1519" y="486"/>
                  </a:cubicBezTo>
                  <a:cubicBezTo>
                    <a:pt x="1179" y="486"/>
                    <a:pt x="1054" y="787"/>
                    <a:pt x="1066" y="1121"/>
                  </a:cubicBezTo>
                  <a:cubicBezTo>
                    <a:pt x="961" y="1068"/>
                    <a:pt x="849" y="1037"/>
                    <a:pt x="736" y="1037"/>
                  </a:cubicBezTo>
                  <a:cubicBezTo>
                    <a:pt x="702" y="1037"/>
                    <a:pt x="668" y="1039"/>
                    <a:pt x="633" y="1046"/>
                  </a:cubicBezTo>
                  <a:cubicBezTo>
                    <a:pt x="1" y="1162"/>
                    <a:pt x="976" y="3390"/>
                    <a:pt x="2185" y="3390"/>
                  </a:cubicBezTo>
                  <a:cubicBezTo>
                    <a:pt x="2312" y="3390"/>
                    <a:pt x="2443" y="3365"/>
                    <a:pt x="2574" y="3310"/>
                  </a:cubicBezTo>
                  <a:cubicBezTo>
                    <a:pt x="2604" y="3298"/>
                    <a:pt x="2632" y="3285"/>
                    <a:pt x="2658" y="3272"/>
                  </a:cubicBezTo>
                  <a:cubicBezTo>
                    <a:pt x="3158" y="5230"/>
                    <a:pt x="4763" y="5719"/>
                    <a:pt x="4780" y="5723"/>
                  </a:cubicBezTo>
                  <a:cubicBezTo>
                    <a:pt x="4787" y="5725"/>
                    <a:pt x="4793" y="5726"/>
                    <a:pt x="4800" y="5726"/>
                  </a:cubicBezTo>
                  <a:cubicBezTo>
                    <a:pt x="4882" y="5726"/>
                    <a:pt x="4898" y="5610"/>
                    <a:pt x="4820" y="5587"/>
                  </a:cubicBezTo>
                  <a:cubicBezTo>
                    <a:pt x="4803" y="5583"/>
                    <a:pt x="3256" y="5108"/>
                    <a:pt x="2787" y="3199"/>
                  </a:cubicBezTo>
                  <a:cubicBezTo>
                    <a:pt x="3870" y="2511"/>
                    <a:pt x="3219" y="697"/>
                    <a:pt x="3219" y="697"/>
                  </a:cubicBezTo>
                  <a:cubicBezTo>
                    <a:pt x="3219" y="697"/>
                    <a:pt x="2946" y="0"/>
                    <a:pt x="254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68">
              <a:extLst>
                <a:ext uri="{FF2B5EF4-FFF2-40B4-BE49-F238E27FC236}">
                  <a16:creationId xmlns:a16="http://schemas.microsoft.com/office/drawing/2014/main" id="{AFFFD511-56F6-0466-963E-D5CEA6BBF2C6}"/>
                </a:ext>
              </a:extLst>
            </p:cNvPr>
            <p:cNvSpPr/>
            <p:nvPr/>
          </p:nvSpPr>
          <p:spPr>
            <a:xfrm flipH="1">
              <a:off x="2837725" y="2025990"/>
              <a:ext cx="183189" cy="261872"/>
            </a:xfrm>
            <a:custGeom>
              <a:avLst/>
              <a:gdLst/>
              <a:ahLst/>
              <a:cxnLst/>
              <a:rect l="l" t="t" r="r" b="b"/>
              <a:pathLst>
                <a:path w="1462" h="2090" extrusionOk="0">
                  <a:moveTo>
                    <a:pt x="947" y="1"/>
                  </a:moveTo>
                  <a:cubicBezTo>
                    <a:pt x="907" y="1"/>
                    <a:pt x="863" y="13"/>
                    <a:pt x="813" y="40"/>
                  </a:cubicBezTo>
                  <a:cubicBezTo>
                    <a:pt x="253" y="345"/>
                    <a:pt x="81" y="1528"/>
                    <a:pt x="37" y="1942"/>
                  </a:cubicBezTo>
                  <a:cubicBezTo>
                    <a:pt x="33" y="1948"/>
                    <a:pt x="29" y="1953"/>
                    <a:pt x="23" y="1960"/>
                  </a:cubicBezTo>
                  <a:cubicBezTo>
                    <a:pt x="1" y="1986"/>
                    <a:pt x="2" y="2028"/>
                    <a:pt x="26" y="2053"/>
                  </a:cubicBezTo>
                  <a:cubicBezTo>
                    <a:pt x="25" y="2076"/>
                    <a:pt x="23" y="2089"/>
                    <a:pt x="23" y="2089"/>
                  </a:cubicBezTo>
                  <a:cubicBezTo>
                    <a:pt x="1199" y="2061"/>
                    <a:pt x="1461" y="1"/>
                    <a:pt x="947"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68">
              <a:extLst>
                <a:ext uri="{FF2B5EF4-FFF2-40B4-BE49-F238E27FC236}">
                  <a16:creationId xmlns:a16="http://schemas.microsoft.com/office/drawing/2014/main" id="{9AB5802B-55AA-5C3E-4CD3-64F208BC7321}"/>
                </a:ext>
              </a:extLst>
            </p:cNvPr>
            <p:cNvSpPr/>
            <p:nvPr/>
          </p:nvSpPr>
          <p:spPr>
            <a:xfrm flipH="1">
              <a:off x="3074539" y="2267813"/>
              <a:ext cx="288065" cy="99987"/>
            </a:xfrm>
            <a:custGeom>
              <a:avLst/>
              <a:gdLst/>
              <a:ahLst/>
              <a:cxnLst/>
              <a:rect l="l" t="t" r="r" b="b"/>
              <a:pathLst>
                <a:path w="2299" h="798" extrusionOk="0">
                  <a:moveTo>
                    <a:pt x="1019" y="0"/>
                  </a:moveTo>
                  <a:cubicBezTo>
                    <a:pt x="775" y="0"/>
                    <a:pt x="538" y="50"/>
                    <a:pt x="359" y="193"/>
                  </a:cubicBezTo>
                  <a:cubicBezTo>
                    <a:pt x="0" y="478"/>
                    <a:pt x="526" y="798"/>
                    <a:pt x="1128" y="798"/>
                  </a:cubicBezTo>
                  <a:cubicBezTo>
                    <a:pt x="1463" y="798"/>
                    <a:pt x="1821" y="699"/>
                    <a:pt x="2065" y="441"/>
                  </a:cubicBezTo>
                  <a:cubicBezTo>
                    <a:pt x="2126" y="408"/>
                    <a:pt x="2184" y="369"/>
                    <a:pt x="2238" y="325"/>
                  </a:cubicBezTo>
                  <a:cubicBezTo>
                    <a:pt x="2299" y="277"/>
                    <a:pt x="2253" y="196"/>
                    <a:pt x="2195" y="196"/>
                  </a:cubicBezTo>
                  <a:cubicBezTo>
                    <a:pt x="2180" y="196"/>
                    <a:pt x="2164" y="202"/>
                    <a:pt x="2149" y="215"/>
                  </a:cubicBezTo>
                  <a:cubicBezTo>
                    <a:pt x="2138" y="223"/>
                    <a:pt x="2129" y="233"/>
                    <a:pt x="2118" y="239"/>
                  </a:cubicBezTo>
                  <a:cubicBezTo>
                    <a:pt x="1939" y="169"/>
                    <a:pt x="1468" y="0"/>
                    <a:pt x="1019"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68">
              <a:extLst>
                <a:ext uri="{FF2B5EF4-FFF2-40B4-BE49-F238E27FC236}">
                  <a16:creationId xmlns:a16="http://schemas.microsoft.com/office/drawing/2014/main" id="{C1D813DD-1DC6-0348-F945-4052AC0EE8DA}"/>
                </a:ext>
              </a:extLst>
            </p:cNvPr>
            <p:cNvSpPr/>
            <p:nvPr/>
          </p:nvSpPr>
          <p:spPr>
            <a:xfrm flipH="1">
              <a:off x="2842235" y="2110566"/>
              <a:ext cx="289067" cy="352086"/>
            </a:xfrm>
            <a:custGeom>
              <a:avLst/>
              <a:gdLst/>
              <a:ahLst/>
              <a:cxnLst/>
              <a:rect l="l" t="t" r="r" b="b"/>
              <a:pathLst>
                <a:path w="2307" h="2810" extrusionOk="0">
                  <a:moveTo>
                    <a:pt x="76" y="0"/>
                  </a:moveTo>
                  <a:cubicBezTo>
                    <a:pt x="72" y="0"/>
                    <a:pt x="68" y="1"/>
                    <a:pt x="63" y="1"/>
                  </a:cubicBezTo>
                  <a:cubicBezTo>
                    <a:pt x="26" y="8"/>
                    <a:pt x="1" y="45"/>
                    <a:pt x="7" y="84"/>
                  </a:cubicBezTo>
                  <a:cubicBezTo>
                    <a:pt x="422" y="2270"/>
                    <a:pt x="2172" y="2802"/>
                    <a:pt x="2189" y="2807"/>
                  </a:cubicBezTo>
                  <a:cubicBezTo>
                    <a:pt x="2196" y="2810"/>
                    <a:pt x="2202" y="2810"/>
                    <a:pt x="2209" y="2810"/>
                  </a:cubicBezTo>
                  <a:cubicBezTo>
                    <a:pt x="2291" y="2810"/>
                    <a:pt x="2307" y="2694"/>
                    <a:pt x="2228" y="2671"/>
                  </a:cubicBezTo>
                  <a:cubicBezTo>
                    <a:pt x="2212" y="2666"/>
                    <a:pt x="543" y="2155"/>
                    <a:pt x="146" y="57"/>
                  </a:cubicBezTo>
                  <a:cubicBezTo>
                    <a:pt x="140" y="24"/>
                    <a:pt x="110" y="0"/>
                    <a:pt x="7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68">
              <a:extLst>
                <a:ext uri="{FF2B5EF4-FFF2-40B4-BE49-F238E27FC236}">
                  <a16:creationId xmlns:a16="http://schemas.microsoft.com/office/drawing/2014/main" id="{AFDF55AE-44AA-B974-62C5-970F7120DDFD}"/>
                </a:ext>
              </a:extLst>
            </p:cNvPr>
            <p:cNvSpPr/>
            <p:nvPr/>
          </p:nvSpPr>
          <p:spPr>
            <a:xfrm flipH="1">
              <a:off x="2961017" y="1745200"/>
              <a:ext cx="494935" cy="424884"/>
            </a:xfrm>
            <a:custGeom>
              <a:avLst/>
              <a:gdLst/>
              <a:ahLst/>
              <a:cxnLst/>
              <a:rect l="l" t="t" r="r" b="b"/>
              <a:pathLst>
                <a:path w="3950" h="3391" extrusionOk="0">
                  <a:moveTo>
                    <a:pt x="2539" y="1"/>
                  </a:moveTo>
                  <a:cubicBezTo>
                    <a:pt x="2515" y="1"/>
                    <a:pt x="2490" y="3"/>
                    <a:pt x="2465" y="8"/>
                  </a:cubicBezTo>
                  <a:cubicBezTo>
                    <a:pt x="2261" y="51"/>
                    <a:pt x="2186" y="392"/>
                    <a:pt x="2204" y="763"/>
                  </a:cubicBezTo>
                  <a:lnTo>
                    <a:pt x="2204" y="763"/>
                  </a:lnTo>
                  <a:cubicBezTo>
                    <a:pt x="2044" y="636"/>
                    <a:pt x="1855" y="538"/>
                    <a:pt x="1644" y="499"/>
                  </a:cubicBezTo>
                  <a:cubicBezTo>
                    <a:pt x="1599" y="491"/>
                    <a:pt x="1558" y="487"/>
                    <a:pt x="1519" y="487"/>
                  </a:cubicBezTo>
                  <a:cubicBezTo>
                    <a:pt x="1179" y="487"/>
                    <a:pt x="1054" y="786"/>
                    <a:pt x="1066" y="1121"/>
                  </a:cubicBezTo>
                  <a:lnTo>
                    <a:pt x="1066" y="1121"/>
                  </a:lnTo>
                  <a:cubicBezTo>
                    <a:pt x="961" y="1069"/>
                    <a:pt x="849" y="1036"/>
                    <a:pt x="736" y="1036"/>
                  </a:cubicBezTo>
                  <a:cubicBezTo>
                    <a:pt x="702" y="1036"/>
                    <a:pt x="668" y="1039"/>
                    <a:pt x="633" y="1046"/>
                  </a:cubicBezTo>
                  <a:cubicBezTo>
                    <a:pt x="1" y="1162"/>
                    <a:pt x="976" y="3390"/>
                    <a:pt x="2185" y="3390"/>
                  </a:cubicBezTo>
                  <a:cubicBezTo>
                    <a:pt x="2312" y="3390"/>
                    <a:pt x="2443" y="3365"/>
                    <a:pt x="2574" y="3310"/>
                  </a:cubicBezTo>
                  <a:cubicBezTo>
                    <a:pt x="3950" y="2734"/>
                    <a:pt x="3219" y="697"/>
                    <a:pt x="3219" y="697"/>
                  </a:cubicBezTo>
                  <a:cubicBezTo>
                    <a:pt x="3219" y="697"/>
                    <a:pt x="2946" y="1"/>
                    <a:pt x="25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68">
              <a:extLst>
                <a:ext uri="{FF2B5EF4-FFF2-40B4-BE49-F238E27FC236}">
                  <a16:creationId xmlns:a16="http://schemas.microsoft.com/office/drawing/2014/main" id="{DE7E6287-4101-F9B1-F9F7-8D648CA8C0E1}"/>
                </a:ext>
              </a:extLst>
            </p:cNvPr>
            <p:cNvSpPr/>
            <p:nvPr/>
          </p:nvSpPr>
          <p:spPr>
            <a:xfrm flipH="1">
              <a:off x="3029306" y="1907459"/>
              <a:ext cx="320392" cy="177045"/>
            </a:xfrm>
            <a:custGeom>
              <a:avLst/>
              <a:gdLst/>
              <a:ahLst/>
              <a:cxnLst/>
              <a:rect l="l" t="t" r="r" b="b"/>
              <a:pathLst>
                <a:path w="2557" h="1413" extrusionOk="0">
                  <a:moveTo>
                    <a:pt x="1617" y="458"/>
                  </a:moveTo>
                  <a:lnTo>
                    <a:pt x="1617" y="458"/>
                  </a:lnTo>
                  <a:cubicBezTo>
                    <a:pt x="1705" y="586"/>
                    <a:pt x="1748" y="711"/>
                    <a:pt x="1736" y="741"/>
                  </a:cubicBezTo>
                  <a:cubicBezTo>
                    <a:pt x="1727" y="747"/>
                    <a:pt x="1709" y="759"/>
                    <a:pt x="1687" y="759"/>
                  </a:cubicBezTo>
                  <a:cubicBezTo>
                    <a:pt x="1668" y="759"/>
                    <a:pt x="1647" y="750"/>
                    <a:pt x="1626" y="719"/>
                  </a:cubicBezTo>
                  <a:cubicBezTo>
                    <a:pt x="1593" y="666"/>
                    <a:pt x="1577" y="566"/>
                    <a:pt x="1617" y="458"/>
                  </a:cubicBezTo>
                  <a:close/>
                  <a:moveTo>
                    <a:pt x="680" y="733"/>
                  </a:moveTo>
                  <a:lnTo>
                    <a:pt x="680" y="733"/>
                  </a:lnTo>
                  <a:cubicBezTo>
                    <a:pt x="785" y="773"/>
                    <a:pt x="877" y="843"/>
                    <a:pt x="946" y="932"/>
                  </a:cubicBezTo>
                  <a:cubicBezTo>
                    <a:pt x="978" y="974"/>
                    <a:pt x="1075" y="1120"/>
                    <a:pt x="978" y="1215"/>
                  </a:cubicBezTo>
                  <a:cubicBezTo>
                    <a:pt x="975" y="1218"/>
                    <a:pt x="969" y="1223"/>
                    <a:pt x="958" y="1223"/>
                  </a:cubicBezTo>
                  <a:cubicBezTo>
                    <a:pt x="953" y="1223"/>
                    <a:pt x="947" y="1222"/>
                    <a:pt x="940" y="1220"/>
                  </a:cubicBezTo>
                  <a:cubicBezTo>
                    <a:pt x="865" y="1197"/>
                    <a:pt x="738" y="1057"/>
                    <a:pt x="694" y="851"/>
                  </a:cubicBezTo>
                  <a:cubicBezTo>
                    <a:pt x="685" y="812"/>
                    <a:pt x="681" y="772"/>
                    <a:pt x="680" y="733"/>
                  </a:cubicBezTo>
                  <a:close/>
                  <a:moveTo>
                    <a:pt x="2080" y="1"/>
                  </a:moveTo>
                  <a:cubicBezTo>
                    <a:pt x="1975" y="1"/>
                    <a:pt x="1858" y="32"/>
                    <a:pt x="1733" y="114"/>
                  </a:cubicBezTo>
                  <a:cubicBezTo>
                    <a:pt x="1685" y="145"/>
                    <a:pt x="1642" y="181"/>
                    <a:pt x="1603" y="221"/>
                  </a:cubicBezTo>
                  <a:cubicBezTo>
                    <a:pt x="1531" y="146"/>
                    <a:pt x="1443" y="88"/>
                    <a:pt x="1347" y="46"/>
                  </a:cubicBezTo>
                  <a:cubicBezTo>
                    <a:pt x="1293" y="25"/>
                    <a:pt x="1229" y="9"/>
                    <a:pt x="1157" y="9"/>
                  </a:cubicBezTo>
                  <a:cubicBezTo>
                    <a:pt x="1049" y="9"/>
                    <a:pt x="924" y="46"/>
                    <a:pt x="796" y="158"/>
                  </a:cubicBezTo>
                  <a:cubicBezTo>
                    <a:pt x="649" y="288"/>
                    <a:pt x="581" y="431"/>
                    <a:pt x="553" y="561"/>
                  </a:cubicBezTo>
                  <a:cubicBezTo>
                    <a:pt x="541" y="560"/>
                    <a:pt x="530" y="560"/>
                    <a:pt x="518" y="560"/>
                  </a:cubicBezTo>
                  <a:cubicBezTo>
                    <a:pt x="435" y="560"/>
                    <a:pt x="353" y="581"/>
                    <a:pt x="281" y="622"/>
                  </a:cubicBezTo>
                  <a:cubicBezTo>
                    <a:pt x="157" y="696"/>
                    <a:pt x="79" y="793"/>
                    <a:pt x="53" y="915"/>
                  </a:cubicBezTo>
                  <a:cubicBezTo>
                    <a:pt x="0" y="1146"/>
                    <a:pt x="154" y="1372"/>
                    <a:pt x="160" y="1382"/>
                  </a:cubicBezTo>
                  <a:cubicBezTo>
                    <a:pt x="173" y="1402"/>
                    <a:pt x="196" y="1412"/>
                    <a:pt x="218" y="1412"/>
                  </a:cubicBezTo>
                  <a:cubicBezTo>
                    <a:pt x="233" y="1412"/>
                    <a:pt x="246" y="1408"/>
                    <a:pt x="257" y="1400"/>
                  </a:cubicBezTo>
                  <a:cubicBezTo>
                    <a:pt x="291" y="1378"/>
                    <a:pt x="299" y="1334"/>
                    <a:pt x="276" y="1301"/>
                  </a:cubicBezTo>
                  <a:cubicBezTo>
                    <a:pt x="274" y="1300"/>
                    <a:pt x="152" y="1114"/>
                    <a:pt x="189" y="946"/>
                  </a:cubicBezTo>
                  <a:cubicBezTo>
                    <a:pt x="208" y="863"/>
                    <a:pt x="261" y="797"/>
                    <a:pt x="352" y="745"/>
                  </a:cubicBezTo>
                  <a:cubicBezTo>
                    <a:pt x="401" y="717"/>
                    <a:pt x="458" y="702"/>
                    <a:pt x="516" y="702"/>
                  </a:cubicBezTo>
                  <a:cubicBezTo>
                    <a:pt x="523" y="702"/>
                    <a:pt x="530" y="702"/>
                    <a:pt x="537" y="703"/>
                  </a:cubicBezTo>
                  <a:cubicBezTo>
                    <a:pt x="535" y="763"/>
                    <a:pt x="542" y="822"/>
                    <a:pt x="555" y="880"/>
                  </a:cubicBezTo>
                  <a:cubicBezTo>
                    <a:pt x="603" y="1106"/>
                    <a:pt x="752" y="1311"/>
                    <a:pt x="899" y="1355"/>
                  </a:cubicBezTo>
                  <a:cubicBezTo>
                    <a:pt x="917" y="1361"/>
                    <a:pt x="937" y="1365"/>
                    <a:pt x="956" y="1365"/>
                  </a:cubicBezTo>
                  <a:cubicBezTo>
                    <a:pt x="1000" y="1365"/>
                    <a:pt x="1043" y="1348"/>
                    <a:pt x="1075" y="1316"/>
                  </a:cubicBezTo>
                  <a:cubicBezTo>
                    <a:pt x="1197" y="1200"/>
                    <a:pt x="1190" y="1019"/>
                    <a:pt x="1059" y="847"/>
                  </a:cubicBezTo>
                  <a:cubicBezTo>
                    <a:pt x="966" y="725"/>
                    <a:pt x="839" y="634"/>
                    <a:pt x="693" y="588"/>
                  </a:cubicBezTo>
                  <a:cubicBezTo>
                    <a:pt x="716" y="482"/>
                    <a:pt x="773" y="368"/>
                    <a:pt x="889" y="265"/>
                  </a:cubicBezTo>
                  <a:cubicBezTo>
                    <a:pt x="976" y="189"/>
                    <a:pt x="1066" y="151"/>
                    <a:pt x="1158" y="151"/>
                  </a:cubicBezTo>
                  <a:cubicBezTo>
                    <a:pt x="1242" y="151"/>
                    <a:pt x="1328" y="183"/>
                    <a:pt x="1416" y="247"/>
                  </a:cubicBezTo>
                  <a:cubicBezTo>
                    <a:pt x="1454" y="273"/>
                    <a:pt x="1487" y="304"/>
                    <a:pt x="1519" y="338"/>
                  </a:cubicBezTo>
                  <a:cubicBezTo>
                    <a:pt x="1425" y="506"/>
                    <a:pt x="1439" y="689"/>
                    <a:pt x="1507" y="795"/>
                  </a:cubicBezTo>
                  <a:cubicBezTo>
                    <a:pt x="1552" y="864"/>
                    <a:pt x="1617" y="901"/>
                    <a:pt x="1686" y="901"/>
                  </a:cubicBezTo>
                  <a:cubicBezTo>
                    <a:pt x="1728" y="901"/>
                    <a:pt x="1772" y="887"/>
                    <a:pt x="1813" y="860"/>
                  </a:cubicBezTo>
                  <a:cubicBezTo>
                    <a:pt x="1845" y="840"/>
                    <a:pt x="1881" y="796"/>
                    <a:pt x="1871" y="703"/>
                  </a:cubicBezTo>
                  <a:cubicBezTo>
                    <a:pt x="1861" y="604"/>
                    <a:pt x="1797" y="459"/>
                    <a:pt x="1697" y="328"/>
                  </a:cubicBezTo>
                  <a:cubicBezTo>
                    <a:pt x="1730" y="292"/>
                    <a:pt x="1768" y="260"/>
                    <a:pt x="1809" y="233"/>
                  </a:cubicBezTo>
                  <a:cubicBezTo>
                    <a:pt x="1910" y="167"/>
                    <a:pt x="2001" y="143"/>
                    <a:pt x="2080" y="143"/>
                  </a:cubicBezTo>
                  <a:cubicBezTo>
                    <a:pt x="2278" y="143"/>
                    <a:pt x="2399" y="295"/>
                    <a:pt x="2407" y="304"/>
                  </a:cubicBezTo>
                  <a:cubicBezTo>
                    <a:pt x="2422" y="323"/>
                    <a:pt x="2441" y="331"/>
                    <a:pt x="2460" y="331"/>
                  </a:cubicBezTo>
                  <a:cubicBezTo>
                    <a:pt x="2510" y="331"/>
                    <a:pt x="2556" y="273"/>
                    <a:pt x="2519" y="219"/>
                  </a:cubicBezTo>
                  <a:cubicBezTo>
                    <a:pt x="2447" y="124"/>
                    <a:pt x="2288" y="1"/>
                    <a:pt x="208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68">
              <a:extLst>
                <a:ext uri="{FF2B5EF4-FFF2-40B4-BE49-F238E27FC236}">
                  <a16:creationId xmlns:a16="http://schemas.microsoft.com/office/drawing/2014/main" id="{5B03D88E-33C0-8297-6FD6-749CDB5CB410}"/>
                </a:ext>
              </a:extLst>
            </p:cNvPr>
            <p:cNvSpPr/>
            <p:nvPr/>
          </p:nvSpPr>
          <p:spPr>
            <a:xfrm flipH="1">
              <a:off x="2837725" y="2025990"/>
              <a:ext cx="180307" cy="261621"/>
            </a:xfrm>
            <a:custGeom>
              <a:avLst/>
              <a:gdLst/>
              <a:ahLst/>
              <a:cxnLst/>
              <a:rect l="l" t="t" r="r" b="b"/>
              <a:pathLst>
                <a:path w="1439" h="2088" extrusionOk="0">
                  <a:moveTo>
                    <a:pt x="924" y="1"/>
                  </a:moveTo>
                  <a:cubicBezTo>
                    <a:pt x="884" y="1"/>
                    <a:pt x="840" y="13"/>
                    <a:pt x="790" y="40"/>
                  </a:cubicBezTo>
                  <a:cubicBezTo>
                    <a:pt x="107" y="410"/>
                    <a:pt x="0" y="2088"/>
                    <a:pt x="0" y="2088"/>
                  </a:cubicBezTo>
                  <a:cubicBezTo>
                    <a:pt x="1176" y="2061"/>
                    <a:pt x="1438"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68">
              <a:extLst>
                <a:ext uri="{FF2B5EF4-FFF2-40B4-BE49-F238E27FC236}">
                  <a16:creationId xmlns:a16="http://schemas.microsoft.com/office/drawing/2014/main" id="{71DBC525-5DEF-98AC-7CF4-9307258F10CF}"/>
                </a:ext>
              </a:extLst>
            </p:cNvPr>
            <p:cNvSpPr/>
            <p:nvPr/>
          </p:nvSpPr>
          <p:spPr>
            <a:xfrm flipH="1">
              <a:off x="3087821" y="2267563"/>
              <a:ext cx="274783" cy="100238"/>
            </a:xfrm>
            <a:custGeom>
              <a:avLst/>
              <a:gdLst/>
              <a:ahLst/>
              <a:cxnLst/>
              <a:rect l="l" t="t" r="r" b="b"/>
              <a:pathLst>
                <a:path w="2193" h="800" extrusionOk="0">
                  <a:moveTo>
                    <a:pt x="1019" y="1"/>
                  </a:moveTo>
                  <a:cubicBezTo>
                    <a:pt x="775" y="1"/>
                    <a:pt x="538" y="51"/>
                    <a:pt x="359" y="193"/>
                  </a:cubicBezTo>
                  <a:cubicBezTo>
                    <a:pt x="1" y="479"/>
                    <a:pt x="526" y="799"/>
                    <a:pt x="1128" y="799"/>
                  </a:cubicBezTo>
                  <a:cubicBezTo>
                    <a:pt x="1528" y="799"/>
                    <a:pt x="1962" y="658"/>
                    <a:pt x="2193" y="271"/>
                  </a:cubicBezTo>
                  <a:cubicBezTo>
                    <a:pt x="2193" y="271"/>
                    <a:pt x="1587" y="1"/>
                    <a:pt x="10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68">
              <a:extLst>
                <a:ext uri="{FF2B5EF4-FFF2-40B4-BE49-F238E27FC236}">
                  <a16:creationId xmlns:a16="http://schemas.microsoft.com/office/drawing/2014/main" id="{FD92E688-70FD-1189-035F-C445D3F0A5F4}"/>
                </a:ext>
              </a:extLst>
            </p:cNvPr>
            <p:cNvSpPr/>
            <p:nvPr/>
          </p:nvSpPr>
          <p:spPr>
            <a:xfrm flipH="1">
              <a:off x="2947989" y="2179103"/>
              <a:ext cx="73301" cy="106879"/>
            </a:xfrm>
            <a:custGeom>
              <a:avLst/>
              <a:gdLst/>
              <a:ahLst/>
              <a:cxnLst/>
              <a:rect l="l" t="t" r="r" b="b"/>
              <a:pathLst>
                <a:path w="585" h="853" extrusionOk="0">
                  <a:moveTo>
                    <a:pt x="491" y="1"/>
                  </a:moveTo>
                  <a:cubicBezTo>
                    <a:pt x="465" y="1"/>
                    <a:pt x="439" y="14"/>
                    <a:pt x="427" y="48"/>
                  </a:cubicBezTo>
                  <a:cubicBezTo>
                    <a:pt x="426" y="52"/>
                    <a:pt x="258" y="462"/>
                    <a:pt x="26" y="735"/>
                  </a:cubicBezTo>
                  <a:cubicBezTo>
                    <a:pt x="1" y="766"/>
                    <a:pt x="5" y="810"/>
                    <a:pt x="36" y="835"/>
                  </a:cubicBezTo>
                  <a:cubicBezTo>
                    <a:pt x="48" y="847"/>
                    <a:pt x="64" y="853"/>
                    <a:pt x="81" y="853"/>
                  </a:cubicBezTo>
                  <a:cubicBezTo>
                    <a:pt x="101" y="853"/>
                    <a:pt x="121" y="843"/>
                    <a:pt x="135" y="827"/>
                  </a:cubicBezTo>
                  <a:cubicBezTo>
                    <a:pt x="379" y="536"/>
                    <a:pt x="552" y="119"/>
                    <a:pt x="558" y="101"/>
                  </a:cubicBezTo>
                  <a:cubicBezTo>
                    <a:pt x="585" y="44"/>
                    <a:pt x="538" y="1"/>
                    <a:pt x="49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68">
              <a:extLst>
                <a:ext uri="{FF2B5EF4-FFF2-40B4-BE49-F238E27FC236}">
                  <a16:creationId xmlns:a16="http://schemas.microsoft.com/office/drawing/2014/main" id="{106149EC-EE79-9378-19D7-BC7CA954DDBA}"/>
                </a:ext>
              </a:extLst>
            </p:cNvPr>
            <p:cNvSpPr/>
            <p:nvPr/>
          </p:nvSpPr>
          <p:spPr>
            <a:xfrm flipH="1">
              <a:off x="3074415" y="2292372"/>
              <a:ext cx="146350" cy="41849"/>
            </a:xfrm>
            <a:custGeom>
              <a:avLst/>
              <a:gdLst/>
              <a:ahLst/>
              <a:cxnLst/>
              <a:rect l="l" t="t" r="r" b="b"/>
              <a:pathLst>
                <a:path w="1168" h="334" extrusionOk="0">
                  <a:moveTo>
                    <a:pt x="1064" y="0"/>
                  </a:moveTo>
                  <a:cubicBezTo>
                    <a:pt x="1048" y="0"/>
                    <a:pt x="1032" y="6"/>
                    <a:pt x="1017" y="19"/>
                  </a:cubicBezTo>
                  <a:cubicBezTo>
                    <a:pt x="858" y="150"/>
                    <a:pt x="707" y="193"/>
                    <a:pt x="577" y="193"/>
                  </a:cubicBezTo>
                  <a:cubicBezTo>
                    <a:pt x="331" y="193"/>
                    <a:pt x="159" y="38"/>
                    <a:pt x="148" y="29"/>
                  </a:cubicBezTo>
                  <a:cubicBezTo>
                    <a:pt x="133" y="15"/>
                    <a:pt x="116" y="10"/>
                    <a:pt x="101" y="10"/>
                  </a:cubicBezTo>
                  <a:cubicBezTo>
                    <a:pt x="45" y="10"/>
                    <a:pt x="0" y="82"/>
                    <a:pt x="52" y="133"/>
                  </a:cubicBezTo>
                  <a:cubicBezTo>
                    <a:pt x="54" y="134"/>
                    <a:pt x="272" y="334"/>
                    <a:pt x="582" y="334"/>
                  </a:cubicBezTo>
                  <a:cubicBezTo>
                    <a:pt x="739" y="334"/>
                    <a:pt x="919" y="281"/>
                    <a:pt x="1106" y="129"/>
                  </a:cubicBezTo>
                  <a:cubicBezTo>
                    <a:pt x="1168" y="81"/>
                    <a:pt x="1122" y="0"/>
                    <a:pt x="106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6" name="Google Shape;4196;p68">
            <a:extLst>
              <a:ext uri="{FF2B5EF4-FFF2-40B4-BE49-F238E27FC236}">
                <a16:creationId xmlns:a16="http://schemas.microsoft.com/office/drawing/2014/main" id="{51AE24AC-2E7C-E066-5BCB-A6D8B5E2CDF2}"/>
              </a:ext>
            </a:extLst>
          </p:cNvPr>
          <p:cNvGrpSpPr/>
          <p:nvPr/>
        </p:nvGrpSpPr>
        <p:grpSpPr>
          <a:xfrm rot="10800000" flipH="1">
            <a:off x="3098086" y="4019041"/>
            <a:ext cx="224828" cy="208081"/>
            <a:chOff x="8121411" y="3511069"/>
            <a:chExt cx="224828" cy="208081"/>
          </a:xfrm>
        </p:grpSpPr>
        <p:sp>
          <p:nvSpPr>
            <p:cNvPr id="4197" name="Google Shape;4197;p68">
              <a:extLst>
                <a:ext uri="{FF2B5EF4-FFF2-40B4-BE49-F238E27FC236}">
                  <a16:creationId xmlns:a16="http://schemas.microsoft.com/office/drawing/2014/main" id="{5B08A23F-5901-6143-B575-4280FCEF6E18}"/>
                </a:ext>
              </a:extLst>
            </p:cNvPr>
            <p:cNvSpPr/>
            <p:nvPr/>
          </p:nvSpPr>
          <p:spPr>
            <a:xfrm>
              <a:off x="8121411" y="3511069"/>
              <a:ext cx="224828" cy="208081"/>
            </a:xfrm>
            <a:custGeom>
              <a:avLst/>
              <a:gdLst/>
              <a:ahLst/>
              <a:cxnLst/>
              <a:rect l="l" t="t" r="r" b="b"/>
              <a:pathLst>
                <a:path w="2242" h="2075" extrusionOk="0">
                  <a:moveTo>
                    <a:pt x="1550" y="156"/>
                  </a:moveTo>
                  <a:lnTo>
                    <a:pt x="1550" y="156"/>
                  </a:lnTo>
                  <a:cubicBezTo>
                    <a:pt x="1553" y="228"/>
                    <a:pt x="1545" y="384"/>
                    <a:pt x="1510" y="640"/>
                  </a:cubicBezTo>
                  <a:cubicBezTo>
                    <a:pt x="1395" y="577"/>
                    <a:pt x="1275" y="513"/>
                    <a:pt x="1157" y="451"/>
                  </a:cubicBezTo>
                  <a:cubicBezTo>
                    <a:pt x="1391" y="251"/>
                    <a:pt x="1502" y="180"/>
                    <a:pt x="1550" y="156"/>
                  </a:cubicBezTo>
                  <a:close/>
                  <a:moveTo>
                    <a:pt x="422" y="244"/>
                  </a:moveTo>
                  <a:lnTo>
                    <a:pt x="422" y="244"/>
                  </a:lnTo>
                  <a:cubicBezTo>
                    <a:pt x="519" y="289"/>
                    <a:pt x="684" y="368"/>
                    <a:pt x="907" y="482"/>
                  </a:cubicBezTo>
                  <a:cubicBezTo>
                    <a:pt x="820" y="559"/>
                    <a:pt x="728" y="645"/>
                    <a:pt x="628" y="739"/>
                  </a:cubicBezTo>
                  <a:cubicBezTo>
                    <a:pt x="514" y="489"/>
                    <a:pt x="453" y="334"/>
                    <a:pt x="422" y="244"/>
                  </a:cubicBezTo>
                  <a:close/>
                  <a:moveTo>
                    <a:pt x="1620" y="863"/>
                  </a:moveTo>
                  <a:cubicBezTo>
                    <a:pt x="1838" y="985"/>
                    <a:pt x="1955" y="1059"/>
                    <a:pt x="2019" y="1105"/>
                  </a:cubicBezTo>
                  <a:cubicBezTo>
                    <a:pt x="1918" y="1126"/>
                    <a:pt x="1753" y="1160"/>
                    <a:pt x="1561" y="1196"/>
                  </a:cubicBezTo>
                  <a:cubicBezTo>
                    <a:pt x="1581" y="1086"/>
                    <a:pt x="1602" y="974"/>
                    <a:pt x="1620" y="863"/>
                  </a:cubicBezTo>
                  <a:close/>
                  <a:moveTo>
                    <a:pt x="1042" y="551"/>
                  </a:moveTo>
                  <a:cubicBezTo>
                    <a:pt x="1191" y="629"/>
                    <a:pt x="1344" y="711"/>
                    <a:pt x="1487" y="789"/>
                  </a:cubicBezTo>
                  <a:cubicBezTo>
                    <a:pt x="1466" y="934"/>
                    <a:pt x="1439" y="1082"/>
                    <a:pt x="1411" y="1224"/>
                  </a:cubicBezTo>
                  <a:cubicBezTo>
                    <a:pt x="1224" y="1257"/>
                    <a:pt x="1053" y="1285"/>
                    <a:pt x="900" y="1307"/>
                  </a:cubicBezTo>
                  <a:cubicBezTo>
                    <a:pt x="830" y="1165"/>
                    <a:pt x="757" y="1017"/>
                    <a:pt x="691" y="872"/>
                  </a:cubicBezTo>
                  <a:cubicBezTo>
                    <a:pt x="819" y="753"/>
                    <a:pt x="937" y="645"/>
                    <a:pt x="1042" y="551"/>
                  </a:cubicBezTo>
                  <a:close/>
                  <a:moveTo>
                    <a:pt x="582" y="977"/>
                  </a:moveTo>
                  <a:cubicBezTo>
                    <a:pt x="637" y="1094"/>
                    <a:pt x="695" y="1212"/>
                    <a:pt x="752" y="1328"/>
                  </a:cubicBezTo>
                  <a:cubicBezTo>
                    <a:pt x="556" y="1353"/>
                    <a:pt x="397" y="1362"/>
                    <a:pt x="292" y="1362"/>
                  </a:cubicBezTo>
                  <a:cubicBezTo>
                    <a:pt x="247" y="1362"/>
                    <a:pt x="213" y="1361"/>
                    <a:pt x="189" y="1358"/>
                  </a:cubicBezTo>
                  <a:cubicBezTo>
                    <a:pt x="269" y="1279"/>
                    <a:pt x="414" y="1137"/>
                    <a:pt x="582" y="977"/>
                  </a:cubicBezTo>
                  <a:close/>
                  <a:moveTo>
                    <a:pt x="1380" y="1374"/>
                  </a:moveTo>
                  <a:cubicBezTo>
                    <a:pt x="1313" y="1678"/>
                    <a:pt x="1257" y="1836"/>
                    <a:pt x="1225" y="1902"/>
                  </a:cubicBezTo>
                  <a:cubicBezTo>
                    <a:pt x="1178" y="1833"/>
                    <a:pt x="1094" y="1688"/>
                    <a:pt x="967" y="1440"/>
                  </a:cubicBezTo>
                  <a:cubicBezTo>
                    <a:pt x="1094" y="1422"/>
                    <a:pt x="1232" y="1399"/>
                    <a:pt x="1380" y="1374"/>
                  </a:cubicBezTo>
                  <a:close/>
                  <a:moveTo>
                    <a:pt x="1585" y="1"/>
                  </a:moveTo>
                  <a:cubicBezTo>
                    <a:pt x="1584" y="1"/>
                    <a:pt x="1583" y="1"/>
                    <a:pt x="1582" y="1"/>
                  </a:cubicBezTo>
                  <a:cubicBezTo>
                    <a:pt x="1521" y="1"/>
                    <a:pt x="1404" y="47"/>
                    <a:pt x="1019" y="382"/>
                  </a:cubicBezTo>
                  <a:cubicBezTo>
                    <a:pt x="784" y="261"/>
                    <a:pt x="418" y="78"/>
                    <a:pt x="351" y="63"/>
                  </a:cubicBezTo>
                  <a:cubicBezTo>
                    <a:pt x="347" y="63"/>
                    <a:pt x="343" y="63"/>
                    <a:pt x="340" y="63"/>
                  </a:cubicBezTo>
                  <a:cubicBezTo>
                    <a:pt x="312" y="63"/>
                    <a:pt x="285" y="76"/>
                    <a:pt x="268" y="98"/>
                  </a:cubicBezTo>
                  <a:cubicBezTo>
                    <a:pt x="244" y="136"/>
                    <a:pt x="215" y="182"/>
                    <a:pt x="517" y="842"/>
                  </a:cubicBezTo>
                  <a:cubicBezTo>
                    <a:pt x="247" y="1098"/>
                    <a:pt x="26" y="1320"/>
                    <a:pt x="23" y="1323"/>
                  </a:cubicBezTo>
                  <a:cubicBezTo>
                    <a:pt x="7" y="1339"/>
                    <a:pt x="1" y="1362"/>
                    <a:pt x="3" y="1384"/>
                  </a:cubicBezTo>
                  <a:cubicBezTo>
                    <a:pt x="21" y="1491"/>
                    <a:pt x="165" y="1506"/>
                    <a:pt x="303" y="1506"/>
                  </a:cubicBezTo>
                  <a:cubicBezTo>
                    <a:pt x="427" y="1506"/>
                    <a:pt x="601" y="1491"/>
                    <a:pt x="819" y="1462"/>
                  </a:cubicBezTo>
                  <a:cubicBezTo>
                    <a:pt x="923" y="1665"/>
                    <a:pt x="1084" y="1970"/>
                    <a:pt x="1154" y="2042"/>
                  </a:cubicBezTo>
                  <a:cubicBezTo>
                    <a:pt x="1173" y="2062"/>
                    <a:pt x="1199" y="2073"/>
                    <a:pt x="1225" y="2074"/>
                  </a:cubicBezTo>
                  <a:cubicBezTo>
                    <a:pt x="1283" y="2074"/>
                    <a:pt x="1378" y="2074"/>
                    <a:pt x="1530" y="1345"/>
                  </a:cubicBezTo>
                  <a:cubicBezTo>
                    <a:pt x="1883" y="1280"/>
                    <a:pt x="2156" y="1220"/>
                    <a:pt x="2158" y="1220"/>
                  </a:cubicBezTo>
                  <a:cubicBezTo>
                    <a:pt x="2193" y="1213"/>
                    <a:pt x="2220" y="1185"/>
                    <a:pt x="2225" y="1150"/>
                  </a:cubicBezTo>
                  <a:cubicBezTo>
                    <a:pt x="2235" y="1094"/>
                    <a:pt x="2241" y="1046"/>
                    <a:pt x="1641" y="713"/>
                  </a:cubicBezTo>
                  <a:cubicBezTo>
                    <a:pt x="1677" y="457"/>
                    <a:pt x="1711" y="154"/>
                    <a:pt x="1677" y="63"/>
                  </a:cubicBezTo>
                  <a:cubicBezTo>
                    <a:pt x="1663" y="26"/>
                    <a:pt x="1627" y="1"/>
                    <a:pt x="158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68">
              <a:extLst>
                <a:ext uri="{FF2B5EF4-FFF2-40B4-BE49-F238E27FC236}">
                  <a16:creationId xmlns:a16="http://schemas.microsoft.com/office/drawing/2014/main" id="{5FE6B304-5DBE-5DF1-C704-9CE93F818969}"/>
                </a:ext>
              </a:extLst>
            </p:cNvPr>
            <p:cNvSpPr/>
            <p:nvPr/>
          </p:nvSpPr>
          <p:spPr>
            <a:xfrm>
              <a:off x="8121411" y="3511069"/>
              <a:ext cx="224828" cy="208081"/>
            </a:xfrm>
            <a:custGeom>
              <a:avLst/>
              <a:gdLst/>
              <a:ahLst/>
              <a:cxnLst/>
              <a:rect l="l" t="t" r="r" b="b"/>
              <a:pathLst>
                <a:path w="2242" h="2075" extrusionOk="0">
                  <a:moveTo>
                    <a:pt x="1551" y="154"/>
                  </a:moveTo>
                  <a:lnTo>
                    <a:pt x="1551" y="154"/>
                  </a:lnTo>
                  <a:cubicBezTo>
                    <a:pt x="1554" y="227"/>
                    <a:pt x="1545" y="383"/>
                    <a:pt x="1510" y="638"/>
                  </a:cubicBezTo>
                  <a:cubicBezTo>
                    <a:pt x="1395" y="575"/>
                    <a:pt x="1275" y="511"/>
                    <a:pt x="1157" y="451"/>
                  </a:cubicBezTo>
                  <a:cubicBezTo>
                    <a:pt x="1391" y="251"/>
                    <a:pt x="1502" y="180"/>
                    <a:pt x="1551" y="154"/>
                  </a:cubicBezTo>
                  <a:close/>
                  <a:moveTo>
                    <a:pt x="422" y="244"/>
                  </a:moveTo>
                  <a:lnTo>
                    <a:pt x="422" y="244"/>
                  </a:lnTo>
                  <a:cubicBezTo>
                    <a:pt x="520" y="288"/>
                    <a:pt x="684" y="368"/>
                    <a:pt x="907" y="481"/>
                  </a:cubicBezTo>
                  <a:cubicBezTo>
                    <a:pt x="822" y="558"/>
                    <a:pt x="728" y="644"/>
                    <a:pt x="628" y="737"/>
                  </a:cubicBezTo>
                  <a:cubicBezTo>
                    <a:pt x="515" y="489"/>
                    <a:pt x="453" y="334"/>
                    <a:pt x="422" y="244"/>
                  </a:cubicBezTo>
                  <a:close/>
                  <a:moveTo>
                    <a:pt x="1620" y="862"/>
                  </a:moveTo>
                  <a:lnTo>
                    <a:pt x="1620" y="863"/>
                  </a:lnTo>
                  <a:cubicBezTo>
                    <a:pt x="1838" y="985"/>
                    <a:pt x="1955" y="1059"/>
                    <a:pt x="2019" y="1104"/>
                  </a:cubicBezTo>
                  <a:cubicBezTo>
                    <a:pt x="1918" y="1126"/>
                    <a:pt x="1753" y="1160"/>
                    <a:pt x="1561" y="1196"/>
                  </a:cubicBezTo>
                  <a:cubicBezTo>
                    <a:pt x="1582" y="1085"/>
                    <a:pt x="1602" y="973"/>
                    <a:pt x="1620" y="862"/>
                  </a:cubicBezTo>
                  <a:close/>
                  <a:moveTo>
                    <a:pt x="1042" y="551"/>
                  </a:moveTo>
                  <a:cubicBezTo>
                    <a:pt x="1191" y="629"/>
                    <a:pt x="1344" y="711"/>
                    <a:pt x="1489" y="789"/>
                  </a:cubicBezTo>
                  <a:cubicBezTo>
                    <a:pt x="1466" y="934"/>
                    <a:pt x="1439" y="1082"/>
                    <a:pt x="1411" y="1224"/>
                  </a:cubicBezTo>
                  <a:cubicBezTo>
                    <a:pt x="1224" y="1257"/>
                    <a:pt x="1053" y="1285"/>
                    <a:pt x="900" y="1307"/>
                  </a:cubicBezTo>
                  <a:cubicBezTo>
                    <a:pt x="830" y="1165"/>
                    <a:pt x="758" y="1017"/>
                    <a:pt x="691" y="873"/>
                  </a:cubicBezTo>
                  <a:lnTo>
                    <a:pt x="691" y="873"/>
                  </a:lnTo>
                  <a:cubicBezTo>
                    <a:pt x="819" y="753"/>
                    <a:pt x="937" y="645"/>
                    <a:pt x="1042" y="551"/>
                  </a:cubicBezTo>
                  <a:close/>
                  <a:moveTo>
                    <a:pt x="582" y="977"/>
                  </a:moveTo>
                  <a:cubicBezTo>
                    <a:pt x="637" y="1093"/>
                    <a:pt x="695" y="1212"/>
                    <a:pt x="752" y="1327"/>
                  </a:cubicBezTo>
                  <a:cubicBezTo>
                    <a:pt x="556" y="1352"/>
                    <a:pt x="395" y="1362"/>
                    <a:pt x="290" y="1362"/>
                  </a:cubicBezTo>
                  <a:cubicBezTo>
                    <a:pt x="247" y="1362"/>
                    <a:pt x="212" y="1361"/>
                    <a:pt x="189" y="1358"/>
                  </a:cubicBezTo>
                  <a:cubicBezTo>
                    <a:pt x="269" y="1279"/>
                    <a:pt x="414" y="1137"/>
                    <a:pt x="582" y="977"/>
                  </a:cubicBezTo>
                  <a:close/>
                  <a:moveTo>
                    <a:pt x="1380" y="1374"/>
                  </a:moveTo>
                  <a:cubicBezTo>
                    <a:pt x="1313" y="1678"/>
                    <a:pt x="1259" y="1835"/>
                    <a:pt x="1225" y="1902"/>
                  </a:cubicBezTo>
                  <a:cubicBezTo>
                    <a:pt x="1178" y="1833"/>
                    <a:pt x="1094" y="1688"/>
                    <a:pt x="967" y="1440"/>
                  </a:cubicBezTo>
                  <a:cubicBezTo>
                    <a:pt x="1093" y="1422"/>
                    <a:pt x="1232" y="1399"/>
                    <a:pt x="1380" y="1374"/>
                  </a:cubicBezTo>
                  <a:close/>
                  <a:moveTo>
                    <a:pt x="1588" y="1"/>
                  </a:moveTo>
                  <a:cubicBezTo>
                    <a:pt x="1587" y="1"/>
                    <a:pt x="1586" y="1"/>
                    <a:pt x="1585" y="1"/>
                  </a:cubicBezTo>
                  <a:cubicBezTo>
                    <a:pt x="1522" y="1"/>
                    <a:pt x="1406" y="47"/>
                    <a:pt x="1021" y="382"/>
                  </a:cubicBezTo>
                  <a:cubicBezTo>
                    <a:pt x="785" y="261"/>
                    <a:pt x="419" y="78"/>
                    <a:pt x="352" y="63"/>
                  </a:cubicBezTo>
                  <a:cubicBezTo>
                    <a:pt x="349" y="63"/>
                    <a:pt x="345" y="63"/>
                    <a:pt x="341" y="63"/>
                  </a:cubicBezTo>
                  <a:cubicBezTo>
                    <a:pt x="313" y="63"/>
                    <a:pt x="286" y="76"/>
                    <a:pt x="269" y="98"/>
                  </a:cubicBezTo>
                  <a:cubicBezTo>
                    <a:pt x="245" y="136"/>
                    <a:pt x="216" y="182"/>
                    <a:pt x="519" y="840"/>
                  </a:cubicBezTo>
                  <a:cubicBezTo>
                    <a:pt x="247" y="1098"/>
                    <a:pt x="26" y="1320"/>
                    <a:pt x="23" y="1323"/>
                  </a:cubicBezTo>
                  <a:cubicBezTo>
                    <a:pt x="7" y="1339"/>
                    <a:pt x="1" y="1362"/>
                    <a:pt x="3" y="1384"/>
                  </a:cubicBezTo>
                  <a:cubicBezTo>
                    <a:pt x="21" y="1491"/>
                    <a:pt x="165" y="1506"/>
                    <a:pt x="303" y="1506"/>
                  </a:cubicBezTo>
                  <a:cubicBezTo>
                    <a:pt x="429" y="1506"/>
                    <a:pt x="602" y="1491"/>
                    <a:pt x="819" y="1462"/>
                  </a:cubicBezTo>
                  <a:cubicBezTo>
                    <a:pt x="923" y="1665"/>
                    <a:pt x="1084" y="1970"/>
                    <a:pt x="1154" y="2042"/>
                  </a:cubicBezTo>
                  <a:cubicBezTo>
                    <a:pt x="1173" y="2062"/>
                    <a:pt x="1199" y="2073"/>
                    <a:pt x="1225" y="2074"/>
                  </a:cubicBezTo>
                  <a:lnTo>
                    <a:pt x="1227" y="2074"/>
                  </a:lnTo>
                  <a:cubicBezTo>
                    <a:pt x="1284" y="2073"/>
                    <a:pt x="1379" y="2073"/>
                    <a:pt x="1533" y="1345"/>
                  </a:cubicBezTo>
                  <a:cubicBezTo>
                    <a:pt x="1884" y="1280"/>
                    <a:pt x="2158" y="1220"/>
                    <a:pt x="2161" y="1220"/>
                  </a:cubicBezTo>
                  <a:cubicBezTo>
                    <a:pt x="2194" y="1213"/>
                    <a:pt x="2221" y="1185"/>
                    <a:pt x="2228" y="1150"/>
                  </a:cubicBezTo>
                  <a:cubicBezTo>
                    <a:pt x="2235" y="1094"/>
                    <a:pt x="2241" y="1046"/>
                    <a:pt x="1642" y="712"/>
                  </a:cubicBezTo>
                  <a:cubicBezTo>
                    <a:pt x="1680" y="457"/>
                    <a:pt x="1712" y="154"/>
                    <a:pt x="1678" y="63"/>
                  </a:cubicBezTo>
                  <a:cubicBezTo>
                    <a:pt x="1664" y="26"/>
                    <a:pt x="1628" y="1"/>
                    <a:pt x="158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9" name="Google Shape;4199;p68">
            <a:extLst>
              <a:ext uri="{FF2B5EF4-FFF2-40B4-BE49-F238E27FC236}">
                <a16:creationId xmlns:a16="http://schemas.microsoft.com/office/drawing/2014/main" id="{93B5F52A-1E8D-A529-1FCE-6149EC179A17}"/>
              </a:ext>
            </a:extLst>
          </p:cNvPr>
          <p:cNvGrpSpPr/>
          <p:nvPr/>
        </p:nvGrpSpPr>
        <p:grpSpPr>
          <a:xfrm rot="10800000" flipH="1">
            <a:off x="1429290" y="600246"/>
            <a:ext cx="134275" cy="133874"/>
            <a:chOff x="7616903" y="1949217"/>
            <a:chExt cx="134275" cy="133874"/>
          </a:xfrm>
        </p:grpSpPr>
        <p:sp>
          <p:nvSpPr>
            <p:cNvPr id="4200" name="Google Shape;4200;p68">
              <a:extLst>
                <a:ext uri="{FF2B5EF4-FFF2-40B4-BE49-F238E27FC236}">
                  <a16:creationId xmlns:a16="http://schemas.microsoft.com/office/drawing/2014/main" id="{441B05B0-8F1C-0E9F-9045-42ADFD5DDC1E}"/>
                </a:ext>
              </a:extLst>
            </p:cNvPr>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68">
              <a:extLst>
                <a:ext uri="{FF2B5EF4-FFF2-40B4-BE49-F238E27FC236}">
                  <a16:creationId xmlns:a16="http://schemas.microsoft.com/office/drawing/2014/main" id="{B46DB279-C7C9-5E48-5EAA-65373D5CB09A}"/>
                </a:ext>
              </a:extLst>
            </p:cNvPr>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68">
              <a:extLst>
                <a:ext uri="{FF2B5EF4-FFF2-40B4-BE49-F238E27FC236}">
                  <a16:creationId xmlns:a16="http://schemas.microsoft.com/office/drawing/2014/main" id="{69CF6B93-FD50-2945-273D-5CE7710B1E70}"/>
                </a:ext>
              </a:extLst>
            </p:cNvPr>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68">
              <a:extLst>
                <a:ext uri="{FF2B5EF4-FFF2-40B4-BE49-F238E27FC236}">
                  <a16:creationId xmlns:a16="http://schemas.microsoft.com/office/drawing/2014/main" id="{BB37E8EC-99FE-8F27-86C6-046A809788B6}"/>
                </a:ext>
              </a:extLst>
            </p:cNvPr>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68">
              <a:extLst>
                <a:ext uri="{FF2B5EF4-FFF2-40B4-BE49-F238E27FC236}">
                  <a16:creationId xmlns:a16="http://schemas.microsoft.com/office/drawing/2014/main" id="{0415B188-412C-D753-EE34-D01951C65703}"/>
                </a:ext>
              </a:extLst>
            </p:cNvPr>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5" name="Google Shape;4205;p68">
            <a:extLst>
              <a:ext uri="{FF2B5EF4-FFF2-40B4-BE49-F238E27FC236}">
                <a16:creationId xmlns:a16="http://schemas.microsoft.com/office/drawing/2014/main" id="{E5E0E060-23D7-0EC5-4219-BE263EE3B040}"/>
              </a:ext>
            </a:extLst>
          </p:cNvPr>
          <p:cNvGrpSpPr/>
          <p:nvPr/>
        </p:nvGrpSpPr>
        <p:grpSpPr>
          <a:xfrm rot="10800000" flipH="1">
            <a:off x="4437725" y="4612667"/>
            <a:ext cx="134275" cy="133874"/>
            <a:chOff x="7616903" y="1949217"/>
            <a:chExt cx="134275" cy="133874"/>
          </a:xfrm>
        </p:grpSpPr>
        <p:sp>
          <p:nvSpPr>
            <p:cNvPr id="4206" name="Google Shape;4206;p68">
              <a:extLst>
                <a:ext uri="{FF2B5EF4-FFF2-40B4-BE49-F238E27FC236}">
                  <a16:creationId xmlns:a16="http://schemas.microsoft.com/office/drawing/2014/main" id="{F029C24E-1AB0-52E5-1B3F-B11EDACBA489}"/>
                </a:ext>
              </a:extLst>
            </p:cNvPr>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68">
              <a:extLst>
                <a:ext uri="{FF2B5EF4-FFF2-40B4-BE49-F238E27FC236}">
                  <a16:creationId xmlns:a16="http://schemas.microsoft.com/office/drawing/2014/main" id="{6FA1675E-4029-E038-261F-55EE462420B6}"/>
                </a:ext>
              </a:extLst>
            </p:cNvPr>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68">
              <a:extLst>
                <a:ext uri="{FF2B5EF4-FFF2-40B4-BE49-F238E27FC236}">
                  <a16:creationId xmlns:a16="http://schemas.microsoft.com/office/drawing/2014/main" id="{312B3346-D662-979B-F86C-C3808FCB160C}"/>
                </a:ext>
              </a:extLst>
            </p:cNvPr>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68">
              <a:extLst>
                <a:ext uri="{FF2B5EF4-FFF2-40B4-BE49-F238E27FC236}">
                  <a16:creationId xmlns:a16="http://schemas.microsoft.com/office/drawing/2014/main" id="{89A65D07-B08F-E37C-A4F7-9C29E1CABAE1}"/>
                </a:ext>
              </a:extLst>
            </p:cNvPr>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68">
              <a:extLst>
                <a:ext uri="{FF2B5EF4-FFF2-40B4-BE49-F238E27FC236}">
                  <a16:creationId xmlns:a16="http://schemas.microsoft.com/office/drawing/2014/main" id="{375B990E-3C4E-7B4B-B825-345B8DADC9B1}"/>
                </a:ext>
              </a:extLst>
            </p:cNvPr>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Grafik 2">
            <a:extLst>
              <a:ext uri="{FF2B5EF4-FFF2-40B4-BE49-F238E27FC236}">
                <a16:creationId xmlns:a16="http://schemas.microsoft.com/office/drawing/2014/main" id="{F6062728-3BFE-7336-C4E7-523129F4F8A9}"/>
              </a:ext>
            </a:extLst>
          </p:cNvPr>
          <p:cNvPicPr>
            <a:picLocks noChangeAspect="1"/>
          </p:cNvPicPr>
          <p:nvPr/>
        </p:nvPicPr>
        <p:blipFill>
          <a:blip r:embed="rId3"/>
          <a:stretch>
            <a:fillRect/>
          </a:stretch>
        </p:blipFill>
        <p:spPr>
          <a:xfrm>
            <a:off x="3210500" y="2337473"/>
            <a:ext cx="2847975" cy="1600200"/>
          </a:xfrm>
          <a:prstGeom prst="rect">
            <a:avLst/>
          </a:prstGeom>
        </p:spPr>
      </p:pic>
      <p:pic>
        <p:nvPicPr>
          <p:cNvPr id="4" name="Grafik 3">
            <a:extLst>
              <a:ext uri="{FF2B5EF4-FFF2-40B4-BE49-F238E27FC236}">
                <a16:creationId xmlns:a16="http://schemas.microsoft.com/office/drawing/2014/main" id="{39319645-D858-E77C-7F8F-3CBB6271130B}"/>
              </a:ext>
            </a:extLst>
          </p:cNvPr>
          <p:cNvPicPr>
            <a:picLocks noChangeAspect="1"/>
          </p:cNvPicPr>
          <p:nvPr/>
        </p:nvPicPr>
        <p:blipFill>
          <a:blip r:embed="rId4"/>
          <a:stretch>
            <a:fillRect/>
          </a:stretch>
        </p:blipFill>
        <p:spPr>
          <a:xfrm>
            <a:off x="6122619" y="3443003"/>
            <a:ext cx="2857500" cy="1600200"/>
          </a:xfrm>
          <a:prstGeom prst="rect">
            <a:avLst/>
          </a:prstGeom>
        </p:spPr>
      </p:pic>
    </p:spTree>
    <p:extLst>
      <p:ext uri="{BB962C8B-B14F-4D97-AF65-F5344CB8AC3E}">
        <p14:creationId xmlns:p14="http://schemas.microsoft.com/office/powerpoint/2010/main" val="2686566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75"/>
        <p:cNvGrpSpPr/>
        <p:nvPr/>
      </p:nvGrpSpPr>
      <p:grpSpPr>
        <a:xfrm>
          <a:off x="0" y="0"/>
          <a:ext cx="0" cy="0"/>
          <a:chOff x="0" y="0"/>
          <a:chExt cx="0" cy="0"/>
        </a:xfrm>
      </p:grpSpPr>
      <p:sp>
        <p:nvSpPr>
          <p:cNvPr id="4776" name="Google Shape;4776;p74"/>
          <p:cNvSpPr txBox="1">
            <a:spLocks noGrp="1"/>
          </p:cNvSpPr>
          <p:nvPr>
            <p:ph type="title"/>
          </p:nvPr>
        </p:nvSpPr>
        <p:spPr>
          <a:xfrm>
            <a:off x="1708050" y="356125"/>
            <a:ext cx="5727900" cy="72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sz="6600" dirty="0"/>
              <a:t>Frohe Ostern!</a:t>
            </a:r>
            <a:endParaRPr sz="6600" dirty="0"/>
          </a:p>
        </p:txBody>
      </p:sp>
      <p:sp>
        <p:nvSpPr>
          <p:cNvPr id="4777" name="Google Shape;4777;p74"/>
          <p:cNvSpPr txBox="1"/>
          <p:nvPr/>
        </p:nvSpPr>
        <p:spPr>
          <a:xfrm>
            <a:off x="720000" y="1163175"/>
            <a:ext cx="7093500" cy="61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latin typeface="Mada"/>
              <a:ea typeface="Mada"/>
              <a:cs typeface="Mada"/>
              <a:sym typeface="Mada"/>
            </a:endParaRPr>
          </a:p>
        </p:txBody>
      </p:sp>
      <p:grpSp>
        <p:nvGrpSpPr>
          <p:cNvPr id="4778" name="Google Shape;4778;p74"/>
          <p:cNvGrpSpPr/>
          <p:nvPr/>
        </p:nvGrpSpPr>
        <p:grpSpPr>
          <a:xfrm>
            <a:off x="3217791" y="1651078"/>
            <a:ext cx="2361019" cy="2086889"/>
            <a:chOff x="2993762" y="2286675"/>
            <a:chExt cx="2361019" cy="2086889"/>
          </a:xfrm>
        </p:grpSpPr>
        <p:sp>
          <p:nvSpPr>
            <p:cNvPr id="4779" name="Google Shape;4779;p74"/>
            <p:cNvSpPr/>
            <p:nvPr/>
          </p:nvSpPr>
          <p:spPr>
            <a:xfrm>
              <a:off x="2993762" y="2286763"/>
              <a:ext cx="2361019" cy="2086801"/>
            </a:xfrm>
            <a:custGeom>
              <a:avLst/>
              <a:gdLst/>
              <a:ahLst/>
              <a:cxnLst/>
              <a:rect l="l" t="t" r="r" b="b"/>
              <a:pathLst>
                <a:path w="26691" h="23591" extrusionOk="0">
                  <a:moveTo>
                    <a:pt x="19355" y="0"/>
                  </a:moveTo>
                  <a:cubicBezTo>
                    <a:pt x="17287" y="0"/>
                    <a:pt x="16250" y="2731"/>
                    <a:pt x="15734" y="5158"/>
                  </a:cubicBezTo>
                  <a:cubicBezTo>
                    <a:pt x="15569" y="4935"/>
                    <a:pt x="15420" y="4768"/>
                    <a:pt x="15333" y="4741"/>
                  </a:cubicBezTo>
                  <a:cubicBezTo>
                    <a:pt x="15328" y="4739"/>
                    <a:pt x="15322" y="4739"/>
                    <a:pt x="15315" y="4739"/>
                  </a:cubicBezTo>
                  <a:cubicBezTo>
                    <a:pt x="15282" y="4739"/>
                    <a:pt x="15242" y="4762"/>
                    <a:pt x="15198" y="4803"/>
                  </a:cubicBezTo>
                  <a:cubicBezTo>
                    <a:pt x="15434" y="3339"/>
                    <a:pt x="15364" y="1606"/>
                    <a:pt x="13962" y="942"/>
                  </a:cubicBezTo>
                  <a:cubicBezTo>
                    <a:pt x="13517" y="731"/>
                    <a:pt x="13019" y="641"/>
                    <a:pt x="12503" y="641"/>
                  </a:cubicBezTo>
                  <a:cubicBezTo>
                    <a:pt x="9982" y="641"/>
                    <a:pt x="7023" y="2789"/>
                    <a:pt x="7671" y="3513"/>
                  </a:cubicBezTo>
                  <a:cubicBezTo>
                    <a:pt x="8078" y="3968"/>
                    <a:pt x="9665" y="4237"/>
                    <a:pt x="11074" y="4238"/>
                  </a:cubicBezTo>
                  <a:cubicBezTo>
                    <a:pt x="11252" y="4265"/>
                    <a:pt x="11431" y="4279"/>
                    <a:pt x="11610" y="4279"/>
                  </a:cubicBezTo>
                  <a:cubicBezTo>
                    <a:pt x="12117" y="4279"/>
                    <a:pt x="12583" y="4173"/>
                    <a:pt x="12991" y="4023"/>
                  </a:cubicBezTo>
                  <a:lnTo>
                    <a:pt x="12991" y="4023"/>
                  </a:lnTo>
                  <a:cubicBezTo>
                    <a:pt x="12811" y="4619"/>
                    <a:pt x="12677" y="5519"/>
                    <a:pt x="12805" y="6417"/>
                  </a:cubicBezTo>
                  <a:cubicBezTo>
                    <a:pt x="11458" y="6654"/>
                    <a:pt x="10379" y="7574"/>
                    <a:pt x="8979" y="8150"/>
                  </a:cubicBezTo>
                  <a:cubicBezTo>
                    <a:pt x="6817" y="9042"/>
                    <a:pt x="8590" y="11813"/>
                    <a:pt x="8874" y="12230"/>
                  </a:cubicBezTo>
                  <a:lnTo>
                    <a:pt x="8870" y="12233"/>
                  </a:lnTo>
                  <a:cubicBezTo>
                    <a:pt x="8842" y="12255"/>
                    <a:pt x="8838" y="12295"/>
                    <a:pt x="8860" y="12323"/>
                  </a:cubicBezTo>
                  <a:cubicBezTo>
                    <a:pt x="8869" y="12334"/>
                    <a:pt x="8877" y="12345"/>
                    <a:pt x="8886" y="12356"/>
                  </a:cubicBezTo>
                  <a:cubicBezTo>
                    <a:pt x="8812" y="12588"/>
                    <a:pt x="8573" y="13339"/>
                    <a:pt x="8342" y="14184"/>
                  </a:cubicBezTo>
                  <a:cubicBezTo>
                    <a:pt x="7886" y="14335"/>
                    <a:pt x="7613" y="14544"/>
                    <a:pt x="7613" y="14544"/>
                  </a:cubicBezTo>
                  <a:cubicBezTo>
                    <a:pt x="7218" y="14909"/>
                    <a:pt x="7189" y="15334"/>
                    <a:pt x="7397" y="15768"/>
                  </a:cubicBezTo>
                  <a:cubicBezTo>
                    <a:pt x="5893" y="14465"/>
                    <a:pt x="5469" y="13210"/>
                    <a:pt x="5389" y="12920"/>
                  </a:cubicBezTo>
                  <a:lnTo>
                    <a:pt x="5394" y="12917"/>
                  </a:lnTo>
                  <a:cubicBezTo>
                    <a:pt x="5469" y="12893"/>
                    <a:pt x="5441" y="12790"/>
                    <a:pt x="5376" y="12790"/>
                  </a:cubicBezTo>
                  <a:cubicBezTo>
                    <a:pt x="5368" y="12790"/>
                    <a:pt x="5359" y="12792"/>
                    <a:pt x="5350" y="12795"/>
                  </a:cubicBezTo>
                  <a:cubicBezTo>
                    <a:pt x="5347" y="12797"/>
                    <a:pt x="5160" y="12862"/>
                    <a:pt x="4888" y="12972"/>
                  </a:cubicBezTo>
                  <a:cubicBezTo>
                    <a:pt x="4654" y="13040"/>
                    <a:pt x="4424" y="13123"/>
                    <a:pt x="4200" y="13222"/>
                  </a:cubicBezTo>
                  <a:cubicBezTo>
                    <a:pt x="3670" y="11755"/>
                    <a:pt x="2844" y="10316"/>
                    <a:pt x="2388" y="9838"/>
                  </a:cubicBezTo>
                  <a:cubicBezTo>
                    <a:pt x="2341" y="9789"/>
                    <a:pt x="2298" y="9767"/>
                    <a:pt x="2259" y="9767"/>
                  </a:cubicBezTo>
                  <a:cubicBezTo>
                    <a:pt x="1863" y="9767"/>
                    <a:pt x="1860" y="12065"/>
                    <a:pt x="1860" y="12065"/>
                  </a:cubicBezTo>
                  <a:cubicBezTo>
                    <a:pt x="1860" y="12065"/>
                    <a:pt x="1045" y="11118"/>
                    <a:pt x="576" y="11118"/>
                  </a:cubicBezTo>
                  <a:cubicBezTo>
                    <a:pt x="494" y="11118"/>
                    <a:pt x="422" y="11147"/>
                    <a:pt x="368" y="11215"/>
                  </a:cubicBezTo>
                  <a:cubicBezTo>
                    <a:pt x="0" y="11675"/>
                    <a:pt x="1562" y="17369"/>
                    <a:pt x="2846" y="17827"/>
                  </a:cubicBezTo>
                  <a:cubicBezTo>
                    <a:pt x="2846" y="17827"/>
                    <a:pt x="3131" y="17795"/>
                    <a:pt x="3479" y="17627"/>
                  </a:cubicBezTo>
                  <a:cubicBezTo>
                    <a:pt x="4726" y="20261"/>
                    <a:pt x="7715" y="23591"/>
                    <a:pt x="13644" y="23591"/>
                  </a:cubicBezTo>
                  <a:cubicBezTo>
                    <a:pt x="13853" y="23591"/>
                    <a:pt x="14066" y="23587"/>
                    <a:pt x="14283" y="23578"/>
                  </a:cubicBezTo>
                  <a:cubicBezTo>
                    <a:pt x="19421" y="23378"/>
                    <a:pt x="22190" y="20124"/>
                    <a:pt x="23263" y="17651"/>
                  </a:cubicBezTo>
                  <a:cubicBezTo>
                    <a:pt x="23587" y="17798"/>
                    <a:pt x="23845" y="17827"/>
                    <a:pt x="23845" y="17827"/>
                  </a:cubicBezTo>
                  <a:cubicBezTo>
                    <a:pt x="25129" y="17367"/>
                    <a:pt x="26691" y="11674"/>
                    <a:pt x="26323" y="11215"/>
                  </a:cubicBezTo>
                  <a:cubicBezTo>
                    <a:pt x="26268" y="11147"/>
                    <a:pt x="26196" y="11117"/>
                    <a:pt x="26114" y="11117"/>
                  </a:cubicBezTo>
                  <a:cubicBezTo>
                    <a:pt x="25645" y="11117"/>
                    <a:pt x="24831" y="12065"/>
                    <a:pt x="24831" y="12065"/>
                  </a:cubicBezTo>
                  <a:cubicBezTo>
                    <a:pt x="24831" y="12065"/>
                    <a:pt x="24827" y="9767"/>
                    <a:pt x="24432" y="9767"/>
                  </a:cubicBezTo>
                  <a:cubicBezTo>
                    <a:pt x="24393" y="9767"/>
                    <a:pt x="24350" y="9789"/>
                    <a:pt x="24303" y="9838"/>
                  </a:cubicBezTo>
                  <a:cubicBezTo>
                    <a:pt x="23843" y="10320"/>
                    <a:pt x="23007" y="11781"/>
                    <a:pt x="22477" y="13261"/>
                  </a:cubicBezTo>
                  <a:cubicBezTo>
                    <a:pt x="22290" y="13175"/>
                    <a:pt x="22108" y="13097"/>
                    <a:pt x="21946" y="13031"/>
                  </a:cubicBezTo>
                  <a:cubicBezTo>
                    <a:pt x="21721" y="12912"/>
                    <a:pt x="21512" y="12822"/>
                    <a:pt x="21353" y="12754"/>
                  </a:cubicBezTo>
                  <a:cubicBezTo>
                    <a:pt x="21341" y="12749"/>
                    <a:pt x="21329" y="12747"/>
                    <a:pt x="21317" y="12747"/>
                  </a:cubicBezTo>
                  <a:cubicBezTo>
                    <a:pt x="20959" y="12747"/>
                    <a:pt x="20346" y="14858"/>
                    <a:pt x="18846" y="16541"/>
                  </a:cubicBezTo>
                  <a:cubicBezTo>
                    <a:pt x="18971" y="16280"/>
                    <a:pt x="19068" y="16008"/>
                    <a:pt x="19138" y="15727"/>
                  </a:cubicBezTo>
                  <a:cubicBezTo>
                    <a:pt x="19138" y="15727"/>
                    <a:pt x="19288" y="11586"/>
                    <a:pt x="17713" y="8903"/>
                  </a:cubicBezTo>
                  <a:cubicBezTo>
                    <a:pt x="18030" y="8602"/>
                    <a:pt x="18755" y="6431"/>
                    <a:pt x="18642" y="6206"/>
                  </a:cubicBezTo>
                  <a:cubicBezTo>
                    <a:pt x="18621" y="6165"/>
                    <a:pt x="18547" y="6149"/>
                    <a:pt x="18438" y="6149"/>
                  </a:cubicBezTo>
                  <a:cubicBezTo>
                    <a:pt x="18268" y="6149"/>
                    <a:pt x="18014" y="6190"/>
                    <a:pt x="17749" y="6245"/>
                  </a:cubicBezTo>
                  <a:cubicBezTo>
                    <a:pt x="19591" y="2590"/>
                    <a:pt x="24302" y="1704"/>
                    <a:pt x="20389" y="207"/>
                  </a:cubicBezTo>
                  <a:cubicBezTo>
                    <a:pt x="20019" y="65"/>
                    <a:pt x="19675" y="0"/>
                    <a:pt x="19355"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74"/>
            <p:cNvSpPr/>
            <p:nvPr/>
          </p:nvSpPr>
          <p:spPr>
            <a:xfrm>
              <a:off x="3580852" y="2849439"/>
              <a:ext cx="1127125" cy="1097669"/>
            </a:xfrm>
            <a:custGeom>
              <a:avLst/>
              <a:gdLst/>
              <a:ahLst/>
              <a:cxnLst/>
              <a:rect l="l" t="t" r="r" b="b"/>
              <a:pathLst>
                <a:path w="12742" h="12409" extrusionOk="0">
                  <a:moveTo>
                    <a:pt x="6814" y="0"/>
                  </a:moveTo>
                  <a:cubicBezTo>
                    <a:pt x="5147" y="0"/>
                    <a:pt x="3957" y="1124"/>
                    <a:pt x="2342" y="1789"/>
                  </a:cubicBezTo>
                  <a:cubicBezTo>
                    <a:pt x="0" y="2754"/>
                    <a:pt x="2273" y="5922"/>
                    <a:pt x="2273" y="5922"/>
                  </a:cubicBezTo>
                  <a:cubicBezTo>
                    <a:pt x="2273" y="5922"/>
                    <a:pt x="861" y="10227"/>
                    <a:pt x="1274" y="10778"/>
                  </a:cubicBezTo>
                  <a:cubicBezTo>
                    <a:pt x="1512" y="11095"/>
                    <a:pt x="4749" y="12408"/>
                    <a:pt x="7711" y="12408"/>
                  </a:cubicBezTo>
                  <a:cubicBezTo>
                    <a:pt x="9888" y="12408"/>
                    <a:pt x="11917" y="11699"/>
                    <a:pt x="12501" y="9366"/>
                  </a:cubicBezTo>
                  <a:cubicBezTo>
                    <a:pt x="12501" y="9366"/>
                    <a:pt x="12741" y="2754"/>
                    <a:pt x="9436" y="825"/>
                  </a:cubicBezTo>
                  <a:cubicBezTo>
                    <a:pt x="8410" y="227"/>
                    <a:pt x="7564" y="0"/>
                    <a:pt x="6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74"/>
            <p:cNvSpPr/>
            <p:nvPr/>
          </p:nvSpPr>
          <p:spPr>
            <a:xfrm>
              <a:off x="3213844" y="3414237"/>
              <a:ext cx="1914663" cy="959322"/>
            </a:xfrm>
            <a:custGeom>
              <a:avLst/>
              <a:gdLst/>
              <a:ahLst/>
              <a:cxnLst/>
              <a:rect l="l" t="t" r="r" b="b"/>
              <a:pathLst>
                <a:path w="21645" h="10845" extrusionOk="0">
                  <a:moveTo>
                    <a:pt x="18831" y="1"/>
                  </a:moveTo>
                  <a:cubicBezTo>
                    <a:pt x="18236" y="1"/>
                    <a:pt x="16937" y="5835"/>
                    <a:pt x="12030" y="5835"/>
                  </a:cubicBezTo>
                  <a:cubicBezTo>
                    <a:pt x="11478" y="5835"/>
                    <a:pt x="10880" y="5761"/>
                    <a:pt x="10233" y="5597"/>
                  </a:cubicBezTo>
                  <a:cubicBezTo>
                    <a:pt x="3714" y="3945"/>
                    <a:pt x="2885" y="111"/>
                    <a:pt x="2885" y="111"/>
                  </a:cubicBezTo>
                  <a:cubicBezTo>
                    <a:pt x="2885" y="111"/>
                    <a:pt x="545" y="501"/>
                    <a:pt x="270" y="1970"/>
                  </a:cubicBezTo>
                  <a:cubicBezTo>
                    <a:pt x="1" y="3406"/>
                    <a:pt x="2295" y="10845"/>
                    <a:pt x="11155" y="10845"/>
                  </a:cubicBezTo>
                  <a:cubicBezTo>
                    <a:pt x="11365" y="10845"/>
                    <a:pt x="11578" y="10841"/>
                    <a:pt x="11795" y="10832"/>
                  </a:cubicBezTo>
                  <a:cubicBezTo>
                    <a:pt x="19146" y="10545"/>
                    <a:pt x="21644" y="4013"/>
                    <a:pt x="21276" y="2453"/>
                  </a:cubicBezTo>
                  <a:cubicBezTo>
                    <a:pt x="20909" y="892"/>
                    <a:pt x="19509" y="282"/>
                    <a:pt x="18866" y="8"/>
                  </a:cubicBezTo>
                  <a:cubicBezTo>
                    <a:pt x="18855" y="3"/>
                    <a:pt x="18843" y="1"/>
                    <a:pt x="188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74"/>
            <p:cNvSpPr/>
            <p:nvPr/>
          </p:nvSpPr>
          <p:spPr>
            <a:xfrm>
              <a:off x="3518224" y="3527728"/>
              <a:ext cx="694303" cy="414866"/>
            </a:xfrm>
            <a:custGeom>
              <a:avLst/>
              <a:gdLst/>
              <a:ahLst/>
              <a:cxnLst/>
              <a:rect l="l" t="t" r="r" b="b"/>
              <a:pathLst>
                <a:path w="7849" h="4690" extrusionOk="0">
                  <a:moveTo>
                    <a:pt x="3351" y="1"/>
                  </a:moveTo>
                  <a:cubicBezTo>
                    <a:pt x="2357" y="1"/>
                    <a:pt x="1684" y="515"/>
                    <a:pt x="1684" y="515"/>
                  </a:cubicBezTo>
                  <a:cubicBezTo>
                    <a:pt x="0" y="2072"/>
                    <a:pt x="4982" y="4689"/>
                    <a:pt x="6448" y="4689"/>
                  </a:cubicBezTo>
                  <a:cubicBezTo>
                    <a:pt x="6493" y="4689"/>
                    <a:pt x="6536" y="4687"/>
                    <a:pt x="6574" y="4682"/>
                  </a:cubicBezTo>
                  <a:cubicBezTo>
                    <a:pt x="7848" y="4509"/>
                    <a:pt x="7503" y="2479"/>
                    <a:pt x="5471" y="825"/>
                  </a:cubicBezTo>
                  <a:cubicBezTo>
                    <a:pt x="4697" y="195"/>
                    <a:pt x="3963" y="1"/>
                    <a:pt x="3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74"/>
            <p:cNvSpPr/>
            <p:nvPr/>
          </p:nvSpPr>
          <p:spPr>
            <a:xfrm>
              <a:off x="4342379" y="2286675"/>
              <a:ext cx="869183" cy="900851"/>
            </a:xfrm>
            <a:custGeom>
              <a:avLst/>
              <a:gdLst/>
              <a:ahLst/>
              <a:cxnLst/>
              <a:rect l="l" t="t" r="r" b="b"/>
              <a:pathLst>
                <a:path w="9826" h="10184" extrusionOk="0">
                  <a:moveTo>
                    <a:pt x="4109" y="1"/>
                  </a:moveTo>
                  <a:cubicBezTo>
                    <a:pt x="389" y="1"/>
                    <a:pt x="0" y="8841"/>
                    <a:pt x="0" y="8841"/>
                  </a:cubicBezTo>
                  <a:cubicBezTo>
                    <a:pt x="0" y="8841"/>
                    <a:pt x="724" y="10184"/>
                    <a:pt x="1267" y="10184"/>
                  </a:cubicBezTo>
                  <a:cubicBezTo>
                    <a:pt x="1546" y="10184"/>
                    <a:pt x="1778" y="9828"/>
                    <a:pt x="1837" y="8748"/>
                  </a:cubicBezTo>
                  <a:cubicBezTo>
                    <a:pt x="2158" y="2917"/>
                    <a:pt x="9826" y="1999"/>
                    <a:pt x="5143" y="208"/>
                  </a:cubicBezTo>
                  <a:cubicBezTo>
                    <a:pt x="4773" y="66"/>
                    <a:pt x="4429" y="1"/>
                    <a:pt x="41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74"/>
            <p:cNvSpPr/>
            <p:nvPr/>
          </p:nvSpPr>
          <p:spPr>
            <a:xfrm>
              <a:off x="3773688" y="3342852"/>
              <a:ext cx="592842" cy="214156"/>
            </a:xfrm>
            <a:custGeom>
              <a:avLst/>
              <a:gdLst/>
              <a:ahLst/>
              <a:cxnLst/>
              <a:rect l="l" t="t" r="r" b="b"/>
              <a:pathLst>
                <a:path w="6702" h="2421" extrusionOk="0">
                  <a:moveTo>
                    <a:pt x="6613" y="0"/>
                  </a:moveTo>
                  <a:cubicBezTo>
                    <a:pt x="6591" y="0"/>
                    <a:pt x="6570" y="11"/>
                    <a:pt x="6556" y="37"/>
                  </a:cubicBezTo>
                  <a:cubicBezTo>
                    <a:pt x="6546" y="57"/>
                    <a:pt x="5387" y="2122"/>
                    <a:pt x="3581" y="2281"/>
                  </a:cubicBezTo>
                  <a:cubicBezTo>
                    <a:pt x="3507" y="2288"/>
                    <a:pt x="3433" y="2291"/>
                    <a:pt x="3359" y="2291"/>
                  </a:cubicBezTo>
                  <a:cubicBezTo>
                    <a:pt x="2294" y="2291"/>
                    <a:pt x="1213" y="1624"/>
                    <a:pt x="144" y="303"/>
                  </a:cubicBezTo>
                  <a:cubicBezTo>
                    <a:pt x="129" y="283"/>
                    <a:pt x="111" y="275"/>
                    <a:pt x="93" y="275"/>
                  </a:cubicBezTo>
                  <a:cubicBezTo>
                    <a:pt x="45" y="275"/>
                    <a:pt x="0" y="335"/>
                    <a:pt x="43" y="384"/>
                  </a:cubicBezTo>
                  <a:cubicBezTo>
                    <a:pt x="1137" y="1737"/>
                    <a:pt x="2251" y="2420"/>
                    <a:pt x="3356" y="2420"/>
                  </a:cubicBezTo>
                  <a:cubicBezTo>
                    <a:pt x="3435" y="2420"/>
                    <a:pt x="3514" y="2418"/>
                    <a:pt x="3593" y="2410"/>
                  </a:cubicBezTo>
                  <a:cubicBezTo>
                    <a:pt x="5467" y="2244"/>
                    <a:pt x="6658" y="121"/>
                    <a:pt x="6670" y="100"/>
                  </a:cubicBezTo>
                  <a:cubicBezTo>
                    <a:pt x="6702" y="47"/>
                    <a:pt x="6657" y="0"/>
                    <a:pt x="661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74"/>
            <p:cNvSpPr/>
            <p:nvPr/>
          </p:nvSpPr>
          <p:spPr>
            <a:xfrm>
              <a:off x="3960156" y="2953110"/>
              <a:ext cx="162496" cy="118091"/>
            </a:xfrm>
            <a:custGeom>
              <a:avLst/>
              <a:gdLst/>
              <a:ahLst/>
              <a:cxnLst/>
              <a:rect l="l" t="t" r="r" b="b"/>
              <a:pathLst>
                <a:path w="1837" h="1335" extrusionOk="0">
                  <a:moveTo>
                    <a:pt x="740" y="0"/>
                  </a:moveTo>
                  <a:cubicBezTo>
                    <a:pt x="728" y="0"/>
                    <a:pt x="715" y="4"/>
                    <a:pt x="703" y="13"/>
                  </a:cubicBezTo>
                  <a:cubicBezTo>
                    <a:pt x="676" y="31"/>
                    <a:pt x="40" y="475"/>
                    <a:pt x="10" y="890"/>
                  </a:cubicBezTo>
                  <a:cubicBezTo>
                    <a:pt x="1" y="1015"/>
                    <a:pt x="46" y="1125"/>
                    <a:pt x="145" y="1216"/>
                  </a:cubicBezTo>
                  <a:cubicBezTo>
                    <a:pt x="236" y="1300"/>
                    <a:pt x="350" y="1335"/>
                    <a:pt x="475" y="1335"/>
                  </a:cubicBezTo>
                  <a:cubicBezTo>
                    <a:pt x="1010" y="1335"/>
                    <a:pt x="1743" y="700"/>
                    <a:pt x="1781" y="666"/>
                  </a:cubicBezTo>
                  <a:cubicBezTo>
                    <a:pt x="1837" y="623"/>
                    <a:pt x="1794" y="550"/>
                    <a:pt x="1741" y="550"/>
                  </a:cubicBezTo>
                  <a:cubicBezTo>
                    <a:pt x="1726" y="550"/>
                    <a:pt x="1710" y="556"/>
                    <a:pt x="1696" y="570"/>
                  </a:cubicBezTo>
                  <a:cubicBezTo>
                    <a:pt x="1460" y="776"/>
                    <a:pt x="871" y="1206"/>
                    <a:pt x="477" y="1206"/>
                  </a:cubicBezTo>
                  <a:cubicBezTo>
                    <a:pt x="382" y="1206"/>
                    <a:pt x="298" y="1181"/>
                    <a:pt x="233" y="1121"/>
                  </a:cubicBezTo>
                  <a:cubicBezTo>
                    <a:pt x="164" y="1057"/>
                    <a:pt x="133" y="985"/>
                    <a:pt x="139" y="899"/>
                  </a:cubicBezTo>
                  <a:cubicBezTo>
                    <a:pt x="164" y="547"/>
                    <a:pt x="771" y="124"/>
                    <a:pt x="776" y="120"/>
                  </a:cubicBezTo>
                  <a:cubicBezTo>
                    <a:pt x="834" y="79"/>
                    <a:pt x="795" y="0"/>
                    <a:pt x="74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74"/>
            <p:cNvSpPr/>
            <p:nvPr/>
          </p:nvSpPr>
          <p:spPr>
            <a:xfrm>
              <a:off x="4128578" y="3103487"/>
              <a:ext cx="161081" cy="115083"/>
            </a:xfrm>
            <a:custGeom>
              <a:avLst/>
              <a:gdLst/>
              <a:ahLst/>
              <a:cxnLst/>
              <a:rect l="l" t="t" r="r" b="b"/>
              <a:pathLst>
                <a:path w="1821" h="1301" extrusionOk="0">
                  <a:moveTo>
                    <a:pt x="950" y="0"/>
                  </a:moveTo>
                  <a:cubicBezTo>
                    <a:pt x="943" y="0"/>
                    <a:pt x="936" y="1"/>
                    <a:pt x="928" y="4"/>
                  </a:cubicBezTo>
                  <a:cubicBezTo>
                    <a:pt x="901" y="13"/>
                    <a:pt x="265" y="219"/>
                    <a:pt x="73" y="605"/>
                  </a:cubicBezTo>
                  <a:cubicBezTo>
                    <a:pt x="10" y="730"/>
                    <a:pt x="0" y="874"/>
                    <a:pt x="49" y="1005"/>
                  </a:cubicBezTo>
                  <a:cubicBezTo>
                    <a:pt x="86" y="1115"/>
                    <a:pt x="170" y="1202"/>
                    <a:pt x="277" y="1244"/>
                  </a:cubicBezTo>
                  <a:cubicBezTo>
                    <a:pt x="368" y="1284"/>
                    <a:pt x="478" y="1300"/>
                    <a:pt x="594" y="1300"/>
                  </a:cubicBezTo>
                  <a:cubicBezTo>
                    <a:pt x="1085" y="1300"/>
                    <a:pt x="1721" y="1024"/>
                    <a:pt x="1754" y="1009"/>
                  </a:cubicBezTo>
                  <a:cubicBezTo>
                    <a:pt x="1820" y="977"/>
                    <a:pt x="1790" y="885"/>
                    <a:pt x="1728" y="885"/>
                  </a:cubicBezTo>
                  <a:cubicBezTo>
                    <a:pt x="1720" y="885"/>
                    <a:pt x="1711" y="886"/>
                    <a:pt x="1702" y="890"/>
                  </a:cubicBezTo>
                  <a:cubicBezTo>
                    <a:pt x="1695" y="893"/>
                    <a:pt x="1055" y="1171"/>
                    <a:pt x="596" y="1171"/>
                  </a:cubicBezTo>
                  <a:cubicBezTo>
                    <a:pt x="496" y="1171"/>
                    <a:pt x="404" y="1158"/>
                    <a:pt x="329" y="1125"/>
                  </a:cubicBezTo>
                  <a:cubicBezTo>
                    <a:pt x="254" y="1097"/>
                    <a:pt x="197" y="1037"/>
                    <a:pt x="170" y="962"/>
                  </a:cubicBezTo>
                  <a:cubicBezTo>
                    <a:pt x="134" y="865"/>
                    <a:pt x="141" y="755"/>
                    <a:pt x="189" y="663"/>
                  </a:cubicBezTo>
                  <a:cubicBezTo>
                    <a:pt x="356" y="326"/>
                    <a:pt x="962" y="129"/>
                    <a:pt x="967" y="127"/>
                  </a:cubicBezTo>
                  <a:cubicBezTo>
                    <a:pt x="1042" y="104"/>
                    <a:pt x="1016" y="0"/>
                    <a:pt x="95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74"/>
            <p:cNvSpPr/>
            <p:nvPr/>
          </p:nvSpPr>
          <p:spPr>
            <a:xfrm>
              <a:off x="3839766" y="3104460"/>
              <a:ext cx="123840" cy="83239"/>
            </a:xfrm>
            <a:custGeom>
              <a:avLst/>
              <a:gdLst/>
              <a:ahLst/>
              <a:cxnLst/>
              <a:rect l="l" t="t" r="r" b="b"/>
              <a:pathLst>
                <a:path w="1400" h="941" extrusionOk="0">
                  <a:moveTo>
                    <a:pt x="824" y="1"/>
                  </a:moveTo>
                  <a:cubicBezTo>
                    <a:pt x="745" y="1"/>
                    <a:pt x="689" y="9"/>
                    <a:pt x="689" y="9"/>
                  </a:cubicBezTo>
                  <a:cubicBezTo>
                    <a:pt x="310" y="77"/>
                    <a:pt x="1" y="560"/>
                    <a:pt x="379" y="835"/>
                  </a:cubicBezTo>
                  <a:cubicBezTo>
                    <a:pt x="480" y="908"/>
                    <a:pt x="600" y="941"/>
                    <a:pt x="721" y="941"/>
                  </a:cubicBezTo>
                  <a:cubicBezTo>
                    <a:pt x="1056" y="941"/>
                    <a:pt x="1400" y="693"/>
                    <a:pt x="1375" y="364"/>
                  </a:cubicBezTo>
                  <a:cubicBezTo>
                    <a:pt x="1351" y="47"/>
                    <a:pt x="1017" y="1"/>
                    <a:pt x="824" y="1"/>
                  </a:cubicBezTo>
                  <a:close/>
                </a:path>
              </a:pathLst>
            </a:custGeom>
            <a:solidFill>
              <a:srgbClr val="1A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74"/>
            <p:cNvSpPr/>
            <p:nvPr/>
          </p:nvSpPr>
          <p:spPr>
            <a:xfrm>
              <a:off x="3849231" y="3217332"/>
              <a:ext cx="174438" cy="168777"/>
            </a:xfrm>
            <a:custGeom>
              <a:avLst/>
              <a:gdLst/>
              <a:ahLst/>
              <a:cxnLst/>
              <a:rect l="l" t="t" r="r" b="b"/>
              <a:pathLst>
                <a:path w="1972" h="1908" extrusionOk="0">
                  <a:moveTo>
                    <a:pt x="1855" y="0"/>
                  </a:moveTo>
                  <a:cubicBezTo>
                    <a:pt x="1854" y="0"/>
                    <a:pt x="1853" y="0"/>
                    <a:pt x="1852" y="0"/>
                  </a:cubicBezTo>
                  <a:cubicBezTo>
                    <a:pt x="1818" y="1"/>
                    <a:pt x="1790" y="31"/>
                    <a:pt x="1791" y="67"/>
                  </a:cubicBezTo>
                  <a:cubicBezTo>
                    <a:pt x="1791" y="80"/>
                    <a:pt x="1840" y="1325"/>
                    <a:pt x="1362" y="1684"/>
                  </a:cubicBezTo>
                  <a:cubicBezTo>
                    <a:pt x="1279" y="1748"/>
                    <a:pt x="1185" y="1779"/>
                    <a:pt x="1078" y="1779"/>
                  </a:cubicBezTo>
                  <a:cubicBezTo>
                    <a:pt x="1006" y="1779"/>
                    <a:pt x="928" y="1765"/>
                    <a:pt x="843" y="1737"/>
                  </a:cubicBezTo>
                  <a:cubicBezTo>
                    <a:pt x="140" y="1499"/>
                    <a:pt x="232" y="368"/>
                    <a:pt x="234" y="357"/>
                  </a:cubicBezTo>
                  <a:cubicBezTo>
                    <a:pt x="240" y="309"/>
                    <a:pt x="204" y="283"/>
                    <a:pt x="168" y="283"/>
                  </a:cubicBezTo>
                  <a:cubicBezTo>
                    <a:pt x="136" y="283"/>
                    <a:pt x="106" y="303"/>
                    <a:pt x="104" y="345"/>
                  </a:cubicBezTo>
                  <a:cubicBezTo>
                    <a:pt x="100" y="396"/>
                    <a:pt x="1" y="1588"/>
                    <a:pt x="803" y="1858"/>
                  </a:cubicBezTo>
                  <a:cubicBezTo>
                    <a:pt x="891" y="1890"/>
                    <a:pt x="983" y="1906"/>
                    <a:pt x="1077" y="1908"/>
                  </a:cubicBezTo>
                  <a:cubicBezTo>
                    <a:pt x="1079" y="1908"/>
                    <a:pt x="1081" y="1908"/>
                    <a:pt x="1083" y="1908"/>
                  </a:cubicBezTo>
                  <a:cubicBezTo>
                    <a:pt x="1212" y="1908"/>
                    <a:pt x="1337" y="1865"/>
                    <a:pt x="1439" y="1789"/>
                  </a:cubicBezTo>
                  <a:cubicBezTo>
                    <a:pt x="1971" y="1388"/>
                    <a:pt x="1922" y="116"/>
                    <a:pt x="1919" y="62"/>
                  </a:cubicBezTo>
                  <a:cubicBezTo>
                    <a:pt x="1918" y="28"/>
                    <a:pt x="1890" y="0"/>
                    <a:pt x="185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74"/>
            <p:cNvSpPr/>
            <p:nvPr/>
          </p:nvSpPr>
          <p:spPr>
            <a:xfrm>
              <a:off x="3912831" y="3181772"/>
              <a:ext cx="30518" cy="194164"/>
            </a:xfrm>
            <a:custGeom>
              <a:avLst/>
              <a:gdLst/>
              <a:ahLst/>
              <a:cxnLst/>
              <a:rect l="l" t="t" r="r" b="b"/>
              <a:pathLst>
                <a:path w="345" h="2195" extrusionOk="0">
                  <a:moveTo>
                    <a:pt x="70" y="0"/>
                  </a:moveTo>
                  <a:cubicBezTo>
                    <a:pt x="36" y="0"/>
                    <a:pt x="1" y="25"/>
                    <a:pt x="5" y="71"/>
                  </a:cubicBezTo>
                  <a:lnTo>
                    <a:pt x="212" y="2137"/>
                  </a:lnTo>
                  <a:cubicBezTo>
                    <a:pt x="215" y="2169"/>
                    <a:pt x="243" y="2195"/>
                    <a:pt x="276" y="2195"/>
                  </a:cubicBezTo>
                  <a:lnTo>
                    <a:pt x="283" y="2195"/>
                  </a:lnTo>
                  <a:cubicBezTo>
                    <a:pt x="318" y="2191"/>
                    <a:pt x="345" y="2160"/>
                    <a:pt x="341" y="2124"/>
                  </a:cubicBezTo>
                  <a:lnTo>
                    <a:pt x="133" y="57"/>
                  </a:lnTo>
                  <a:cubicBezTo>
                    <a:pt x="129" y="18"/>
                    <a:pt x="100" y="0"/>
                    <a:pt x="7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74"/>
            <p:cNvSpPr/>
            <p:nvPr/>
          </p:nvSpPr>
          <p:spPr>
            <a:xfrm>
              <a:off x="4418540" y="2432894"/>
              <a:ext cx="313670" cy="501377"/>
            </a:xfrm>
            <a:custGeom>
              <a:avLst/>
              <a:gdLst/>
              <a:ahLst/>
              <a:cxnLst/>
              <a:rect l="l" t="t" r="r" b="b"/>
              <a:pathLst>
                <a:path w="3546" h="5668" extrusionOk="0">
                  <a:moveTo>
                    <a:pt x="2703" y="0"/>
                  </a:moveTo>
                  <a:cubicBezTo>
                    <a:pt x="785" y="0"/>
                    <a:pt x="37" y="4998"/>
                    <a:pt x="6" y="5216"/>
                  </a:cubicBezTo>
                  <a:cubicBezTo>
                    <a:pt x="0" y="5251"/>
                    <a:pt x="24" y="5284"/>
                    <a:pt x="60" y="5288"/>
                  </a:cubicBezTo>
                  <a:cubicBezTo>
                    <a:pt x="63" y="5288"/>
                    <a:pt x="66" y="5289"/>
                    <a:pt x="68" y="5289"/>
                  </a:cubicBezTo>
                  <a:cubicBezTo>
                    <a:pt x="100" y="5289"/>
                    <a:pt x="128" y="5266"/>
                    <a:pt x="134" y="5235"/>
                  </a:cubicBezTo>
                  <a:cubicBezTo>
                    <a:pt x="142" y="5182"/>
                    <a:pt x="895" y="129"/>
                    <a:pt x="2703" y="129"/>
                  </a:cubicBezTo>
                  <a:cubicBezTo>
                    <a:pt x="2737" y="129"/>
                    <a:pt x="2771" y="131"/>
                    <a:pt x="2806" y="135"/>
                  </a:cubicBezTo>
                  <a:cubicBezTo>
                    <a:pt x="3091" y="165"/>
                    <a:pt x="3258" y="234"/>
                    <a:pt x="3304" y="341"/>
                  </a:cubicBezTo>
                  <a:cubicBezTo>
                    <a:pt x="3396" y="558"/>
                    <a:pt x="3052" y="1002"/>
                    <a:pt x="2618" y="1562"/>
                  </a:cubicBezTo>
                  <a:cubicBezTo>
                    <a:pt x="1909" y="2478"/>
                    <a:pt x="836" y="3863"/>
                    <a:pt x="659" y="5597"/>
                  </a:cubicBezTo>
                  <a:cubicBezTo>
                    <a:pt x="655" y="5632"/>
                    <a:pt x="681" y="5664"/>
                    <a:pt x="717" y="5668"/>
                  </a:cubicBezTo>
                  <a:lnTo>
                    <a:pt x="723" y="5668"/>
                  </a:lnTo>
                  <a:cubicBezTo>
                    <a:pt x="757" y="5668"/>
                    <a:pt x="784" y="5642"/>
                    <a:pt x="788" y="5610"/>
                  </a:cubicBezTo>
                  <a:cubicBezTo>
                    <a:pt x="961" y="3913"/>
                    <a:pt x="1977" y="2600"/>
                    <a:pt x="2721" y="1643"/>
                  </a:cubicBezTo>
                  <a:cubicBezTo>
                    <a:pt x="3218" y="1001"/>
                    <a:pt x="3545" y="579"/>
                    <a:pt x="3422" y="291"/>
                  </a:cubicBezTo>
                  <a:cubicBezTo>
                    <a:pt x="3354" y="133"/>
                    <a:pt x="3163" y="42"/>
                    <a:pt x="2820" y="6"/>
                  </a:cubicBezTo>
                  <a:cubicBezTo>
                    <a:pt x="2780" y="2"/>
                    <a:pt x="2741" y="0"/>
                    <a:pt x="270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74"/>
            <p:cNvSpPr/>
            <p:nvPr/>
          </p:nvSpPr>
          <p:spPr>
            <a:xfrm>
              <a:off x="4924161" y="3150635"/>
              <a:ext cx="430611" cy="713144"/>
            </a:xfrm>
            <a:custGeom>
              <a:avLst/>
              <a:gdLst/>
              <a:ahLst/>
              <a:cxnLst/>
              <a:rect l="l" t="t" r="r" b="b"/>
              <a:pathLst>
                <a:path w="4868" h="8062" extrusionOk="0">
                  <a:moveTo>
                    <a:pt x="2609" y="1"/>
                  </a:moveTo>
                  <a:cubicBezTo>
                    <a:pt x="2570" y="1"/>
                    <a:pt x="2527" y="23"/>
                    <a:pt x="2480" y="72"/>
                  </a:cubicBezTo>
                  <a:cubicBezTo>
                    <a:pt x="1734" y="853"/>
                    <a:pt x="0" y="4204"/>
                    <a:pt x="185" y="6041"/>
                  </a:cubicBezTo>
                  <a:cubicBezTo>
                    <a:pt x="368" y="7878"/>
                    <a:pt x="2020" y="8061"/>
                    <a:pt x="2020" y="8061"/>
                  </a:cubicBezTo>
                  <a:cubicBezTo>
                    <a:pt x="3306" y="7601"/>
                    <a:pt x="4868" y="1909"/>
                    <a:pt x="4500" y="1449"/>
                  </a:cubicBezTo>
                  <a:cubicBezTo>
                    <a:pt x="4445" y="1381"/>
                    <a:pt x="4374" y="1352"/>
                    <a:pt x="4292" y="1352"/>
                  </a:cubicBezTo>
                  <a:cubicBezTo>
                    <a:pt x="3822" y="1352"/>
                    <a:pt x="3008" y="2299"/>
                    <a:pt x="3008" y="2299"/>
                  </a:cubicBezTo>
                  <a:cubicBezTo>
                    <a:pt x="3008" y="2299"/>
                    <a:pt x="3004" y="1"/>
                    <a:pt x="2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74"/>
            <p:cNvSpPr/>
            <p:nvPr/>
          </p:nvSpPr>
          <p:spPr>
            <a:xfrm>
              <a:off x="3614908" y="2343464"/>
              <a:ext cx="845300" cy="727474"/>
            </a:xfrm>
            <a:custGeom>
              <a:avLst/>
              <a:gdLst/>
              <a:ahLst/>
              <a:cxnLst/>
              <a:rect l="l" t="t" r="r" b="b"/>
              <a:pathLst>
                <a:path w="9556" h="8224" extrusionOk="0">
                  <a:moveTo>
                    <a:pt x="5481" y="0"/>
                  </a:moveTo>
                  <a:cubicBezTo>
                    <a:pt x="2960" y="0"/>
                    <a:pt x="1" y="2148"/>
                    <a:pt x="649" y="2873"/>
                  </a:cubicBezTo>
                  <a:cubicBezTo>
                    <a:pt x="1058" y="3329"/>
                    <a:pt x="2650" y="3597"/>
                    <a:pt x="4061" y="3597"/>
                  </a:cubicBezTo>
                  <a:cubicBezTo>
                    <a:pt x="4827" y="3597"/>
                    <a:pt x="5538" y="3519"/>
                    <a:pt x="5979" y="3348"/>
                  </a:cubicBezTo>
                  <a:lnTo>
                    <a:pt x="5979" y="3348"/>
                  </a:lnTo>
                  <a:cubicBezTo>
                    <a:pt x="5671" y="4339"/>
                    <a:pt x="5481" y="6226"/>
                    <a:pt x="6480" y="7510"/>
                  </a:cubicBezTo>
                  <a:cubicBezTo>
                    <a:pt x="6884" y="8029"/>
                    <a:pt x="7151" y="8224"/>
                    <a:pt x="7326" y="8224"/>
                  </a:cubicBezTo>
                  <a:cubicBezTo>
                    <a:pt x="7845" y="8224"/>
                    <a:pt x="7536" y="6500"/>
                    <a:pt x="7536" y="6500"/>
                  </a:cubicBezTo>
                  <a:cubicBezTo>
                    <a:pt x="7536" y="6500"/>
                    <a:pt x="9556" y="1541"/>
                    <a:pt x="6938" y="301"/>
                  </a:cubicBezTo>
                  <a:cubicBezTo>
                    <a:pt x="6494" y="90"/>
                    <a:pt x="5996" y="0"/>
                    <a:pt x="54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74"/>
            <p:cNvSpPr/>
            <p:nvPr/>
          </p:nvSpPr>
          <p:spPr>
            <a:xfrm>
              <a:off x="4169357" y="2620069"/>
              <a:ext cx="83239" cy="230963"/>
            </a:xfrm>
            <a:custGeom>
              <a:avLst/>
              <a:gdLst/>
              <a:ahLst/>
              <a:cxnLst/>
              <a:rect l="l" t="t" r="r" b="b"/>
              <a:pathLst>
                <a:path w="941" h="2611" extrusionOk="0">
                  <a:moveTo>
                    <a:pt x="389" y="0"/>
                  </a:moveTo>
                  <a:cubicBezTo>
                    <a:pt x="319" y="0"/>
                    <a:pt x="299" y="113"/>
                    <a:pt x="379" y="130"/>
                  </a:cubicBezTo>
                  <a:cubicBezTo>
                    <a:pt x="451" y="147"/>
                    <a:pt x="510" y="196"/>
                    <a:pt x="539" y="265"/>
                  </a:cubicBezTo>
                  <a:cubicBezTo>
                    <a:pt x="799" y="803"/>
                    <a:pt x="23" y="2502"/>
                    <a:pt x="15" y="2518"/>
                  </a:cubicBezTo>
                  <a:cubicBezTo>
                    <a:pt x="1" y="2552"/>
                    <a:pt x="14" y="2589"/>
                    <a:pt x="46" y="2604"/>
                  </a:cubicBezTo>
                  <a:cubicBezTo>
                    <a:pt x="55" y="2608"/>
                    <a:pt x="65" y="2611"/>
                    <a:pt x="74" y="2611"/>
                  </a:cubicBezTo>
                  <a:cubicBezTo>
                    <a:pt x="100" y="2611"/>
                    <a:pt x="122" y="2596"/>
                    <a:pt x="133" y="2573"/>
                  </a:cubicBezTo>
                  <a:cubicBezTo>
                    <a:pt x="166" y="2501"/>
                    <a:pt x="940" y="802"/>
                    <a:pt x="656" y="208"/>
                  </a:cubicBezTo>
                  <a:cubicBezTo>
                    <a:pt x="604" y="100"/>
                    <a:pt x="522" y="31"/>
                    <a:pt x="411" y="4"/>
                  </a:cubicBezTo>
                  <a:cubicBezTo>
                    <a:pt x="403" y="1"/>
                    <a:pt x="396" y="0"/>
                    <a:pt x="389"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74"/>
            <p:cNvSpPr/>
            <p:nvPr/>
          </p:nvSpPr>
          <p:spPr>
            <a:xfrm>
              <a:off x="3956529" y="2550984"/>
              <a:ext cx="329239" cy="114287"/>
            </a:xfrm>
            <a:custGeom>
              <a:avLst/>
              <a:gdLst/>
              <a:ahLst/>
              <a:cxnLst/>
              <a:rect l="l" t="t" r="r" b="b"/>
              <a:pathLst>
                <a:path w="3722" h="1292" extrusionOk="0">
                  <a:moveTo>
                    <a:pt x="3627" y="0"/>
                  </a:moveTo>
                  <a:cubicBezTo>
                    <a:pt x="3612" y="0"/>
                    <a:pt x="3597" y="6"/>
                    <a:pt x="3583" y="19"/>
                  </a:cubicBezTo>
                  <a:cubicBezTo>
                    <a:pt x="3570" y="33"/>
                    <a:pt x="2346" y="1163"/>
                    <a:pt x="728" y="1163"/>
                  </a:cubicBezTo>
                  <a:cubicBezTo>
                    <a:pt x="526" y="1163"/>
                    <a:pt x="318" y="1145"/>
                    <a:pt x="105" y="1106"/>
                  </a:cubicBezTo>
                  <a:cubicBezTo>
                    <a:pt x="100" y="1105"/>
                    <a:pt x="95" y="1104"/>
                    <a:pt x="90" y="1104"/>
                  </a:cubicBezTo>
                  <a:cubicBezTo>
                    <a:pt x="17" y="1104"/>
                    <a:pt x="0" y="1218"/>
                    <a:pt x="81" y="1233"/>
                  </a:cubicBezTo>
                  <a:cubicBezTo>
                    <a:pt x="293" y="1271"/>
                    <a:pt x="510" y="1292"/>
                    <a:pt x="726" y="1292"/>
                  </a:cubicBezTo>
                  <a:cubicBezTo>
                    <a:pt x="2399" y="1292"/>
                    <a:pt x="3658" y="127"/>
                    <a:pt x="3673" y="114"/>
                  </a:cubicBezTo>
                  <a:cubicBezTo>
                    <a:pt x="3721" y="67"/>
                    <a:pt x="3678" y="0"/>
                    <a:pt x="3627"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74"/>
            <p:cNvSpPr/>
            <p:nvPr/>
          </p:nvSpPr>
          <p:spPr>
            <a:xfrm>
              <a:off x="3640295" y="3548161"/>
              <a:ext cx="500404" cy="384525"/>
            </a:xfrm>
            <a:custGeom>
              <a:avLst/>
              <a:gdLst/>
              <a:ahLst/>
              <a:cxnLst/>
              <a:rect l="l" t="t" r="r" b="b"/>
              <a:pathLst>
                <a:path w="5657" h="4347" extrusionOk="0">
                  <a:moveTo>
                    <a:pt x="1346" y="0"/>
                  </a:moveTo>
                  <a:cubicBezTo>
                    <a:pt x="947" y="0"/>
                    <a:pt x="635" y="102"/>
                    <a:pt x="414" y="305"/>
                  </a:cubicBezTo>
                  <a:cubicBezTo>
                    <a:pt x="1" y="684"/>
                    <a:pt x="65" y="1265"/>
                    <a:pt x="68" y="1290"/>
                  </a:cubicBezTo>
                  <a:cubicBezTo>
                    <a:pt x="72" y="1329"/>
                    <a:pt x="102" y="1347"/>
                    <a:pt x="131" y="1347"/>
                  </a:cubicBezTo>
                  <a:cubicBezTo>
                    <a:pt x="166" y="1347"/>
                    <a:pt x="202" y="1321"/>
                    <a:pt x="196" y="1274"/>
                  </a:cubicBezTo>
                  <a:cubicBezTo>
                    <a:pt x="196" y="1269"/>
                    <a:pt x="138" y="733"/>
                    <a:pt x="502" y="400"/>
                  </a:cubicBezTo>
                  <a:cubicBezTo>
                    <a:pt x="699" y="220"/>
                    <a:pt x="981" y="129"/>
                    <a:pt x="1344" y="129"/>
                  </a:cubicBezTo>
                  <a:cubicBezTo>
                    <a:pt x="1527" y="129"/>
                    <a:pt x="1731" y="152"/>
                    <a:pt x="1955" y="198"/>
                  </a:cubicBezTo>
                  <a:cubicBezTo>
                    <a:pt x="3567" y="529"/>
                    <a:pt x="5527" y="2895"/>
                    <a:pt x="5520" y="3864"/>
                  </a:cubicBezTo>
                  <a:cubicBezTo>
                    <a:pt x="5520" y="4059"/>
                    <a:pt x="5435" y="4170"/>
                    <a:pt x="5262" y="4203"/>
                  </a:cubicBezTo>
                  <a:cubicBezTo>
                    <a:pt x="5212" y="4213"/>
                    <a:pt x="5157" y="4218"/>
                    <a:pt x="5098" y="4218"/>
                  </a:cubicBezTo>
                  <a:cubicBezTo>
                    <a:pt x="3808" y="4218"/>
                    <a:pt x="570" y="1987"/>
                    <a:pt x="536" y="1964"/>
                  </a:cubicBezTo>
                  <a:cubicBezTo>
                    <a:pt x="523" y="1955"/>
                    <a:pt x="510" y="1951"/>
                    <a:pt x="498" y="1951"/>
                  </a:cubicBezTo>
                  <a:cubicBezTo>
                    <a:pt x="443" y="1951"/>
                    <a:pt x="404" y="2031"/>
                    <a:pt x="462" y="2071"/>
                  </a:cubicBezTo>
                  <a:cubicBezTo>
                    <a:pt x="602" y="2167"/>
                    <a:pt x="3767" y="4346"/>
                    <a:pt x="5105" y="4346"/>
                  </a:cubicBezTo>
                  <a:cubicBezTo>
                    <a:pt x="5111" y="4347"/>
                    <a:pt x="5117" y="4347"/>
                    <a:pt x="5123" y="4347"/>
                  </a:cubicBezTo>
                  <a:cubicBezTo>
                    <a:pt x="5178" y="4347"/>
                    <a:pt x="5232" y="4341"/>
                    <a:pt x="5287" y="4332"/>
                  </a:cubicBezTo>
                  <a:cubicBezTo>
                    <a:pt x="5520" y="4286"/>
                    <a:pt x="5650" y="4121"/>
                    <a:pt x="5651" y="3865"/>
                  </a:cubicBezTo>
                  <a:cubicBezTo>
                    <a:pt x="5657" y="2835"/>
                    <a:pt x="3678" y="419"/>
                    <a:pt x="1982" y="71"/>
                  </a:cubicBezTo>
                  <a:cubicBezTo>
                    <a:pt x="1750" y="24"/>
                    <a:pt x="1538" y="0"/>
                    <a:pt x="134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74"/>
            <p:cNvSpPr/>
            <p:nvPr/>
          </p:nvSpPr>
          <p:spPr>
            <a:xfrm>
              <a:off x="4210136" y="3350283"/>
              <a:ext cx="363914" cy="516150"/>
            </a:xfrm>
            <a:custGeom>
              <a:avLst/>
              <a:gdLst/>
              <a:ahLst/>
              <a:cxnLst/>
              <a:rect l="l" t="t" r="r" b="b"/>
              <a:pathLst>
                <a:path w="4114" h="5835" extrusionOk="0">
                  <a:moveTo>
                    <a:pt x="2768" y="1"/>
                  </a:moveTo>
                  <a:cubicBezTo>
                    <a:pt x="2672" y="1"/>
                    <a:pt x="2563" y="21"/>
                    <a:pt x="2439" y="61"/>
                  </a:cubicBezTo>
                  <a:cubicBezTo>
                    <a:pt x="1367" y="409"/>
                    <a:pt x="687" y="1512"/>
                    <a:pt x="471" y="3249"/>
                  </a:cubicBezTo>
                  <a:cubicBezTo>
                    <a:pt x="310" y="4550"/>
                    <a:pt x="466" y="5767"/>
                    <a:pt x="467" y="5779"/>
                  </a:cubicBezTo>
                  <a:cubicBezTo>
                    <a:pt x="471" y="5811"/>
                    <a:pt x="498" y="5835"/>
                    <a:pt x="532" y="5835"/>
                  </a:cubicBezTo>
                  <a:cubicBezTo>
                    <a:pt x="534" y="5835"/>
                    <a:pt x="537" y="5835"/>
                    <a:pt x="540" y="5833"/>
                  </a:cubicBezTo>
                  <a:cubicBezTo>
                    <a:pt x="574" y="5829"/>
                    <a:pt x="600" y="5797"/>
                    <a:pt x="596" y="5761"/>
                  </a:cubicBezTo>
                  <a:cubicBezTo>
                    <a:pt x="589" y="5713"/>
                    <a:pt x="1" y="986"/>
                    <a:pt x="2479" y="184"/>
                  </a:cubicBezTo>
                  <a:cubicBezTo>
                    <a:pt x="2590" y="148"/>
                    <a:pt x="2686" y="130"/>
                    <a:pt x="2766" y="130"/>
                  </a:cubicBezTo>
                  <a:cubicBezTo>
                    <a:pt x="2852" y="130"/>
                    <a:pt x="2922" y="150"/>
                    <a:pt x="2977" y="191"/>
                  </a:cubicBezTo>
                  <a:cubicBezTo>
                    <a:pt x="3201" y="357"/>
                    <a:pt x="3193" y="878"/>
                    <a:pt x="3184" y="1481"/>
                  </a:cubicBezTo>
                  <a:cubicBezTo>
                    <a:pt x="3169" y="2442"/>
                    <a:pt x="3150" y="3638"/>
                    <a:pt x="3976" y="4394"/>
                  </a:cubicBezTo>
                  <a:cubicBezTo>
                    <a:pt x="3991" y="4407"/>
                    <a:pt x="4006" y="4412"/>
                    <a:pt x="4020" y="4412"/>
                  </a:cubicBezTo>
                  <a:cubicBezTo>
                    <a:pt x="4072" y="4412"/>
                    <a:pt x="4114" y="4344"/>
                    <a:pt x="4065" y="4299"/>
                  </a:cubicBezTo>
                  <a:cubicBezTo>
                    <a:pt x="3281" y="3582"/>
                    <a:pt x="3299" y="2419"/>
                    <a:pt x="3313" y="1484"/>
                  </a:cubicBezTo>
                  <a:cubicBezTo>
                    <a:pt x="3324" y="818"/>
                    <a:pt x="3332" y="292"/>
                    <a:pt x="3054" y="87"/>
                  </a:cubicBezTo>
                  <a:cubicBezTo>
                    <a:pt x="2976" y="29"/>
                    <a:pt x="2882" y="1"/>
                    <a:pt x="276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74"/>
            <p:cNvSpPr/>
            <p:nvPr/>
          </p:nvSpPr>
          <p:spPr>
            <a:xfrm>
              <a:off x="3964313" y="3806102"/>
              <a:ext cx="132775" cy="100930"/>
            </a:xfrm>
            <a:custGeom>
              <a:avLst/>
              <a:gdLst/>
              <a:ahLst/>
              <a:cxnLst/>
              <a:rect l="l" t="t" r="r" b="b"/>
              <a:pathLst>
                <a:path w="1501" h="1141" extrusionOk="0">
                  <a:moveTo>
                    <a:pt x="93" y="0"/>
                  </a:moveTo>
                  <a:cubicBezTo>
                    <a:pt x="30" y="0"/>
                    <a:pt x="1" y="97"/>
                    <a:pt x="71" y="126"/>
                  </a:cubicBezTo>
                  <a:cubicBezTo>
                    <a:pt x="84" y="130"/>
                    <a:pt x="1194" y="580"/>
                    <a:pt x="1367" y="1096"/>
                  </a:cubicBezTo>
                  <a:cubicBezTo>
                    <a:pt x="1375" y="1123"/>
                    <a:pt x="1400" y="1140"/>
                    <a:pt x="1427" y="1140"/>
                  </a:cubicBezTo>
                  <a:cubicBezTo>
                    <a:pt x="1435" y="1140"/>
                    <a:pt x="1442" y="1139"/>
                    <a:pt x="1448" y="1138"/>
                  </a:cubicBezTo>
                  <a:cubicBezTo>
                    <a:pt x="1482" y="1126"/>
                    <a:pt x="1501" y="1090"/>
                    <a:pt x="1488" y="1055"/>
                  </a:cubicBezTo>
                  <a:cubicBezTo>
                    <a:pt x="1297" y="483"/>
                    <a:pt x="168" y="25"/>
                    <a:pt x="120" y="5"/>
                  </a:cubicBezTo>
                  <a:cubicBezTo>
                    <a:pt x="110" y="2"/>
                    <a:pt x="101" y="0"/>
                    <a:pt x="9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74"/>
            <p:cNvSpPr/>
            <p:nvPr/>
          </p:nvSpPr>
          <p:spPr>
            <a:xfrm>
              <a:off x="4352817" y="3360455"/>
              <a:ext cx="65812" cy="124194"/>
            </a:xfrm>
            <a:custGeom>
              <a:avLst/>
              <a:gdLst/>
              <a:ahLst/>
              <a:cxnLst/>
              <a:rect l="l" t="t" r="r" b="b"/>
              <a:pathLst>
                <a:path w="744" h="1404" extrusionOk="0">
                  <a:moveTo>
                    <a:pt x="651" y="0"/>
                  </a:moveTo>
                  <a:cubicBezTo>
                    <a:pt x="642" y="0"/>
                    <a:pt x="633" y="2"/>
                    <a:pt x="623" y="6"/>
                  </a:cubicBezTo>
                  <a:cubicBezTo>
                    <a:pt x="44" y="295"/>
                    <a:pt x="3" y="1294"/>
                    <a:pt x="1" y="1336"/>
                  </a:cubicBezTo>
                  <a:cubicBezTo>
                    <a:pt x="0" y="1371"/>
                    <a:pt x="28" y="1401"/>
                    <a:pt x="64" y="1403"/>
                  </a:cubicBezTo>
                  <a:lnTo>
                    <a:pt x="66" y="1403"/>
                  </a:lnTo>
                  <a:cubicBezTo>
                    <a:pt x="100" y="1402"/>
                    <a:pt x="130" y="1375"/>
                    <a:pt x="131" y="1340"/>
                  </a:cubicBezTo>
                  <a:cubicBezTo>
                    <a:pt x="131" y="1331"/>
                    <a:pt x="170" y="377"/>
                    <a:pt x="680" y="121"/>
                  </a:cubicBezTo>
                  <a:cubicBezTo>
                    <a:pt x="743" y="86"/>
                    <a:pt x="710" y="0"/>
                    <a:pt x="65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74"/>
            <p:cNvSpPr/>
            <p:nvPr/>
          </p:nvSpPr>
          <p:spPr>
            <a:xfrm>
              <a:off x="4429509" y="3354175"/>
              <a:ext cx="34764" cy="115172"/>
            </a:xfrm>
            <a:custGeom>
              <a:avLst/>
              <a:gdLst/>
              <a:ahLst/>
              <a:cxnLst/>
              <a:rect l="l" t="t" r="r" b="b"/>
              <a:pathLst>
                <a:path w="393" h="1302" extrusionOk="0">
                  <a:moveTo>
                    <a:pt x="300" y="1"/>
                  </a:moveTo>
                  <a:cubicBezTo>
                    <a:pt x="285" y="1"/>
                    <a:pt x="269" y="7"/>
                    <a:pt x="255" y="21"/>
                  </a:cubicBezTo>
                  <a:cubicBezTo>
                    <a:pt x="1" y="275"/>
                    <a:pt x="57" y="1144"/>
                    <a:pt x="63" y="1242"/>
                  </a:cubicBezTo>
                  <a:cubicBezTo>
                    <a:pt x="66" y="1276"/>
                    <a:pt x="94" y="1302"/>
                    <a:pt x="129" y="1302"/>
                  </a:cubicBezTo>
                  <a:lnTo>
                    <a:pt x="133" y="1302"/>
                  </a:lnTo>
                  <a:cubicBezTo>
                    <a:pt x="169" y="1299"/>
                    <a:pt x="196" y="1268"/>
                    <a:pt x="193" y="1232"/>
                  </a:cubicBezTo>
                  <a:cubicBezTo>
                    <a:pt x="174" y="982"/>
                    <a:pt x="166" y="293"/>
                    <a:pt x="347" y="112"/>
                  </a:cubicBezTo>
                  <a:cubicBezTo>
                    <a:pt x="393" y="65"/>
                    <a:pt x="350" y="1"/>
                    <a:pt x="30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74"/>
            <p:cNvSpPr/>
            <p:nvPr/>
          </p:nvSpPr>
          <p:spPr>
            <a:xfrm>
              <a:off x="4033487" y="3768508"/>
              <a:ext cx="78816" cy="90846"/>
            </a:xfrm>
            <a:custGeom>
              <a:avLst/>
              <a:gdLst/>
              <a:ahLst/>
              <a:cxnLst/>
              <a:rect l="l" t="t" r="r" b="b"/>
              <a:pathLst>
                <a:path w="891" h="1027" extrusionOk="0">
                  <a:moveTo>
                    <a:pt x="94" y="0"/>
                  </a:moveTo>
                  <a:cubicBezTo>
                    <a:pt x="41" y="0"/>
                    <a:pt x="1" y="74"/>
                    <a:pt x="54" y="116"/>
                  </a:cubicBezTo>
                  <a:cubicBezTo>
                    <a:pt x="59" y="120"/>
                    <a:pt x="561" y="525"/>
                    <a:pt x="759" y="987"/>
                  </a:cubicBezTo>
                  <a:cubicBezTo>
                    <a:pt x="768" y="1011"/>
                    <a:pt x="792" y="1027"/>
                    <a:pt x="817" y="1027"/>
                  </a:cubicBezTo>
                  <a:cubicBezTo>
                    <a:pt x="827" y="1027"/>
                    <a:pt x="836" y="1024"/>
                    <a:pt x="844" y="1021"/>
                  </a:cubicBezTo>
                  <a:cubicBezTo>
                    <a:pt x="876" y="1007"/>
                    <a:pt x="891" y="968"/>
                    <a:pt x="878" y="936"/>
                  </a:cubicBezTo>
                  <a:cubicBezTo>
                    <a:pt x="666" y="445"/>
                    <a:pt x="157" y="32"/>
                    <a:pt x="136" y="16"/>
                  </a:cubicBezTo>
                  <a:cubicBezTo>
                    <a:pt x="122" y="5"/>
                    <a:pt x="108" y="0"/>
                    <a:pt x="9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74"/>
            <p:cNvSpPr/>
            <p:nvPr/>
          </p:nvSpPr>
          <p:spPr>
            <a:xfrm>
              <a:off x="4870998" y="3418129"/>
              <a:ext cx="264576" cy="429019"/>
            </a:xfrm>
            <a:custGeom>
              <a:avLst/>
              <a:gdLst/>
              <a:ahLst/>
              <a:cxnLst/>
              <a:rect l="l" t="t" r="r" b="b"/>
              <a:pathLst>
                <a:path w="2991" h="4850" extrusionOk="0">
                  <a:moveTo>
                    <a:pt x="93" y="0"/>
                  </a:moveTo>
                  <a:cubicBezTo>
                    <a:pt x="28" y="0"/>
                    <a:pt x="0" y="103"/>
                    <a:pt x="76" y="128"/>
                  </a:cubicBezTo>
                  <a:cubicBezTo>
                    <a:pt x="793" y="382"/>
                    <a:pt x="2673" y="1162"/>
                    <a:pt x="2754" y="1695"/>
                  </a:cubicBezTo>
                  <a:cubicBezTo>
                    <a:pt x="2858" y="2397"/>
                    <a:pt x="2528" y="3791"/>
                    <a:pt x="1869" y="4748"/>
                  </a:cubicBezTo>
                  <a:cubicBezTo>
                    <a:pt x="1849" y="4778"/>
                    <a:pt x="1855" y="4818"/>
                    <a:pt x="1885" y="4838"/>
                  </a:cubicBezTo>
                  <a:cubicBezTo>
                    <a:pt x="1895" y="4846"/>
                    <a:pt x="1909" y="4850"/>
                    <a:pt x="1922" y="4850"/>
                  </a:cubicBezTo>
                  <a:cubicBezTo>
                    <a:pt x="1944" y="4850"/>
                    <a:pt x="1964" y="4839"/>
                    <a:pt x="1976" y="4822"/>
                  </a:cubicBezTo>
                  <a:cubicBezTo>
                    <a:pt x="2652" y="3839"/>
                    <a:pt x="2990" y="2402"/>
                    <a:pt x="2882" y="1676"/>
                  </a:cubicBezTo>
                  <a:cubicBezTo>
                    <a:pt x="2835" y="1368"/>
                    <a:pt x="2353" y="992"/>
                    <a:pt x="1446" y="559"/>
                  </a:cubicBezTo>
                  <a:cubicBezTo>
                    <a:pt x="785" y="243"/>
                    <a:pt x="126" y="8"/>
                    <a:pt x="119" y="5"/>
                  </a:cubicBezTo>
                  <a:cubicBezTo>
                    <a:pt x="110" y="2"/>
                    <a:pt x="101" y="0"/>
                    <a:pt x="9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74"/>
            <p:cNvSpPr/>
            <p:nvPr/>
          </p:nvSpPr>
          <p:spPr>
            <a:xfrm>
              <a:off x="5116024" y="3552230"/>
              <a:ext cx="70854" cy="243170"/>
            </a:xfrm>
            <a:custGeom>
              <a:avLst/>
              <a:gdLst/>
              <a:ahLst/>
              <a:cxnLst/>
              <a:rect l="l" t="t" r="r" b="b"/>
              <a:pathLst>
                <a:path w="801" h="2749" extrusionOk="0">
                  <a:moveTo>
                    <a:pt x="84" y="1"/>
                  </a:moveTo>
                  <a:cubicBezTo>
                    <a:pt x="43" y="1"/>
                    <a:pt x="1" y="39"/>
                    <a:pt x="21" y="91"/>
                  </a:cubicBezTo>
                  <a:cubicBezTo>
                    <a:pt x="28" y="107"/>
                    <a:pt x="663" y="1698"/>
                    <a:pt x="330" y="2662"/>
                  </a:cubicBezTo>
                  <a:cubicBezTo>
                    <a:pt x="315" y="2704"/>
                    <a:pt x="347" y="2748"/>
                    <a:pt x="391" y="2748"/>
                  </a:cubicBezTo>
                  <a:cubicBezTo>
                    <a:pt x="419" y="2748"/>
                    <a:pt x="444" y="2731"/>
                    <a:pt x="453" y="2704"/>
                  </a:cubicBezTo>
                  <a:cubicBezTo>
                    <a:pt x="800" y="1695"/>
                    <a:pt x="168" y="108"/>
                    <a:pt x="141" y="41"/>
                  </a:cubicBezTo>
                  <a:cubicBezTo>
                    <a:pt x="130" y="13"/>
                    <a:pt x="107" y="1"/>
                    <a:pt x="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74"/>
            <p:cNvSpPr/>
            <p:nvPr/>
          </p:nvSpPr>
          <p:spPr>
            <a:xfrm>
              <a:off x="2993762" y="3150635"/>
              <a:ext cx="430523" cy="713144"/>
            </a:xfrm>
            <a:custGeom>
              <a:avLst/>
              <a:gdLst/>
              <a:ahLst/>
              <a:cxnLst/>
              <a:rect l="l" t="t" r="r" b="b"/>
              <a:pathLst>
                <a:path w="4867" h="8062" extrusionOk="0">
                  <a:moveTo>
                    <a:pt x="2259" y="1"/>
                  </a:moveTo>
                  <a:cubicBezTo>
                    <a:pt x="1863" y="1"/>
                    <a:pt x="1860" y="2299"/>
                    <a:pt x="1860" y="2299"/>
                  </a:cubicBezTo>
                  <a:cubicBezTo>
                    <a:pt x="1860" y="2299"/>
                    <a:pt x="1045" y="1352"/>
                    <a:pt x="575" y="1352"/>
                  </a:cubicBezTo>
                  <a:cubicBezTo>
                    <a:pt x="493" y="1352"/>
                    <a:pt x="421" y="1381"/>
                    <a:pt x="366" y="1449"/>
                  </a:cubicBezTo>
                  <a:cubicBezTo>
                    <a:pt x="0" y="1909"/>
                    <a:pt x="1560" y="7601"/>
                    <a:pt x="2846" y="8061"/>
                  </a:cubicBezTo>
                  <a:cubicBezTo>
                    <a:pt x="2846" y="8061"/>
                    <a:pt x="4500" y="7878"/>
                    <a:pt x="4683" y="6041"/>
                  </a:cubicBezTo>
                  <a:cubicBezTo>
                    <a:pt x="4866" y="4204"/>
                    <a:pt x="3134" y="853"/>
                    <a:pt x="2388" y="72"/>
                  </a:cubicBezTo>
                  <a:cubicBezTo>
                    <a:pt x="2341" y="23"/>
                    <a:pt x="2298" y="1"/>
                    <a:pt x="2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74"/>
            <p:cNvSpPr/>
            <p:nvPr/>
          </p:nvSpPr>
          <p:spPr>
            <a:xfrm>
              <a:off x="3212959" y="3418129"/>
              <a:ext cx="264576" cy="429019"/>
            </a:xfrm>
            <a:custGeom>
              <a:avLst/>
              <a:gdLst/>
              <a:ahLst/>
              <a:cxnLst/>
              <a:rect l="l" t="t" r="r" b="b"/>
              <a:pathLst>
                <a:path w="2991" h="4850" extrusionOk="0">
                  <a:moveTo>
                    <a:pt x="2898" y="0"/>
                  </a:moveTo>
                  <a:cubicBezTo>
                    <a:pt x="2890" y="0"/>
                    <a:pt x="2881" y="2"/>
                    <a:pt x="2872" y="5"/>
                  </a:cubicBezTo>
                  <a:cubicBezTo>
                    <a:pt x="2865" y="8"/>
                    <a:pt x="2208" y="243"/>
                    <a:pt x="1545" y="559"/>
                  </a:cubicBezTo>
                  <a:cubicBezTo>
                    <a:pt x="638" y="992"/>
                    <a:pt x="156" y="1368"/>
                    <a:pt x="109" y="1676"/>
                  </a:cubicBezTo>
                  <a:cubicBezTo>
                    <a:pt x="1" y="2402"/>
                    <a:pt x="339" y="3839"/>
                    <a:pt x="1015" y="4822"/>
                  </a:cubicBezTo>
                  <a:cubicBezTo>
                    <a:pt x="1027" y="4839"/>
                    <a:pt x="1047" y="4850"/>
                    <a:pt x="1069" y="4850"/>
                  </a:cubicBezTo>
                  <a:cubicBezTo>
                    <a:pt x="1082" y="4850"/>
                    <a:pt x="1094" y="4846"/>
                    <a:pt x="1105" y="4838"/>
                  </a:cubicBezTo>
                  <a:cubicBezTo>
                    <a:pt x="1134" y="4818"/>
                    <a:pt x="1142" y="4778"/>
                    <a:pt x="1122" y="4748"/>
                  </a:cubicBezTo>
                  <a:cubicBezTo>
                    <a:pt x="462" y="3791"/>
                    <a:pt x="132" y="2397"/>
                    <a:pt x="237" y="1695"/>
                  </a:cubicBezTo>
                  <a:cubicBezTo>
                    <a:pt x="317" y="1162"/>
                    <a:pt x="2197" y="382"/>
                    <a:pt x="2915" y="127"/>
                  </a:cubicBezTo>
                  <a:cubicBezTo>
                    <a:pt x="2991" y="103"/>
                    <a:pt x="2963" y="0"/>
                    <a:pt x="289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74"/>
            <p:cNvSpPr/>
            <p:nvPr/>
          </p:nvSpPr>
          <p:spPr>
            <a:xfrm>
              <a:off x="3161565" y="3552230"/>
              <a:ext cx="70854" cy="243170"/>
            </a:xfrm>
            <a:custGeom>
              <a:avLst/>
              <a:gdLst/>
              <a:ahLst/>
              <a:cxnLst/>
              <a:rect l="l" t="t" r="r" b="b"/>
              <a:pathLst>
                <a:path w="801" h="2749" extrusionOk="0">
                  <a:moveTo>
                    <a:pt x="717" y="1"/>
                  </a:moveTo>
                  <a:cubicBezTo>
                    <a:pt x="695" y="1"/>
                    <a:pt x="672" y="13"/>
                    <a:pt x="660" y="41"/>
                  </a:cubicBezTo>
                  <a:cubicBezTo>
                    <a:pt x="632" y="108"/>
                    <a:pt x="0" y="1695"/>
                    <a:pt x="349" y="2704"/>
                  </a:cubicBezTo>
                  <a:cubicBezTo>
                    <a:pt x="358" y="2731"/>
                    <a:pt x="382" y="2748"/>
                    <a:pt x="410" y="2748"/>
                  </a:cubicBezTo>
                  <a:cubicBezTo>
                    <a:pt x="417" y="2748"/>
                    <a:pt x="424" y="2747"/>
                    <a:pt x="431" y="2744"/>
                  </a:cubicBezTo>
                  <a:cubicBezTo>
                    <a:pt x="465" y="2732"/>
                    <a:pt x="483" y="2696"/>
                    <a:pt x="471" y="2662"/>
                  </a:cubicBezTo>
                  <a:cubicBezTo>
                    <a:pt x="139" y="1698"/>
                    <a:pt x="774" y="107"/>
                    <a:pt x="779" y="91"/>
                  </a:cubicBezTo>
                  <a:cubicBezTo>
                    <a:pt x="800" y="39"/>
                    <a:pt x="758" y="1"/>
                    <a:pt x="71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74"/>
            <p:cNvSpPr/>
            <p:nvPr/>
          </p:nvSpPr>
          <p:spPr>
            <a:xfrm>
              <a:off x="4555649" y="3180799"/>
              <a:ext cx="35383" cy="57320"/>
            </a:xfrm>
            <a:custGeom>
              <a:avLst/>
              <a:gdLst/>
              <a:ahLst/>
              <a:cxnLst/>
              <a:rect l="l" t="t" r="r" b="b"/>
              <a:pathLst>
                <a:path w="400" h="648" extrusionOk="0">
                  <a:moveTo>
                    <a:pt x="74" y="0"/>
                  </a:moveTo>
                  <a:cubicBezTo>
                    <a:pt x="51" y="0"/>
                    <a:pt x="29" y="13"/>
                    <a:pt x="17" y="35"/>
                  </a:cubicBezTo>
                  <a:cubicBezTo>
                    <a:pt x="1" y="66"/>
                    <a:pt x="12" y="104"/>
                    <a:pt x="44" y="122"/>
                  </a:cubicBezTo>
                  <a:cubicBezTo>
                    <a:pt x="53" y="127"/>
                    <a:pt x="270" y="250"/>
                    <a:pt x="173" y="564"/>
                  </a:cubicBezTo>
                  <a:cubicBezTo>
                    <a:pt x="164" y="598"/>
                    <a:pt x="183" y="634"/>
                    <a:pt x="218" y="644"/>
                  </a:cubicBezTo>
                  <a:cubicBezTo>
                    <a:pt x="223" y="646"/>
                    <a:pt x="230" y="647"/>
                    <a:pt x="236" y="647"/>
                  </a:cubicBezTo>
                  <a:cubicBezTo>
                    <a:pt x="264" y="647"/>
                    <a:pt x="290" y="628"/>
                    <a:pt x="298" y="602"/>
                  </a:cubicBezTo>
                  <a:cubicBezTo>
                    <a:pt x="399" y="266"/>
                    <a:pt x="216" y="67"/>
                    <a:pt x="104" y="8"/>
                  </a:cubicBezTo>
                  <a:cubicBezTo>
                    <a:pt x="94" y="3"/>
                    <a:pt x="84" y="0"/>
                    <a:pt x="7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74"/>
            <p:cNvSpPr/>
            <p:nvPr/>
          </p:nvSpPr>
          <p:spPr>
            <a:xfrm>
              <a:off x="4539992" y="3260853"/>
              <a:ext cx="35295" cy="57409"/>
            </a:xfrm>
            <a:custGeom>
              <a:avLst/>
              <a:gdLst/>
              <a:ahLst/>
              <a:cxnLst/>
              <a:rect l="l" t="t" r="r" b="b"/>
              <a:pathLst>
                <a:path w="399" h="649" extrusionOk="0">
                  <a:moveTo>
                    <a:pt x="74" y="1"/>
                  </a:moveTo>
                  <a:cubicBezTo>
                    <a:pt x="51" y="1"/>
                    <a:pt x="28" y="13"/>
                    <a:pt x="16" y="35"/>
                  </a:cubicBezTo>
                  <a:cubicBezTo>
                    <a:pt x="0" y="67"/>
                    <a:pt x="11" y="106"/>
                    <a:pt x="43" y="123"/>
                  </a:cubicBezTo>
                  <a:cubicBezTo>
                    <a:pt x="51" y="128"/>
                    <a:pt x="269" y="251"/>
                    <a:pt x="173" y="564"/>
                  </a:cubicBezTo>
                  <a:cubicBezTo>
                    <a:pt x="163" y="599"/>
                    <a:pt x="182" y="635"/>
                    <a:pt x="215" y="646"/>
                  </a:cubicBezTo>
                  <a:cubicBezTo>
                    <a:pt x="222" y="647"/>
                    <a:pt x="229" y="648"/>
                    <a:pt x="235" y="648"/>
                  </a:cubicBezTo>
                  <a:cubicBezTo>
                    <a:pt x="264" y="648"/>
                    <a:pt x="289" y="630"/>
                    <a:pt x="297" y="603"/>
                  </a:cubicBezTo>
                  <a:cubicBezTo>
                    <a:pt x="399" y="267"/>
                    <a:pt x="215" y="68"/>
                    <a:pt x="103" y="8"/>
                  </a:cubicBezTo>
                  <a:cubicBezTo>
                    <a:pt x="94" y="3"/>
                    <a:pt x="84" y="1"/>
                    <a:pt x="7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74"/>
            <p:cNvSpPr/>
            <p:nvPr/>
          </p:nvSpPr>
          <p:spPr>
            <a:xfrm>
              <a:off x="4589970" y="3268018"/>
              <a:ext cx="35471" cy="57320"/>
            </a:xfrm>
            <a:custGeom>
              <a:avLst/>
              <a:gdLst/>
              <a:ahLst/>
              <a:cxnLst/>
              <a:rect l="l" t="t" r="r" b="b"/>
              <a:pathLst>
                <a:path w="401" h="648" extrusionOk="0">
                  <a:moveTo>
                    <a:pt x="74" y="1"/>
                  </a:moveTo>
                  <a:cubicBezTo>
                    <a:pt x="51" y="1"/>
                    <a:pt x="29" y="13"/>
                    <a:pt x="18" y="35"/>
                  </a:cubicBezTo>
                  <a:cubicBezTo>
                    <a:pt x="1" y="66"/>
                    <a:pt x="13" y="106"/>
                    <a:pt x="43" y="122"/>
                  </a:cubicBezTo>
                  <a:cubicBezTo>
                    <a:pt x="53" y="128"/>
                    <a:pt x="269" y="251"/>
                    <a:pt x="174" y="565"/>
                  </a:cubicBezTo>
                  <a:cubicBezTo>
                    <a:pt x="164" y="598"/>
                    <a:pt x="184" y="634"/>
                    <a:pt x="217" y="645"/>
                  </a:cubicBezTo>
                  <a:cubicBezTo>
                    <a:pt x="224" y="648"/>
                    <a:pt x="229" y="648"/>
                    <a:pt x="236" y="648"/>
                  </a:cubicBezTo>
                  <a:cubicBezTo>
                    <a:pt x="264" y="648"/>
                    <a:pt x="289" y="629"/>
                    <a:pt x="299" y="602"/>
                  </a:cubicBezTo>
                  <a:cubicBezTo>
                    <a:pt x="400" y="268"/>
                    <a:pt x="216" y="67"/>
                    <a:pt x="105" y="9"/>
                  </a:cubicBezTo>
                  <a:cubicBezTo>
                    <a:pt x="95" y="3"/>
                    <a:pt x="84" y="1"/>
                    <a:pt x="7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74"/>
            <p:cNvSpPr/>
            <p:nvPr/>
          </p:nvSpPr>
          <p:spPr>
            <a:xfrm>
              <a:off x="4557153" y="3340995"/>
              <a:ext cx="35295" cy="57409"/>
            </a:xfrm>
            <a:custGeom>
              <a:avLst/>
              <a:gdLst/>
              <a:ahLst/>
              <a:cxnLst/>
              <a:rect l="l" t="t" r="r" b="b"/>
              <a:pathLst>
                <a:path w="399" h="649" extrusionOk="0">
                  <a:moveTo>
                    <a:pt x="73" y="0"/>
                  </a:moveTo>
                  <a:cubicBezTo>
                    <a:pt x="50" y="0"/>
                    <a:pt x="28" y="13"/>
                    <a:pt x="16" y="35"/>
                  </a:cubicBezTo>
                  <a:cubicBezTo>
                    <a:pt x="0" y="66"/>
                    <a:pt x="11" y="106"/>
                    <a:pt x="43" y="123"/>
                  </a:cubicBezTo>
                  <a:cubicBezTo>
                    <a:pt x="52" y="127"/>
                    <a:pt x="269" y="250"/>
                    <a:pt x="174" y="565"/>
                  </a:cubicBezTo>
                  <a:cubicBezTo>
                    <a:pt x="163" y="599"/>
                    <a:pt x="182" y="635"/>
                    <a:pt x="217" y="646"/>
                  </a:cubicBezTo>
                  <a:cubicBezTo>
                    <a:pt x="222" y="647"/>
                    <a:pt x="229" y="649"/>
                    <a:pt x="235" y="649"/>
                  </a:cubicBezTo>
                  <a:cubicBezTo>
                    <a:pt x="263" y="649"/>
                    <a:pt x="289" y="630"/>
                    <a:pt x="297" y="602"/>
                  </a:cubicBezTo>
                  <a:cubicBezTo>
                    <a:pt x="398" y="268"/>
                    <a:pt x="215" y="67"/>
                    <a:pt x="104" y="8"/>
                  </a:cubicBezTo>
                  <a:cubicBezTo>
                    <a:pt x="94" y="3"/>
                    <a:pt x="84" y="0"/>
                    <a:pt x="7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74"/>
            <p:cNvSpPr/>
            <p:nvPr/>
          </p:nvSpPr>
          <p:spPr>
            <a:xfrm>
              <a:off x="4608546" y="3358244"/>
              <a:ext cx="35471" cy="57320"/>
            </a:xfrm>
            <a:custGeom>
              <a:avLst/>
              <a:gdLst/>
              <a:ahLst/>
              <a:cxnLst/>
              <a:rect l="l" t="t" r="r" b="b"/>
              <a:pathLst>
                <a:path w="401" h="648" extrusionOk="0">
                  <a:moveTo>
                    <a:pt x="75" y="0"/>
                  </a:moveTo>
                  <a:cubicBezTo>
                    <a:pt x="52" y="0"/>
                    <a:pt x="29" y="12"/>
                    <a:pt x="18" y="34"/>
                  </a:cubicBezTo>
                  <a:cubicBezTo>
                    <a:pt x="1" y="66"/>
                    <a:pt x="13" y="105"/>
                    <a:pt x="45" y="122"/>
                  </a:cubicBezTo>
                  <a:cubicBezTo>
                    <a:pt x="54" y="128"/>
                    <a:pt x="271" y="251"/>
                    <a:pt x="174" y="563"/>
                  </a:cubicBezTo>
                  <a:cubicBezTo>
                    <a:pt x="164" y="598"/>
                    <a:pt x="184" y="634"/>
                    <a:pt x="217" y="645"/>
                  </a:cubicBezTo>
                  <a:cubicBezTo>
                    <a:pt x="224" y="646"/>
                    <a:pt x="230" y="648"/>
                    <a:pt x="237" y="648"/>
                  </a:cubicBezTo>
                  <a:cubicBezTo>
                    <a:pt x="265" y="648"/>
                    <a:pt x="291" y="629"/>
                    <a:pt x="299" y="602"/>
                  </a:cubicBezTo>
                  <a:cubicBezTo>
                    <a:pt x="400" y="267"/>
                    <a:pt x="217" y="67"/>
                    <a:pt x="105" y="7"/>
                  </a:cubicBezTo>
                  <a:cubicBezTo>
                    <a:pt x="96" y="2"/>
                    <a:pt x="85" y="0"/>
                    <a:pt x="7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74"/>
            <p:cNvSpPr/>
            <p:nvPr/>
          </p:nvSpPr>
          <p:spPr>
            <a:xfrm>
              <a:off x="4589970" y="3411230"/>
              <a:ext cx="35471" cy="57320"/>
            </a:xfrm>
            <a:custGeom>
              <a:avLst/>
              <a:gdLst/>
              <a:ahLst/>
              <a:cxnLst/>
              <a:rect l="l" t="t" r="r" b="b"/>
              <a:pathLst>
                <a:path w="401" h="648" extrusionOk="0">
                  <a:moveTo>
                    <a:pt x="75" y="0"/>
                  </a:moveTo>
                  <a:cubicBezTo>
                    <a:pt x="52" y="0"/>
                    <a:pt x="29" y="12"/>
                    <a:pt x="18" y="34"/>
                  </a:cubicBezTo>
                  <a:cubicBezTo>
                    <a:pt x="1" y="66"/>
                    <a:pt x="13" y="105"/>
                    <a:pt x="43" y="122"/>
                  </a:cubicBezTo>
                  <a:cubicBezTo>
                    <a:pt x="53" y="126"/>
                    <a:pt x="269" y="249"/>
                    <a:pt x="174" y="563"/>
                  </a:cubicBezTo>
                  <a:cubicBezTo>
                    <a:pt x="164" y="598"/>
                    <a:pt x="184" y="634"/>
                    <a:pt x="217" y="645"/>
                  </a:cubicBezTo>
                  <a:cubicBezTo>
                    <a:pt x="224" y="646"/>
                    <a:pt x="229" y="647"/>
                    <a:pt x="236" y="647"/>
                  </a:cubicBezTo>
                  <a:cubicBezTo>
                    <a:pt x="264" y="647"/>
                    <a:pt x="289" y="629"/>
                    <a:pt x="299" y="601"/>
                  </a:cubicBezTo>
                  <a:cubicBezTo>
                    <a:pt x="400" y="266"/>
                    <a:pt x="216" y="66"/>
                    <a:pt x="105" y="7"/>
                  </a:cubicBezTo>
                  <a:cubicBezTo>
                    <a:pt x="95" y="2"/>
                    <a:pt x="85" y="0"/>
                    <a:pt x="7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74"/>
            <p:cNvSpPr/>
            <p:nvPr/>
          </p:nvSpPr>
          <p:spPr>
            <a:xfrm>
              <a:off x="4878959" y="3578502"/>
              <a:ext cx="144186" cy="117560"/>
            </a:xfrm>
            <a:custGeom>
              <a:avLst/>
              <a:gdLst/>
              <a:ahLst/>
              <a:cxnLst/>
              <a:rect l="l" t="t" r="r" b="b"/>
              <a:pathLst>
                <a:path w="1630" h="1329" extrusionOk="0">
                  <a:moveTo>
                    <a:pt x="729" y="0"/>
                  </a:moveTo>
                  <a:cubicBezTo>
                    <a:pt x="289" y="0"/>
                    <a:pt x="851" y="843"/>
                    <a:pt x="851" y="843"/>
                  </a:cubicBezTo>
                  <a:cubicBezTo>
                    <a:pt x="851" y="843"/>
                    <a:pt x="687" y="761"/>
                    <a:pt x="505" y="761"/>
                  </a:cubicBezTo>
                  <a:cubicBezTo>
                    <a:pt x="343" y="761"/>
                    <a:pt x="165" y="826"/>
                    <a:pt x="74" y="1069"/>
                  </a:cubicBezTo>
                  <a:cubicBezTo>
                    <a:pt x="1" y="1267"/>
                    <a:pt x="209" y="1328"/>
                    <a:pt x="495" y="1328"/>
                  </a:cubicBezTo>
                  <a:cubicBezTo>
                    <a:pt x="960" y="1328"/>
                    <a:pt x="1629" y="1167"/>
                    <a:pt x="1629" y="1167"/>
                  </a:cubicBezTo>
                  <a:cubicBezTo>
                    <a:pt x="1629" y="1167"/>
                    <a:pt x="1240" y="34"/>
                    <a:pt x="755" y="1"/>
                  </a:cubicBezTo>
                  <a:cubicBezTo>
                    <a:pt x="746" y="0"/>
                    <a:pt x="738" y="0"/>
                    <a:pt x="729"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74"/>
            <p:cNvSpPr/>
            <p:nvPr/>
          </p:nvSpPr>
          <p:spPr>
            <a:xfrm>
              <a:off x="3404292" y="3675363"/>
              <a:ext cx="145601" cy="116499"/>
            </a:xfrm>
            <a:custGeom>
              <a:avLst/>
              <a:gdLst/>
              <a:ahLst/>
              <a:cxnLst/>
              <a:rect l="l" t="t" r="r" b="b"/>
              <a:pathLst>
                <a:path w="1646" h="1317" extrusionOk="0">
                  <a:moveTo>
                    <a:pt x="847" y="1"/>
                  </a:moveTo>
                  <a:cubicBezTo>
                    <a:pt x="834" y="1"/>
                    <a:pt x="819" y="2"/>
                    <a:pt x="804" y="4"/>
                  </a:cubicBezTo>
                  <a:cubicBezTo>
                    <a:pt x="321" y="65"/>
                    <a:pt x="1" y="1219"/>
                    <a:pt x="1" y="1219"/>
                  </a:cubicBezTo>
                  <a:cubicBezTo>
                    <a:pt x="1" y="1219"/>
                    <a:pt x="548" y="1317"/>
                    <a:pt x="996" y="1317"/>
                  </a:cubicBezTo>
                  <a:cubicBezTo>
                    <a:pt x="1353" y="1317"/>
                    <a:pt x="1646" y="1254"/>
                    <a:pt x="1546" y="1030"/>
                  </a:cubicBezTo>
                  <a:cubicBezTo>
                    <a:pt x="1448" y="809"/>
                    <a:pt x="1285" y="746"/>
                    <a:pt x="1132" y="746"/>
                  </a:cubicBezTo>
                  <a:cubicBezTo>
                    <a:pt x="936" y="746"/>
                    <a:pt x="757" y="850"/>
                    <a:pt x="757" y="850"/>
                  </a:cubicBezTo>
                  <a:cubicBezTo>
                    <a:pt x="757" y="850"/>
                    <a:pt x="1253" y="1"/>
                    <a:pt x="847"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74"/>
            <p:cNvSpPr/>
            <p:nvPr/>
          </p:nvSpPr>
          <p:spPr>
            <a:xfrm>
              <a:off x="4232515" y="2705873"/>
              <a:ext cx="420792" cy="371610"/>
            </a:xfrm>
            <a:custGeom>
              <a:avLst/>
              <a:gdLst/>
              <a:ahLst/>
              <a:cxnLst/>
              <a:rect l="l" t="t" r="r" b="b"/>
              <a:pathLst>
                <a:path w="4757" h="4201" extrusionOk="0">
                  <a:moveTo>
                    <a:pt x="1311" y="0"/>
                  </a:moveTo>
                  <a:cubicBezTo>
                    <a:pt x="1001" y="0"/>
                    <a:pt x="158" y="1995"/>
                    <a:pt x="158" y="1995"/>
                  </a:cubicBezTo>
                  <a:cubicBezTo>
                    <a:pt x="1" y="2579"/>
                    <a:pt x="531" y="2704"/>
                    <a:pt x="1100" y="2704"/>
                  </a:cubicBezTo>
                  <a:cubicBezTo>
                    <a:pt x="1524" y="2704"/>
                    <a:pt x="1970" y="2634"/>
                    <a:pt x="2168" y="2634"/>
                  </a:cubicBezTo>
                  <a:cubicBezTo>
                    <a:pt x="2197" y="2634"/>
                    <a:pt x="2221" y="2636"/>
                    <a:pt x="2238" y="2639"/>
                  </a:cubicBezTo>
                  <a:cubicBezTo>
                    <a:pt x="2519" y="2696"/>
                    <a:pt x="3308" y="4201"/>
                    <a:pt x="3632" y="4201"/>
                  </a:cubicBezTo>
                  <a:cubicBezTo>
                    <a:pt x="3647" y="4201"/>
                    <a:pt x="3660" y="4198"/>
                    <a:pt x="3673" y="4191"/>
                  </a:cubicBezTo>
                  <a:cubicBezTo>
                    <a:pt x="3965" y="4046"/>
                    <a:pt x="4757" y="1702"/>
                    <a:pt x="4639" y="1468"/>
                  </a:cubicBezTo>
                  <a:cubicBezTo>
                    <a:pt x="4619" y="1428"/>
                    <a:pt x="4545" y="1411"/>
                    <a:pt x="4436" y="1411"/>
                  </a:cubicBezTo>
                  <a:cubicBezTo>
                    <a:pt x="3918" y="1411"/>
                    <a:pt x="2618" y="1790"/>
                    <a:pt x="2618" y="1790"/>
                  </a:cubicBezTo>
                  <a:cubicBezTo>
                    <a:pt x="2618" y="1790"/>
                    <a:pt x="1623" y="91"/>
                    <a:pt x="1329" y="3"/>
                  </a:cubicBezTo>
                  <a:cubicBezTo>
                    <a:pt x="1323" y="1"/>
                    <a:pt x="1317" y="0"/>
                    <a:pt x="13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74"/>
            <p:cNvSpPr/>
            <p:nvPr/>
          </p:nvSpPr>
          <p:spPr>
            <a:xfrm>
              <a:off x="4303192" y="2811756"/>
              <a:ext cx="114022" cy="81646"/>
            </a:xfrm>
            <a:custGeom>
              <a:avLst/>
              <a:gdLst/>
              <a:ahLst/>
              <a:cxnLst/>
              <a:rect l="l" t="t" r="r" b="b"/>
              <a:pathLst>
                <a:path w="1289" h="923" extrusionOk="0">
                  <a:moveTo>
                    <a:pt x="648" y="0"/>
                  </a:moveTo>
                  <a:cubicBezTo>
                    <a:pt x="596" y="0"/>
                    <a:pt x="553" y="70"/>
                    <a:pt x="605" y="115"/>
                  </a:cubicBezTo>
                  <a:cubicBezTo>
                    <a:pt x="852" y="330"/>
                    <a:pt x="1118" y="604"/>
                    <a:pt x="1149" y="696"/>
                  </a:cubicBezTo>
                  <a:cubicBezTo>
                    <a:pt x="1014" y="752"/>
                    <a:pt x="306" y="793"/>
                    <a:pt x="90" y="793"/>
                  </a:cubicBezTo>
                  <a:cubicBezTo>
                    <a:pt x="89" y="792"/>
                    <a:pt x="87" y="792"/>
                    <a:pt x="85" y="792"/>
                  </a:cubicBezTo>
                  <a:cubicBezTo>
                    <a:pt x="1" y="792"/>
                    <a:pt x="1" y="922"/>
                    <a:pt x="87" y="922"/>
                  </a:cubicBezTo>
                  <a:cubicBezTo>
                    <a:pt x="88" y="922"/>
                    <a:pt x="89" y="922"/>
                    <a:pt x="90" y="922"/>
                  </a:cubicBezTo>
                  <a:cubicBezTo>
                    <a:pt x="101" y="922"/>
                    <a:pt x="1096" y="902"/>
                    <a:pt x="1243" y="791"/>
                  </a:cubicBezTo>
                  <a:cubicBezTo>
                    <a:pt x="1267" y="773"/>
                    <a:pt x="1282" y="744"/>
                    <a:pt x="1283" y="714"/>
                  </a:cubicBezTo>
                  <a:cubicBezTo>
                    <a:pt x="1288" y="555"/>
                    <a:pt x="870" y="174"/>
                    <a:pt x="689" y="17"/>
                  </a:cubicBezTo>
                  <a:cubicBezTo>
                    <a:pt x="676" y="5"/>
                    <a:pt x="661" y="0"/>
                    <a:pt x="64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74"/>
            <p:cNvSpPr/>
            <p:nvPr/>
          </p:nvSpPr>
          <p:spPr>
            <a:xfrm>
              <a:off x="4473826" y="2896675"/>
              <a:ext cx="112783" cy="84654"/>
            </a:xfrm>
            <a:custGeom>
              <a:avLst/>
              <a:gdLst/>
              <a:ahLst/>
              <a:cxnLst/>
              <a:rect l="l" t="t" r="r" b="b"/>
              <a:pathLst>
                <a:path w="1275" h="957" extrusionOk="0">
                  <a:moveTo>
                    <a:pt x="295" y="0"/>
                  </a:moveTo>
                  <a:cubicBezTo>
                    <a:pt x="211" y="0"/>
                    <a:pt x="145" y="3"/>
                    <a:pt x="112" y="9"/>
                  </a:cubicBezTo>
                  <a:cubicBezTo>
                    <a:pt x="81" y="14"/>
                    <a:pt x="54" y="37"/>
                    <a:pt x="45" y="68"/>
                  </a:cubicBezTo>
                  <a:cubicBezTo>
                    <a:pt x="34" y="104"/>
                    <a:pt x="1" y="216"/>
                    <a:pt x="723" y="938"/>
                  </a:cubicBezTo>
                  <a:cubicBezTo>
                    <a:pt x="735" y="950"/>
                    <a:pt x="751" y="957"/>
                    <a:pt x="768" y="957"/>
                  </a:cubicBezTo>
                  <a:lnTo>
                    <a:pt x="770" y="957"/>
                  </a:lnTo>
                  <a:cubicBezTo>
                    <a:pt x="827" y="957"/>
                    <a:pt x="855" y="887"/>
                    <a:pt x="815" y="847"/>
                  </a:cubicBezTo>
                  <a:cubicBezTo>
                    <a:pt x="549" y="580"/>
                    <a:pt x="258" y="256"/>
                    <a:pt x="187" y="131"/>
                  </a:cubicBezTo>
                  <a:cubicBezTo>
                    <a:pt x="214" y="129"/>
                    <a:pt x="249" y="129"/>
                    <a:pt x="290" y="129"/>
                  </a:cubicBezTo>
                  <a:cubicBezTo>
                    <a:pt x="516" y="129"/>
                    <a:pt x="923" y="149"/>
                    <a:pt x="1204" y="167"/>
                  </a:cubicBezTo>
                  <a:cubicBezTo>
                    <a:pt x="1206" y="167"/>
                    <a:pt x="1207" y="167"/>
                    <a:pt x="1209" y="167"/>
                  </a:cubicBezTo>
                  <a:cubicBezTo>
                    <a:pt x="1243" y="167"/>
                    <a:pt x="1272" y="141"/>
                    <a:pt x="1274" y="105"/>
                  </a:cubicBezTo>
                  <a:cubicBezTo>
                    <a:pt x="1275" y="71"/>
                    <a:pt x="1248" y="40"/>
                    <a:pt x="1213" y="37"/>
                  </a:cubicBezTo>
                  <a:cubicBezTo>
                    <a:pt x="1137" y="33"/>
                    <a:pt x="598" y="0"/>
                    <a:pt x="29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7" name="Google Shape;4817;p74"/>
          <p:cNvGrpSpPr/>
          <p:nvPr/>
        </p:nvGrpSpPr>
        <p:grpSpPr>
          <a:xfrm>
            <a:off x="6198410" y="2320374"/>
            <a:ext cx="2247275" cy="2086904"/>
            <a:chOff x="5857950" y="2286675"/>
            <a:chExt cx="2247275" cy="2086904"/>
          </a:xfrm>
        </p:grpSpPr>
        <p:sp>
          <p:nvSpPr>
            <p:cNvPr id="4818" name="Google Shape;4818;p74"/>
            <p:cNvSpPr/>
            <p:nvPr/>
          </p:nvSpPr>
          <p:spPr>
            <a:xfrm>
              <a:off x="5857950" y="2286675"/>
              <a:ext cx="2247275" cy="2086889"/>
            </a:xfrm>
            <a:custGeom>
              <a:avLst/>
              <a:gdLst/>
              <a:ahLst/>
              <a:cxnLst/>
              <a:rect l="l" t="t" r="r" b="b"/>
              <a:pathLst>
                <a:path w="23904" h="22198" extrusionOk="0">
                  <a:moveTo>
                    <a:pt x="12691" y="0"/>
                  </a:moveTo>
                  <a:cubicBezTo>
                    <a:pt x="12661" y="0"/>
                    <a:pt x="12629" y="7"/>
                    <a:pt x="12596" y="21"/>
                  </a:cubicBezTo>
                  <a:cubicBezTo>
                    <a:pt x="11980" y="284"/>
                    <a:pt x="9938" y="3816"/>
                    <a:pt x="10301" y="4396"/>
                  </a:cubicBezTo>
                  <a:cubicBezTo>
                    <a:pt x="9202" y="4808"/>
                    <a:pt x="8212" y="5522"/>
                    <a:pt x="7401" y="6458"/>
                  </a:cubicBezTo>
                  <a:cubicBezTo>
                    <a:pt x="7322" y="6368"/>
                    <a:pt x="7231" y="6291"/>
                    <a:pt x="7132" y="6224"/>
                  </a:cubicBezTo>
                  <a:cubicBezTo>
                    <a:pt x="7130" y="6220"/>
                    <a:pt x="7126" y="6216"/>
                    <a:pt x="7122" y="6213"/>
                  </a:cubicBezTo>
                  <a:cubicBezTo>
                    <a:pt x="7115" y="6208"/>
                    <a:pt x="7107" y="6204"/>
                    <a:pt x="7099" y="6203"/>
                  </a:cubicBezTo>
                  <a:cubicBezTo>
                    <a:pt x="6445" y="5784"/>
                    <a:pt x="5270" y="5616"/>
                    <a:pt x="4003" y="5493"/>
                  </a:cubicBezTo>
                  <a:cubicBezTo>
                    <a:pt x="3837" y="5477"/>
                    <a:pt x="3676" y="5469"/>
                    <a:pt x="3522" y="5469"/>
                  </a:cubicBezTo>
                  <a:cubicBezTo>
                    <a:pt x="1811" y="5469"/>
                    <a:pt x="844" y="6382"/>
                    <a:pt x="946" y="6447"/>
                  </a:cubicBezTo>
                  <a:cubicBezTo>
                    <a:pt x="1258" y="6648"/>
                    <a:pt x="3038" y="7164"/>
                    <a:pt x="2772" y="7253"/>
                  </a:cubicBezTo>
                  <a:cubicBezTo>
                    <a:pt x="2507" y="7342"/>
                    <a:pt x="0" y="9065"/>
                    <a:pt x="1430" y="9065"/>
                  </a:cubicBezTo>
                  <a:cubicBezTo>
                    <a:pt x="1438" y="9065"/>
                    <a:pt x="1446" y="9065"/>
                    <a:pt x="1455" y="9065"/>
                  </a:cubicBezTo>
                  <a:cubicBezTo>
                    <a:pt x="1513" y="9064"/>
                    <a:pt x="1571" y="9063"/>
                    <a:pt x="1629" y="9063"/>
                  </a:cubicBezTo>
                  <a:cubicBezTo>
                    <a:pt x="2222" y="9063"/>
                    <a:pt x="2814" y="9113"/>
                    <a:pt x="3399" y="9213"/>
                  </a:cubicBezTo>
                  <a:cubicBezTo>
                    <a:pt x="3377" y="9414"/>
                    <a:pt x="3371" y="9571"/>
                    <a:pt x="3369" y="9615"/>
                  </a:cubicBezTo>
                  <a:cubicBezTo>
                    <a:pt x="3368" y="9651"/>
                    <a:pt x="3396" y="9681"/>
                    <a:pt x="3431" y="9682"/>
                  </a:cubicBezTo>
                  <a:lnTo>
                    <a:pt x="3435" y="9682"/>
                  </a:lnTo>
                  <a:cubicBezTo>
                    <a:pt x="3301" y="10752"/>
                    <a:pt x="3530" y="12015"/>
                    <a:pt x="5023" y="12717"/>
                  </a:cubicBezTo>
                  <a:cubicBezTo>
                    <a:pt x="5055" y="12731"/>
                    <a:pt x="5088" y="12746"/>
                    <a:pt x="5123" y="12761"/>
                  </a:cubicBezTo>
                  <a:lnTo>
                    <a:pt x="5123" y="12885"/>
                  </a:lnTo>
                  <a:cubicBezTo>
                    <a:pt x="5123" y="13060"/>
                    <a:pt x="5127" y="13234"/>
                    <a:pt x="5135" y="13408"/>
                  </a:cubicBezTo>
                  <a:cubicBezTo>
                    <a:pt x="4207" y="13820"/>
                    <a:pt x="3297" y="14221"/>
                    <a:pt x="3153" y="14273"/>
                  </a:cubicBezTo>
                  <a:cubicBezTo>
                    <a:pt x="3122" y="14284"/>
                    <a:pt x="3107" y="14300"/>
                    <a:pt x="3103" y="14320"/>
                  </a:cubicBezTo>
                  <a:cubicBezTo>
                    <a:pt x="3027" y="14324"/>
                    <a:pt x="3019" y="14432"/>
                    <a:pt x="3094" y="14448"/>
                  </a:cubicBezTo>
                  <a:lnTo>
                    <a:pt x="3107" y="14451"/>
                  </a:lnTo>
                  <a:cubicBezTo>
                    <a:pt x="2941" y="15187"/>
                    <a:pt x="2490" y="18028"/>
                    <a:pt x="5024" y="19218"/>
                  </a:cubicBezTo>
                  <a:cubicBezTo>
                    <a:pt x="5655" y="19513"/>
                    <a:pt x="6590" y="19627"/>
                    <a:pt x="7702" y="19639"/>
                  </a:cubicBezTo>
                  <a:cubicBezTo>
                    <a:pt x="8989" y="20969"/>
                    <a:pt x="10663" y="21772"/>
                    <a:pt x="12490" y="21772"/>
                  </a:cubicBezTo>
                  <a:cubicBezTo>
                    <a:pt x="14058" y="21772"/>
                    <a:pt x="15511" y="21181"/>
                    <a:pt x="16707" y="20175"/>
                  </a:cubicBezTo>
                  <a:lnTo>
                    <a:pt x="16707" y="20175"/>
                  </a:lnTo>
                  <a:cubicBezTo>
                    <a:pt x="16693" y="20500"/>
                    <a:pt x="16759" y="20762"/>
                    <a:pt x="16961" y="20870"/>
                  </a:cubicBezTo>
                  <a:cubicBezTo>
                    <a:pt x="17787" y="21315"/>
                    <a:pt x="19582" y="20893"/>
                    <a:pt x="22262" y="22105"/>
                  </a:cubicBezTo>
                  <a:cubicBezTo>
                    <a:pt x="22403" y="22169"/>
                    <a:pt x="22512" y="22198"/>
                    <a:pt x="22593" y="22198"/>
                  </a:cubicBezTo>
                  <a:cubicBezTo>
                    <a:pt x="23289" y="22198"/>
                    <a:pt x="21965" y="20088"/>
                    <a:pt x="21778" y="19920"/>
                  </a:cubicBezTo>
                  <a:cubicBezTo>
                    <a:pt x="21717" y="19864"/>
                    <a:pt x="21833" y="19845"/>
                    <a:pt x="22037" y="19845"/>
                  </a:cubicBezTo>
                  <a:cubicBezTo>
                    <a:pt x="22444" y="19845"/>
                    <a:pt x="23198" y="19919"/>
                    <a:pt x="23589" y="19919"/>
                  </a:cubicBezTo>
                  <a:cubicBezTo>
                    <a:pt x="23667" y="19919"/>
                    <a:pt x="23731" y="19916"/>
                    <a:pt x="23774" y="19909"/>
                  </a:cubicBezTo>
                  <a:cubicBezTo>
                    <a:pt x="23904" y="19889"/>
                    <a:pt x="23272" y="18437"/>
                    <a:pt x="21351" y="17813"/>
                  </a:cubicBezTo>
                  <a:lnTo>
                    <a:pt x="21347" y="17811"/>
                  </a:lnTo>
                  <a:cubicBezTo>
                    <a:pt x="21341" y="17497"/>
                    <a:pt x="21310" y="17246"/>
                    <a:pt x="21262" y="17198"/>
                  </a:cubicBezTo>
                  <a:cubicBezTo>
                    <a:pt x="21260" y="17196"/>
                    <a:pt x="21258" y="17195"/>
                    <a:pt x="21256" y="17192"/>
                  </a:cubicBezTo>
                  <a:cubicBezTo>
                    <a:pt x="21134" y="16285"/>
                    <a:pt x="20717" y="15320"/>
                    <a:pt x="19712" y="14658"/>
                  </a:cubicBezTo>
                  <a:cubicBezTo>
                    <a:pt x="19762" y="14350"/>
                    <a:pt x="19801" y="14038"/>
                    <a:pt x="19827" y="13719"/>
                  </a:cubicBezTo>
                  <a:cubicBezTo>
                    <a:pt x="20534" y="13588"/>
                    <a:pt x="20987" y="13508"/>
                    <a:pt x="21065" y="13508"/>
                  </a:cubicBezTo>
                  <a:cubicBezTo>
                    <a:pt x="21069" y="13508"/>
                    <a:pt x="21072" y="13508"/>
                    <a:pt x="21074" y="13508"/>
                  </a:cubicBezTo>
                  <a:cubicBezTo>
                    <a:pt x="21081" y="13512"/>
                    <a:pt x="21088" y="13513"/>
                    <a:pt x="21095" y="13513"/>
                  </a:cubicBezTo>
                  <a:cubicBezTo>
                    <a:pt x="21433" y="13513"/>
                    <a:pt x="22054" y="9730"/>
                    <a:pt x="18819" y="8332"/>
                  </a:cubicBezTo>
                  <a:cubicBezTo>
                    <a:pt x="18435" y="7557"/>
                    <a:pt x="17956" y="6858"/>
                    <a:pt x="17400" y="6259"/>
                  </a:cubicBezTo>
                  <a:cubicBezTo>
                    <a:pt x="17455" y="6253"/>
                    <a:pt x="17489" y="6241"/>
                    <a:pt x="17499" y="6219"/>
                  </a:cubicBezTo>
                  <a:cubicBezTo>
                    <a:pt x="17680" y="5861"/>
                    <a:pt x="19078" y="1581"/>
                    <a:pt x="18400" y="1581"/>
                  </a:cubicBezTo>
                  <a:cubicBezTo>
                    <a:pt x="18380" y="1581"/>
                    <a:pt x="18357" y="1585"/>
                    <a:pt x="18332" y="1593"/>
                  </a:cubicBezTo>
                  <a:cubicBezTo>
                    <a:pt x="17499" y="1871"/>
                    <a:pt x="15926" y="3351"/>
                    <a:pt x="15926" y="3351"/>
                  </a:cubicBezTo>
                  <a:cubicBezTo>
                    <a:pt x="15926" y="3351"/>
                    <a:pt x="16105" y="850"/>
                    <a:pt x="15497" y="850"/>
                  </a:cubicBezTo>
                  <a:cubicBezTo>
                    <a:pt x="15486" y="850"/>
                    <a:pt x="15475" y="851"/>
                    <a:pt x="15463" y="853"/>
                  </a:cubicBezTo>
                  <a:cubicBezTo>
                    <a:pt x="14816" y="945"/>
                    <a:pt x="13429" y="2334"/>
                    <a:pt x="13429" y="2334"/>
                  </a:cubicBezTo>
                  <a:cubicBezTo>
                    <a:pt x="13429" y="2334"/>
                    <a:pt x="13261" y="0"/>
                    <a:pt x="12691"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74"/>
            <p:cNvSpPr/>
            <p:nvPr/>
          </p:nvSpPr>
          <p:spPr>
            <a:xfrm>
              <a:off x="7382182" y="3903705"/>
              <a:ext cx="722956" cy="469874"/>
            </a:xfrm>
            <a:custGeom>
              <a:avLst/>
              <a:gdLst/>
              <a:ahLst/>
              <a:cxnLst/>
              <a:rect l="l" t="t" r="r" b="b"/>
              <a:pathLst>
                <a:path w="7690" h="4998" extrusionOk="0">
                  <a:moveTo>
                    <a:pt x="2384" y="0"/>
                  </a:moveTo>
                  <a:cubicBezTo>
                    <a:pt x="1742" y="0"/>
                    <a:pt x="1281" y="209"/>
                    <a:pt x="1123" y="769"/>
                  </a:cubicBezTo>
                  <a:cubicBezTo>
                    <a:pt x="1123" y="769"/>
                    <a:pt x="0" y="3269"/>
                    <a:pt x="746" y="3671"/>
                  </a:cubicBezTo>
                  <a:cubicBezTo>
                    <a:pt x="1572" y="4115"/>
                    <a:pt x="3369" y="3694"/>
                    <a:pt x="6049" y="4905"/>
                  </a:cubicBezTo>
                  <a:cubicBezTo>
                    <a:pt x="6190" y="4969"/>
                    <a:pt x="6299" y="4998"/>
                    <a:pt x="6380" y="4998"/>
                  </a:cubicBezTo>
                  <a:cubicBezTo>
                    <a:pt x="7075" y="4998"/>
                    <a:pt x="5751" y="2888"/>
                    <a:pt x="5564" y="2720"/>
                  </a:cubicBezTo>
                  <a:cubicBezTo>
                    <a:pt x="5503" y="2664"/>
                    <a:pt x="5619" y="2645"/>
                    <a:pt x="5822" y="2645"/>
                  </a:cubicBezTo>
                  <a:cubicBezTo>
                    <a:pt x="6230" y="2645"/>
                    <a:pt x="6990" y="2720"/>
                    <a:pt x="7379" y="2720"/>
                  </a:cubicBezTo>
                  <a:cubicBezTo>
                    <a:pt x="7456" y="2720"/>
                    <a:pt x="7517" y="2717"/>
                    <a:pt x="7560" y="2710"/>
                  </a:cubicBezTo>
                  <a:cubicBezTo>
                    <a:pt x="7690" y="2689"/>
                    <a:pt x="7057" y="1237"/>
                    <a:pt x="5138" y="613"/>
                  </a:cubicBezTo>
                  <a:cubicBezTo>
                    <a:pt x="4108" y="279"/>
                    <a:pt x="3126" y="0"/>
                    <a:pt x="2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74"/>
            <p:cNvSpPr/>
            <p:nvPr/>
          </p:nvSpPr>
          <p:spPr>
            <a:xfrm>
              <a:off x="5857950" y="2800928"/>
              <a:ext cx="732639" cy="431141"/>
            </a:xfrm>
            <a:custGeom>
              <a:avLst/>
              <a:gdLst/>
              <a:ahLst/>
              <a:cxnLst/>
              <a:rect l="l" t="t" r="r" b="b"/>
              <a:pathLst>
                <a:path w="7793" h="4586" extrusionOk="0">
                  <a:moveTo>
                    <a:pt x="3522" y="0"/>
                  </a:moveTo>
                  <a:cubicBezTo>
                    <a:pt x="1811" y="0"/>
                    <a:pt x="844" y="914"/>
                    <a:pt x="944" y="978"/>
                  </a:cubicBezTo>
                  <a:cubicBezTo>
                    <a:pt x="1258" y="1179"/>
                    <a:pt x="3036" y="1695"/>
                    <a:pt x="2770" y="1785"/>
                  </a:cubicBezTo>
                  <a:cubicBezTo>
                    <a:pt x="2506" y="1874"/>
                    <a:pt x="0" y="3596"/>
                    <a:pt x="1429" y="3596"/>
                  </a:cubicBezTo>
                  <a:cubicBezTo>
                    <a:pt x="1437" y="3596"/>
                    <a:pt x="1445" y="3596"/>
                    <a:pt x="1454" y="3596"/>
                  </a:cubicBezTo>
                  <a:cubicBezTo>
                    <a:pt x="1508" y="3595"/>
                    <a:pt x="1562" y="3595"/>
                    <a:pt x="1615" y="3595"/>
                  </a:cubicBezTo>
                  <a:cubicBezTo>
                    <a:pt x="4351" y="3595"/>
                    <a:pt x="5789" y="4585"/>
                    <a:pt x="6712" y="4585"/>
                  </a:cubicBezTo>
                  <a:cubicBezTo>
                    <a:pt x="6745" y="4585"/>
                    <a:pt x="6777" y="4584"/>
                    <a:pt x="6809" y="4581"/>
                  </a:cubicBezTo>
                  <a:cubicBezTo>
                    <a:pt x="7652" y="4512"/>
                    <a:pt x="7622" y="1771"/>
                    <a:pt x="7622" y="1771"/>
                  </a:cubicBezTo>
                  <a:cubicBezTo>
                    <a:pt x="7793" y="527"/>
                    <a:pt x="6011" y="219"/>
                    <a:pt x="4003" y="24"/>
                  </a:cubicBezTo>
                  <a:cubicBezTo>
                    <a:pt x="3837" y="8"/>
                    <a:pt x="3676" y="0"/>
                    <a:pt x="35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74"/>
            <p:cNvSpPr/>
            <p:nvPr/>
          </p:nvSpPr>
          <p:spPr>
            <a:xfrm>
              <a:off x="6125135" y="3326463"/>
              <a:ext cx="1734437" cy="455397"/>
            </a:xfrm>
            <a:custGeom>
              <a:avLst/>
              <a:gdLst/>
              <a:ahLst/>
              <a:cxnLst/>
              <a:rect l="l" t="t" r="r" b="b"/>
              <a:pathLst>
                <a:path w="18449" h="4844" extrusionOk="0">
                  <a:moveTo>
                    <a:pt x="13689" y="0"/>
                  </a:moveTo>
                  <a:cubicBezTo>
                    <a:pt x="11113" y="0"/>
                    <a:pt x="4427" y="1396"/>
                    <a:pt x="4427" y="1396"/>
                  </a:cubicBezTo>
                  <a:cubicBezTo>
                    <a:pt x="4427" y="1396"/>
                    <a:pt x="618" y="3102"/>
                    <a:pt x="309" y="3213"/>
                  </a:cubicBezTo>
                  <a:cubicBezTo>
                    <a:pt x="1" y="3324"/>
                    <a:pt x="1184" y="3982"/>
                    <a:pt x="2192" y="4727"/>
                  </a:cubicBezTo>
                  <a:cubicBezTo>
                    <a:pt x="2301" y="4808"/>
                    <a:pt x="2571" y="4844"/>
                    <a:pt x="2967" y="4844"/>
                  </a:cubicBezTo>
                  <a:cubicBezTo>
                    <a:pt x="6202" y="4844"/>
                    <a:pt x="17809" y="2448"/>
                    <a:pt x="18224" y="2448"/>
                  </a:cubicBezTo>
                  <a:cubicBezTo>
                    <a:pt x="18227" y="2448"/>
                    <a:pt x="18230" y="2448"/>
                    <a:pt x="18232" y="2448"/>
                  </a:cubicBezTo>
                  <a:cubicBezTo>
                    <a:pt x="18234" y="2449"/>
                    <a:pt x="18237" y="2449"/>
                    <a:pt x="18239" y="2449"/>
                  </a:cubicBezTo>
                  <a:cubicBezTo>
                    <a:pt x="18448" y="2449"/>
                    <a:pt x="16153" y="341"/>
                    <a:pt x="14288" y="38"/>
                  </a:cubicBezTo>
                  <a:cubicBezTo>
                    <a:pt x="14129" y="12"/>
                    <a:pt x="13926" y="0"/>
                    <a:pt x="13689" y="0"/>
                  </a:cubicBezTo>
                  <a:close/>
                </a:path>
              </a:pathLst>
            </a:custGeom>
            <a:solidFill>
              <a:srgbClr val="E15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74"/>
            <p:cNvSpPr/>
            <p:nvPr/>
          </p:nvSpPr>
          <p:spPr>
            <a:xfrm>
              <a:off x="6339390" y="2662540"/>
              <a:ext cx="1385462" cy="1671166"/>
            </a:xfrm>
            <a:custGeom>
              <a:avLst/>
              <a:gdLst/>
              <a:ahLst/>
              <a:cxnLst/>
              <a:rect l="l" t="t" r="r" b="b"/>
              <a:pathLst>
                <a:path w="14737" h="17776" extrusionOk="0">
                  <a:moveTo>
                    <a:pt x="7369" y="0"/>
                  </a:moveTo>
                  <a:cubicBezTo>
                    <a:pt x="5415" y="0"/>
                    <a:pt x="3541" y="936"/>
                    <a:pt x="2158" y="2603"/>
                  </a:cubicBezTo>
                  <a:cubicBezTo>
                    <a:pt x="777" y="4270"/>
                    <a:pt x="1" y="6530"/>
                    <a:pt x="1" y="8887"/>
                  </a:cubicBezTo>
                  <a:cubicBezTo>
                    <a:pt x="1" y="11244"/>
                    <a:pt x="777" y="13505"/>
                    <a:pt x="2158" y="15172"/>
                  </a:cubicBezTo>
                  <a:cubicBezTo>
                    <a:pt x="3541" y="16839"/>
                    <a:pt x="5415" y="17776"/>
                    <a:pt x="7369" y="17776"/>
                  </a:cubicBezTo>
                  <a:cubicBezTo>
                    <a:pt x="9322" y="17776"/>
                    <a:pt x="11197" y="16839"/>
                    <a:pt x="12579" y="15172"/>
                  </a:cubicBezTo>
                  <a:cubicBezTo>
                    <a:pt x="13960" y="13505"/>
                    <a:pt x="14736" y="11244"/>
                    <a:pt x="14736" y="8887"/>
                  </a:cubicBezTo>
                  <a:cubicBezTo>
                    <a:pt x="14736" y="6530"/>
                    <a:pt x="13960" y="4270"/>
                    <a:pt x="12579" y="2603"/>
                  </a:cubicBezTo>
                  <a:cubicBezTo>
                    <a:pt x="11197" y="936"/>
                    <a:pt x="9322"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74"/>
            <p:cNvSpPr/>
            <p:nvPr/>
          </p:nvSpPr>
          <p:spPr>
            <a:xfrm>
              <a:off x="6668718" y="2776860"/>
              <a:ext cx="719854" cy="50109"/>
            </a:xfrm>
            <a:custGeom>
              <a:avLst/>
              <a:gdLst/>
              <a:ahLst/>
              <a:cxnLst/>
              <a:rect l="l" t="t" r="r" b="b"/>
              <a:pathLst>
                <a:path w="7657" h="533" extrusionOk="0">
                  <a:moveTo>
                    <a:pt x="7565" y="0"/>
                  </a:moveTo>
                  <a:cubicBezTo>
                    <a:pt x="7558" y="0"/>
                    <a:pt x="7550" y="2"/>
                    <a:pt x="7541" y="5"/>
                  </a:cubicBezTo>
                  <a:cubicBezTo>
                    <a:pt x="6713" y="305"/>
                    <a:pt x="5410" y="398"/>
                    <a:pt x="4122" y="398"/>
                  </a:cubicBezTo>
                  <a:cubicBezTo>
                    <a:pt x="2095" y="398"/>
                    <a:pt x="108" y="169"/>
                    <a:pt x="76" y="165"/>
                  </a:cubicBezTo>
                  <a:cubicBezTo>
                    <a:pt x="74" y="165"/>
                    <a:pt x="71" y="165"/>
                    <a:pt x="69" y="165"/>
                  </a:cubicBezTo>
                  <a:cubicBezTo>
                    <a:pt x="36" y="165"/>
                    <a:pt x="8" y="189"/>
                    <a:pt x="4" y="223"/>
                  </a:cubicBezTo>
                  <a:cubicBezTo>
                    <a:pt x="0" y="257"/>
                    <a:pt x="26" y="289"/>
                    <a:pt x="62" y="295"/>
                  </a:cubicBezTo>
                  <a:cubicBezTo>
                    <a:pt x="193" y="309"/>
                    <a:pt x="2126" y="533"/>
                    <a:pt x="4111" y="533"/>
                  </a:cubicBezTo>
                  <a:cubicBezTo>
                    <a:pt x="5410" y="533"/>
                    <a:pt x="6731" y="436"/>
                    <a:pt x="7585" y="126"/>
                  </a:cubicBezTo>
                  <a:cubicBezTo>
                    <a:pt x="7657" y="100"/>
                    <a:pt x="7629" y="0"/>
                    <a:pt x="756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74"/>
            <p:cNvSpPr/>
            <p:nvPr/>
          </p:nvSpPr>
          <p:spPr>
            <a:xfrm>
              <a:off x="6772414" y="2286675"/>
              <a:ext cx="879205" cy="588894"/>
            </a:xfrm>
            <a:custGeom>
              <a:avLst/>
              <a:gdLst/>
              <a:ahLst/>
              <a:cxnLst/>
              <a:rect l="l" t="t" r="r" b="b"/>
              <a:pathLst>
                <a:path w="9352" h="6264" extrusionOk="0">
                  <a:moveTo>
                    <a:pt x="2964" y="0"/>
                  </a:moveTo>
                  <a:cubicBezTo>
                    <a:pt x="2934" y="0"/>
                    <a:pt x="2902" y="7"/>
                    <a:pt x="2869" y="21"/>
                  </a:cubicBezTo>
                  <a:cubicBezTo>
                    <a:pt x="2222" y="298"/>
                    <a:pt x="0" y="4184"/>
                    <a:pt x="648" y="4462"/>
                  </a:cubicBezTo>
                  <a:cubicBezTo>
                    <a:pt x="648" y="4462"/>
                    <a:pt x="6521" y="6263"/>
                    <a:pt x="7605" y="6263"/>
                  </a:cubicBezTo>
                  <a:cubicBezTo>
                    <a:pt x="7699" y="6263"/>
                    <a:pt x="7757" y="6250"/>
                    <a:pt x="7772" y="6220"/>
                  </a:cubicBezTo>
                  <a:cubicBezTo>
                    <a:pt x="7951" y="5861"/>
                    <a:pt x="9351" y="1581"/>
                    <a:pt x="8673" y="1581"/>
                  </a:cubicBezTo>
                  <a:cubicBezTo>
                    <a:pt x="8653" y="1581"/>
                    <a:pt x="8630" y="1585"/>
                    <a:pt x="8605" y="1593"/>
                  </a:cubicBezTo>
                  <a:cubicBezTo>
                    <a:pt x="7772" y="1871"/>
                    <a:pt x="6199" y="3351"/>
                    <a:pt x="6199" y="3351"/>
                  </a:cubicBezTo>
                  <a:cubicBezTo>
                    <a:pt x="6199" y="3351"/>
                    <a:pt x="6377" y="850"/>
                    <a:pt x="5769" y="850"/>
                  </a:cubicBezTo>
                  <a:cubicBezTo>
                    <a:pt x="5758" y="850"/>
                    <a:pt x="5747" y="851"/>
                    <a:pt x="5736" y="853"/>
                  </a:cubicBezTo>
                  <a:cubicBezTo>
                    <a:pt x="5088" y="945"/>
                    <a:pt x="3702" y="2334"/>
                    <a:pt x="3702" y="2334"/>
                  </a:cubicBezTo>
                  <a:cubicBezTo>
                    <a:pt x="3702" y="2334"/>
                    <a:pt x="3534" y="0"/>
                    <a:pt x="2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74"/>
            <p:cNvSpPr/>
            <p:nvPr/>
          </p:nvSpPr>
          <p:spPr>
            <a:xfrm>
              <a:off x="6718545" y="4205863"/>
              <a:ext cx="651319" cy="40801"/>
            </a:xfrm>
            <a:custGeom>
              <a:avLst/>
              <a:gdLst/>
              <a:ahLst/>
              <a:cxnLst/>
              <a:rect l="l" t="t" r="r" b="b"/>
              <a:pathLst>
                <a:path w="6928" h="434" extrusionOk="0">
                  <a:moveTo>
                    <a:pt x="6006" y="0"/>
                  </a:moveTo>
                  <a:cubicBezTo>
                    <a:pt x="4155" y="0"/>
                    <a:pt x="279" y="289"/>
                    <a:pt x="81" y="305"/>
                  </a:cubicBezTo>
                  <a:cubicBezTo>
                    <a:pt x="1" y="312"/>
                    <a:pt x="5" y="432"/>
                    <a:pt x="86" y="433"/>
                  </a:cubicBezTo>
                  <a:lnTo>
                    <a:pt x="92" y="433"/>
                  </a:lnTo>
                  <a:cubicBezTo>
                    <a:pt x="140" y="430"/>
                    <a:pt x="4160" y="129"/>
                    <a:pt x="6018" y="129"/>
                  </a:cubicBezTo>
                  <a:cubicBezTo>
                    <a:pt x="6389" y="129"/>
                    <a:pt x="6674" y="141"/>
                    <a:pt x="6824" y="170"/>
                  </a:cubicBezTo>
                  <a:cubicBezTo>
                    <a:pt x="6829" y="171"/>
                    <a:pt x="6834" y="171"/>
                    <a:pt x="6838" y="171"/>
                  </a:cubicBezTo>
                  <a:cubicBezTo>
                    <a:pt x="6911" y="171"/>
                    <a:pt x="6927" y="58"/>
                    <a:pt x="6848" y="43"/>
                  </a:cubicBezTo>
                  <a:cubicBezTo>
                    <a:pt x="6690" y="13"/>
                    <a:pt x="6392" y="0"/>
                    <a:pt x="600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74"/>
            <p:cNvSpPr/>
            <p:nvPr/>
          </p:nvSpPr>
          <p:spPr>
            <a:xfrm>
              <a:off x="6596516" y="2849909"/>
              <a:ext cx="874880" cy="189623"/>
            </a:xfrm>
            <a:custGeom>
              <a:avLst/>
              <a:gdLst/>
              <a:ahLst/>
              <a:cxnLst/>
              <a:rect l="l" t="t" r="r" b="b"/>
              <a:pathLst>
                <a:path w="9306" h="2017" extrusionOk="0">
                  <a:moveTo>
                    <a:pt x="9227" y="1"/>
                  </a:moveTo>
                  <a:cubicBezTo>
                    <a:pt x="9201" y="1"/>
                    <a:pt x="9176" y="15"/>
                    <a:pt x="9166" y="47"/>
                  </a:cubicBezTo>
                  <a:cubicBezTo>
                    <a:pt x="8960" y="736"/>
                    <a:pt x="8702" y="1337"/>
                    <a:pt x="8603" y="1361"/>
                  </a:cubicBezTo>
                  <a:cubicBezTo>
                    <a:pt x="8602" y="1361"/>
                    <a:pt x="8601" y="1361"/>
                    <a:pt x="8600" y="1361"/>
                  </a:cubicBezTo>
                  <a:cubicBezTo>
                    <a:pt x="8496" y="1361"/>
                    <a:pt x="8054" y="931"/>
                    <a:pt x="7790" y="675"/>
                  </a:cubicBezTo>
                  <a:cubicBezTo>
                    <a:pt x="7431" y="326"/>
                    <a:pt x="7205" y="111"/>
                    <a:pt x="7094" y="90"/>
                  </a:cubicBezTo>
                  <a:cubicBezTo>
                    <a:pt x="7086" y="88"/>
                    <a:pt x="7078" y="87"/>
                    <a:pt x="7070" y="87"/>
                  </a:cubicBezTo>
                  <a:cubicBezTo>
                    <a:pt x="6937" y="87"/>
                    <a:pt x="6775" y="306"/>
                    <a:pt x="6458" y="774"/>
                  </a:cubicBezTo>
                  <a:cubicBezTo>
                    <a:pt x="6300" y="1008"/>
                    <a:pt x="6035" y="1399"/>
                    <a:pt x="5955" y="1405"/>
                  </a:cubicBezTo>
                  <a:cubicBezTo>
                    <a:pt x="5829" y="1380"/>
                    <a:pt x="5467" y="857"/>
                    <a:pt x="5272" y="576"/>
                  </a:cubicBezTo>
                  <a:cubicBezTo>
                    <a:pt x="5154" y="407"/>
                    <a:pt x="5069" y="285"/>
                    <a:pt x="5023" y="240"/>
                  </a:cubicBezTo>
                  <a:cubicBezTo>
                    <a:pt x="5007" y="222"/>
                    <a:pt x="4984" y="213"/>
                    <a:pt x="4959" y="213"/>
                  </a:cubicBezTo>
                  <a:cubicBezTo>
                    <a:pt x="4957" y="213"/>
                    <a:pt x="4955" y="213"/>
                    <a:pt x="4954" y="213"/>
                  </a:cubicBezTo>
                  <a:cubicBezTo>
                    <a:pt x="4825" y="220"/>
                    <a:pt x="4554" y="528"/>
                    <a:pt x="4010" y="1185"/>
                  </a:cubicBezTo>
                  <a:cubicBezTo>
                    <a:pt x="3769" y="1476"/>
                    <a:pt x="3471" y="1836"/>
                    <a:pt x="3388" y="1885"/>
                  </a:cubicBezTo>
                  <a:cubicBezTo>
                    <a:pt x="3299" y="1844"/>
                    <a:pt x="3038" y="1449"/>
                    <a:pt x="2847" y="1159"/>
                  </a:cubicBezTo>
                  <a:cubicBezTo>
                    <a:pt x="2598" y="784"/>
                    <a:pt x="2364" y="431"/>
                    <a:pt x="2211" y="320"/>
                  </a:cubicBezTo>
                  <a:cubicBezTo>
                    <a:pt x="2179" y="298"/>
                    <a:pt x="2146" y="287"/>
                    <a:pt x="2111" y="287"/>
                  </a:cubicBezTo>
                  <a:cubicBezTo>
                    <a:pt x="1910" y="287"/>
                    <a:pt x="1643" y="622"/>
                    <a:pt x="1342" y="1000"/>
                  </a:cubicBezTo>
                  <a:cubicBezTo>
                    <a:pt x="1116" y="1285"/>
                    <a:pt x="813" y="1671"/>
                    <a:pt x="671" y="1671"/>
                  </a:cubicBezTo>
                  <a:cubicBezTo>
                    <a:pt x="665" y="1671"/>
                    <a:pt x="660" y="1670"/>
                    <a:pt x="655" y="1669"/>
                  </a:cubicBezTo>
                  <a:cubicBezTo>
                    <a:pt x="429" y="1613"/>
                    <a:pt x="215" y="864"/>
                    <a:pt x="133" y="405"/>
                  </a:cubicBezTo>
                  <a:cubicBezTo>
                    <a:pt x="125" y="371"/>
                    <a:pt x="98" y="355"/>
                    <a:pt x="71" y="355"/>
                  </a:cubicBezTo>
                  <a:cubicBezTo>
                    <a:pt x="36" y="355"/>
                    <a:pt x="0" y="382"/>
                    <a:pt x="6" y="428"/>
                  </a:cubicBezTo>
                  <a:cubicBezTo>
                    <a:pt x="29" y="558"/>
                    <a:pt x="244" y="1699"/>
                    <a:pt x="624" y="1794"/>
                  </a:cubicBezTo>
                  <a:cubicBezTo>
                    <a:pt x="638" y="1798"/>
                    <a:pt x="652" y="1799"/>
                    <a:pt x="666" y="1799"/>
                  </a:cubicBezTo>
                  <a:cubicBezTo>
                    <a:pt x="869" y="1799"/>
                    <a:pt x="1137" y="1465"/>
                    <a:pt x="1443" y="1082"/>
                  </a:cubicBezTo>
                  <a:cubicBezTo>
                    <a:pt x="1658" y="813"/>
                    <a:pt x="1975" y="417"/>
                    <a:pt x="2107" y="417"/>
                  </a:cubicBezTo>
                  <a:cubicBezTo>
                    <a:pt x="2118" y="417"/>
                    <a:pt x="2127" y="420"/>
                    <a:pt x="2136" y="425"/>
                  </a:cubicBezTo>
                  <a:cubicBezTo>
                    <a:pt x="2271" y="522"/>
                    <a:pt x="2519" y="899"/>
                    <a:pt x="2739" y="1232"/>
                  </a:cubicBezTo>
                  <a:cubicBezTo>
                    <a:pt x="3106" y="1788"/>
                    <a:pt x="3271" y="2016"/>
                    <a:pt x="3392" y="2016"/>
                  </a:cubicBezTo>
                  <a:cubicBezTo>
                    <a:pt x="3400" y="2016"/>
                    <a:pt x="3408" y="2016"/>
                    <a:pt x="3416" y="2015"/>
                  </a:cubicBezTo>
                  <a:cubicBezTo>
                    <a:pt x="3503" y="1993"/>
                    <a:pt x="3685" y="1782"/>
                    <a:pt x="4110" y="1269"/>
                  </a:cubicBezTo>
                  <a:cubicBezTo>
                    <a:pt x="4396" y="925"/>
                    <a:pt x="4821" y="412"/>
                    <a:pt x="4948" y="349"/>
                  </a:cubicBezTo>
                  <a:cubicBezTo>
                    <a:pt x="4993" y="403"/>
                    <a:pt x="5077" y="524"/>
                    <a:pt x="5165" y="651"/>
                  </a:cubicBezTo>
                  <a:cubicBezTo>
                    <a:pt x="5499" y="1131"/>
                    <a:pt x="5767" y="1500"/>
                    <a:pt x="5930" y="1534"/>
                  </a:cubicBezTo>
                  <a:cubicBezTo>
                    <a:pt x="5937" y="1535"/>
                    <a:pt x="5944" y="1536"/>
                    <a:pt x="5952" y="1536"/>
                  </a:cubicBezTo>
                  <a:cubicBezTo>
                    <a:pt x="6082" y="1536"/>
                    <a:pt x="6246" y="1318"/>
                    <a:pt x="6565" y="848"/>
                  </a:cubicBezTo>
                  <a:cubicBezTo>
                    <a:pt x="6722" y="615"/>
                    <a:pt x="6987" y="225"/>
                    <a:pt x="7069" y="218"/>
                  </a:cubicBezTo>
                  <a:cubicBezTo>
                    <a:pt x="7147" y="233"/>
                    <a:pt x="7455" y="531"/>
                    <a:pt x="7701" y="769"/>
                  </a:cubicBezTo>
                  <a:cubicBezTo>
                    <a:pt x="8200" y="1252"/>
                    <a:pt x="8462" y="1490"/>
                    <a:pt x="8605" y="1490"/>
                  </a:cubicBezTo>
                  <a:cubicBezTo>
                    <a:pt x="8613" y="1490"/>
                    <a:pt x="8620" y="1490"/>
                    <a:pt x="8627" y="1488"/>
                  </a:cubicBezTo>
                  <a:cubicBezTo>
                    <a:pt x="8860" y="1441"/>
                    <a:pt x="9169" y="491"/>
                    <a:pt x="9290" y="85"/>
                  </a:cubicBezTo>
                  <a:cubicBezTo>
                    <a:pt x="9306" y="34"/>
                    <a:pt x="9266" y="1"/>
                    <a:pt x="9227"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74"/>
            <p:cNvSpPr/>
            <p:nvPr/>
          </p:nvSpPr>
          <p:spPr>
            <a:xfrm>
              <a:off x="6866333" y="2652199"/>
              <a:ext cx="626969" cy="177214"/>
            </a:xfrm>
            <a:custGeom>
              <a:avLst/>
              <a:gdLst/>
              <a:ahLst/>
              <a:cxnLst/>
              <a:rect l="l" t="t" r="r" b="b"/>
              <a:pathLst>
                <a:path w="6669" h="1885" extrusionOk="0">
                  <a:moveTo>
                    <a:pt x="91" y="0"/>
                  </a:moveTo>
                  <a:cubicBezTo>
                    <a:pt x="18" y="0"/>
                    <a:pt x="1" y="114"/>
                    <a:pt x="80" y="129"/>
                  </a:cubicBezTo>
                  <a:cubicBezTo>
                    <a:pt x="135" y="141"/>
                    <a:pt x="5515" y="1230"/>
                    <a:pt x="6545" y="1873"/>
                  </a:cubicBezTo>
                  <a:cubicBezTo>
                    <a:pt x="6555" y="1880"/>
                    <a:pt x="6567" y="1884"/>
                    <a:pt x="6579" y="1884"/>
                  </a:cubicBezTo>
                  <a:lnTo>
                    <a:pt x="6581" y="1884"/>
                  </a:lnTo>
                  <a:cubicBezTo>
                    <a:pt x="6645" y="1883"/>
                    <a:pt x="6669" y="1799"/>
                    <a:pt x="6614" y="1764"/>
                  </a:cubicBezTo>
                  <a:cubicBezTo>
                    <a:pt x="5563" y="1107"/>
                    <a:pt x="329" y="47"/>
                    <a:pt x="105" y="2"/>
                  </a:cubicBezTo>
                  <a:cubicBezTo>
                    <a:pt x="100" y="1"/>
                    <a:pt x="96" y="0"/>
                    <a:pt x="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74"/>
            <p:cNvSpPr/>
            <p:nvPr/>
          </p:nvSpPr>
          <p:spPr>
            <a:xfrm>
              <a:off x="6380568" y="3438338"/>
              <a:ext cx="1289475" cy="231553"/>
            </a:xfrm>
            <a:custGeom>
              <a:avLst/>
              <a:gdLst/>
              <a:ahLst/>
              <a:cxnLst/>
              <a:rect l="l" t="t" r="r" b="b"/>
              <a:pathLst>
                <a:path w="13716" h="2463" extrusionOk="0">
                  <a:moveTo>
                    <a:pt x="10664" y="1"/>
                  </a:moveTo>
                  <a:cubicBezTo>
                    <a:pt x="10485" y="1"/>
                    <a:pt x="10249" y="354"/>
                    <a:pt x="9898" y="900"/>
                  </a:cubicBezTo>
                  <a:cubicBezTo>
                    <a:pt x="9717" y="1182"/>
                    <a:pt x="9468" y="1570"/>
                    <a:pt x="9392" y="1587"/>
                  </a:cubicBezTo>
                  <a:cubicBezTo>
                    <a:pt x="9269" y="1558"/>
                    <a:pt x="8737" y="800"/>
                    <a:pt x="8295" y="83"/>
                  </a:cubicBezTo>
                  <a:cubicBezTo>
                    <a:pt x="8284" y="64"/>
                    <a:pt x="8263" y="52"/>
                    <a:pt x="8240" y="52"/>
                  </a:cubicBezTo>
                  <a:cubicBezTo>
                    <a:pt x="8217" y="52"/>
                    <a:pt x="8197" y="64"/>
                    <a:pt x="8185" y="83"/>
                  </a:cubicBezTo>
                  <a:cubicBezTo>
                    <a:pt x="7767" y="764"/>
                    <a:pt x="7068" y="1808"/>
                    <a:pt x="6856" y="1899"/>
                  </a:cubicBezTo>
                  <a:cubicBezTo>
                    <a:pt x="6851" y="1901"/>
                    <a:pt x="6844" y="1902"/>
                    <a:pt x="6837" y="1902"/>
                  </a:cubicBezTo>
                  <a:cubicBezTo>
                    <a:pt x="6679" y="1902"/>
                    <a:pt x="6125" y="1345"/>
                    <a:pt x="5445" y="387"/>
                  </a:cubicBezTo>
                  <a:cubicBezTo>
                    <a:pt x="5432" y="369"/>
                    <a:pt x="5413" y="360"/>
                    <a:pt x="5393" y="360"/>
                  </a:cubicBezTo>
                  <a:cubicBezTo>
                    <a:pt x="5391" y="360"/>
                    <a:pt x="5390" y="360"/>
                    <a:pt x="5389" y="360"/>
                  </a:cubicBezTo>
                  <a:cubicBezTo>
                    <a:pt x="5366" y="361"/>
                    <a:pt x="5346" y="373"/>
                    <a:pt x="5335" y="393"/>
                  </a:cubicBezTo>
                  <a:cubicBezTo>
                    <a:pt x="4903" y="1159"/>
                    <a:pt x="4332" y="1946"/>
                    <a:pt x="4123" y="1946"/>
                  </a:cubicBezTo>
                  <a:cubicBezTo>
                    <a:pt x="4114" y="1946"/>
                    <a:pt x="4106" y="1944"/>
                    <a:pt x="4099" y="1941"/>
                  </a:cubicBezTo>
                  <a:cubicBezTo>
                    <a:pt x="3885" y="1861"/>
                    <a:pt x="3477" y="1310"/>
                    <a:pt x="3207" y="945"/>
                  </a:cubicBezTo>
                  <a:cubicBezTo>
                    <a:pt x="3026" y="699"/>
                    <a:pt x="2937" y="580"/>
                    <a:pt x="2885" y="546"/>
                  </a:cubicBezTo>
                  <a:cubicBezTo>
                    <a:pt x="2870" y="536"/>
                    <a:pt x="2855" y="531"/>
                    <a:pt x="2838" y="531"/>
                  </a:cubicBezTo>
                  <a:cubicBezTo>
                    <a:pt x="2734" y="531"/>
                    <a:pt x="2555" y="738"/>
                    <a:pt x="1958" y="1507"/>
                  </a:cubicBezTo>
                  <a:cubicBezTo>
                    <a:pt x="1714" y="1824"/>
                    <a:pt x="1384" y="2247"/>
                    <a:pt x="1281" y="2325"/>
                  </a:cubicBezTo>
                  <a:cubicBezTo>
                    <a:pt x="1148" y="2199"/>
                    <a:pt x="608" y="1389"/>
                    <a:pt x="143" y="654"/>
                  </a:cubicBezTo>
                  <a:cubicBezTo>
                    <a:pt x="129" y="632"/>
                    <a:pt x="109" y="623"/>
                    <a:pt x="89" y="623"/>
                  </a:cubicBezTo>
                  <a:cubicBezTo>
                    <a:pt x="44" y="623"/>
                    <a:pt x="1" y="672"/>
                    <a:pt x="33" y="722"/>
                  </a:cubicBezTo>
                  <a:cubicBezTo>
                    <a:pt x="430" y="1352"/>
                    <a:pt x="1117" y="2415"/>
                    <a:pt x="1251" y="2459"/>
                  </a:cubicBezTo>
                  <a:cubicBezTo>
                    <a:pt x="1258" y="2461"/>
                    <a:pt x="1267" y="2463"/>
                    <a:pt x="1275" y="2463"/>
                  </a:cubicBezTo>
                  <a:cubicBezTo>
                    <a:pt x="1365" y="2463"/>
                    <a:pt x="1508" y="2300"/>
                    <a:pt x="2061" y="1586"/>
                  </a:cubicBezTo>
                  <a:cubicBezTo>
                    <a:pt x="2339" y="1227"/>
                    <a:pt x="2714" y="744"/>
                    <a:pt x="2831" y="669"/>
                  </a:cubicBezTo>
                  <a:cubicBezTo>
                    <a:pt x="2882" y="719"/>
                    <a:pt x="2998" y="879"/>
                    <a:pt x="3104" y="1020"/>
                  </a:cubicBezTo>
                  <a:cubicBezTo>
                    <a:pt x="3399" y="1420"/>
                    <a:pt x="3804" y="1968"/>
                    <a:pt x="4054" y="2062"/>
                  </a:cubicBezTo>
                  <a:cubicBezTo>
                    <a:pt x="4073" y="2069"/>
                    <a:pt x="4093" y="2072"/>
                    <a:pt x="4114" y="2072"/>
                  </a:cubicBezTo>
                  <a:cubicBezTo>
                    <a:pt x="4482" y="2072"/>
                    <a:pt x="5133" y="1004"/>
                    <a:pt x="5398" y="543"/>
                  </a:cubicBezTo>
                  <a:cubicBezTo>
                    <a:pt x="5719" y="989"/>
                    <a:pt x="6507" y="2028"/>
                    <a:pt x="6852" y="2028"/>
                  </a:cubicBezTo>
                  <a:cubicBezTo>
                    <a:pt x="6872" y="2028"/>
                    <a:pt x="6890" y="2025"/>
                    <a:pt x="6907" y="2017"/>
                  </a:cubicBezTo>
                  <a:cubicBezTo>
                    <a:pt x="7193" y="1893"/>
                    <a:pt x="8005" y="618"/>
                    <a:pt x="8240" y="240"/>
                  </a:cubicBezTo>
                  <a:cubicBezTo>
                    <a:pt x="8507" y="667"/>
                    <a:pt x="9154" y="1671"/>
                    <a:pt x="9367" y="1714"/>
                  </a:cubicBezTo>
                  <a:cubicBezTo>
                    <a:pt x="9374" y="1716"/>
                    <a:pt x="9382" y="1716"/>
                    <a:pt x="9389" y="1716"/>
                  </a:cubicBezTo>
                  <a:cubicBezTo>
                    <a:pt x="9515" y="1716"/>
                    <a:pt x="9666" y="1500"/>
                    <a:pt x="10007" y="969"/>
                  </a:cubicBezTo>
                  <a:cubicBezTo>
                    <a:pt x="10171" y="714"/>
                    <a:pt x="10548" y="129"/>
                    <a:pt x="10654" y="129"/>
                  </a:cubicBezTo>
                  <a:cubicBezTo>
                    <a:pt x="10658" y="129"/>
                    <a:pt x="10662" y="130"/>
                    <a:pt x="10665" y="131"/>
                  </a:cubicBezTo>
                  <a:cubicBezTo>
                    <a:pt x="10761" y="179"/>
                    <a:pt x="11045" y="588"/>
                    <a:pt x="11293" y="949"/>
                  </a:cubicBezTo>
                  <a:cubicBezTo>
                    <a:pt x="11829" y="1725"/>
                    <a:pt x="12118" y="2113"/>
                    <a:pt x="12298" y="2113"/>
                  </a:cubicBezTo>
                  <a:cubicBezTo>
                    <a:pt x="12311" y="2113"/>
                    <a:pt x="12324" y="2111"/>
                    <a:pt x="12336" y="2107"/>
                  </a:cubicBezTo>
                  <a:cubicBezTo>
                    <a:pt x="12610" y="2016"/>
                    <a:pt x="13510" y="423"/>
                    <a:pt x="13687" y="105"/>
                  </a:cubicBezTo>
                  <a:cubicBezTo>
                    <a:pt x="13716" y="53"/>
                    <a:pt x="13672" y="7"/>
                    <a:pt x="13629" y="7"/>
                  </a:cubicBezTo>
                  <a:cubicBezTo>
                    <a:pt x="13608" y="7"/>
                    <a:pt x="13587" y="17"/>
                    <a:pt x="13574" y="42"/>
                  </a:cubicBezTo>
                  <a:cubicBezTo>
                    <a:pt x="13142" y="814"/>
                    <a:pt x="12460" y="1929"/>
                    <a:pt x="12297" y="1983"/>
                  </a:cubicBezTo>
                  <a:lnTo>
                    <a:pt x="12296" y="1983"/>
                  </a:lnTo>
                  <a:cubicBezTo>
                    <a:pt x="12165" y="1983"/>
                    <a:pt x="11686" y="1290"/>
                    <a:pt x="11400" y="875"/>
                  </a:cubicBezTo>
                  <a:cubicBezTo>
                    <a:pt x="11058" y="381"/>
                    <a:pt x="10843" y="75"/>
                    <a:pt x="10724" y="15"/>
                  </a:cubicBezTo>
                  <a:cubicBezTo>
                    <a:pt x="10704" y="5"/>
                    <a:pt x="10685" y="1"/>
                    <a:pt x="10664"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74"/>
            <p:cNvSpPr/>
            <p:nvPr/>
          </p:nvSpPr>
          <p:spPr>
            <a:xfrm>
              <a:off x="6055283" y="3017065"/>
              <a:ext cx="1882788" cy="540102"/>
            </a:xfrm>
            <a:custGeom>
              <a:avLst/>
              <a:gdLst/>
              <a:ahLst/>
              <a:cxnLst/>
              <a:rect l="l" t="t" r="r" b="b"/>
              <a:pathLst>
                <a:path w="20027" h="5745" extrusionOk="0">
                  <a:moveTo>
                    <a:pt x="13309" y="1"/>
                  </a:moveTo>
                  <a:cubicBezTo>
                    <a:pt x="10827" y="1"/>
                    <a:pt x="8003" y="551"/>
                    <a:pt x="5425" y="551"/>
                  </a:cubicBezTo>
                  <a:cubicBezTo>
                    <a:pt x="4179" y="551"/>
                    <a:pt x="2991" y="423"/>
                    <a:pt x="1927" y="42"/>
                  </a:cubicBezTo>
                  <a:lnTo>
                    <a:pt x="1927" y="42"/>
                  </a:lnTo>
                  <a:cubicBezTo>
                    <a:pt x="1927" y="42"/>
                    <a:pt x="0" y="3574"/>
                    <a:pt x="2924" y="4948"/>
                  </a:cubicBezTo>
                  <a:cubicBezTo>
                    <a:pt x="3674" y="5300"/>
                    <a:pt x="4873" y="5412"/>
                    <a:pt x="6297" y="5412"/>
                  </a:cubicBezTo>
                  <a:cubicBezTo>
                    <a:pt x="8761" y="5412"/>
                    <a:pt x="11901" y="5078"/>
                    <a:pt x="14570" y="5078"/>
                  </a:cubicBezTo>
                  <a:cubicBezTo>
                    <a:pt x="16370" y="5078"/>
                    <a:pt x="17956" y="5230"/>
                    <a:pt x="18975" y="5739"/>
                  </a:cubicBezTo>
                  <a:cubicBezTo>
                    <a:pt x="18982" y="5743"/>
                    <a:pt x="18989" y="5744"/>
                    <a:pt x="18996" y="5744"/>
                  </a:cubicBezTo>
                  <a:cubicBezTo>
                    <a:pt x="19354" y="5744"/>
                    <a:pt x="20027" y="1516"/>
                    <a:pt x="16126" y="348"/>
                  </a:cubicBezTo>
                  <a:cubicBezTo>
                    <a:pt x="15270" y="92"/>
                    <a:pt x="14318" y="1"/>
                    <a:pt x="133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74"/>
            <p:cNvSpPr/>
            <p:nvPr/>
          </p:nvSpPr>
          <p:spPr>
            <a:xfrm>
              <a:off x="6055283" y="3581709"/>
              <a:ext cx="1912966" cy="555050"/>
            </a:xfrm>
            <a:custGeom>
              <a:avLst/>
              <a:gdLst/>
              <a:ahLst/>
              <a:cxnLst/>
              <a:rect l="l" t="t" r="r" b="b"/>
              <a:pathLst>
                <a:path w="20348" h="5904" extrusionOk="0">
                  <a:moveTo>
                    <a:pt x="13393" y="1"/>
                  </a:moveTo>
                  <a:cubicBezTo>
                    <a:pt x="10118" y="1"/>
                    <a:pt x="5983" y="756"/>
                    <a:pt x="3188" y="756"/>
                  </a:cubicBezTo>
                  <a:cubicBezTo>
                    <a:pt x="2328" y="756"/>
                    <a:pt x="1595" y="685"/>
                    <a:pt x="1052" y="498"/>
                  </a:cubicBezTo>
                  <a:lnTo>
                    <a:pt x="1052" y="498"/>
                  </a:lnTo>
                  <a:cubicBezTo>
                    <a:pt x="1052" y="498"/>
                    <a:pt x="0" y="4070"/>
                    <a:pt x="2924" y="5443"/>
                  </a:cubicBezTo>
                  <a:cubicBezTo>
                    <a:pt x="3594" y="5757"/>
                    <a:pt x="4605" y="5866"/>
                    <a:pt x="5808" y="5866"/>
                  </a:cubicBezTo>
                  <a:cubicBezTo>
                    <a:pt x="8482" y="5866"/>
                    <a:pt x="12102" y="5329"/>
                    <a:pt x="15014" y="5329"/>
                  </a:cubicBezTo>
                  <a:cubicBezTo>
                    <a:pt x="16511" y="5329"/>
                    <a:pt x="17820" y="5471"/>
                    <a:pt x="18718" y="5900"/>
                  </a:cubicBezTo>
                  <a:cubicBezTo>
                    <a:pt x="18723" y="5902"/>
                    <a:pt x="18728" y="5903"/>
                    <a:pt x="18733" y="5903"/>
                  </a:cubicBezTo>
                  <a:cubicBezTo>
                    <a:pt x="19061" y="5903"/>
                    <a:pt x="20348" y="1518"/>
                    <a:pt x="16432" y="347"/>
                  </a:cubicBezTo>
                  <a:cubicBezTo>
                    <a:pt x="15589" y="94"/>
                    <a:pt x="14544" y="1"/>
                    <a:pt x="133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74"/>
            <p:cNvSpPr/>
            <p:nvPr/>
          </p:nvSpPr>
          <p:spPr>
            <a:xfrm>
              <a:off x="7521791" y="3901636"/>
              <a:ext cx="347564" cy="207674"/>
            </a:xfrm>
            <a:custGeom>
              <a:avLst/>
              <a:gdLst/>
              <a:ahLst/>
              <a:cxnLst/>
              <a:rect l="l" t="t" r="r" b="b"/>
              <a:pathLst>
                <a:path w="3697" h="2209" extrusionOk="0">
                  <a:moveTo>
                    <a:pt x="3514" y="0"/>
                  </a:moveTo>
                  <a:cubicBezTo>
                    <a:pt x="3498" y="0"/>
                    <a:pt x="3482" y="6"/>
                    <a:pt x="3469" y="17"/>
                  </a:cubicBezTo>
                  <a:cubicBezTo>
                    <a:pt x="3443" y="40"/>
                    <a:pt x="3441" y="80"/>
                    <a:pt x="3467" y="104"/>
                  </a:cubicBezTo>
                  <a:cubicBezTo>
                    <a:pt x="3532" y="234"/>
                    <a:pt x="3560" y="1859"/>
                    <a:pt x="3310" y="2066"/>
                  </a:cubicBezTo>
                  <a:cubicBezTo>
                    <a:pt x="3303" y="2071"/>
                    <a:pt x="3296" y="2078"/>
                    <a:pt x="3283" y="2078"/>
                  </a:cubicBezTo>
                  <a:cubicBezTo>
                    <a:pt x="3270" y="2078"/>
                    <a:pt x="3254" y="2072"/>
                    <a:pt x="3229" y="2053"/>
                  </a:cubicBezTo>
                  <a:cubicBezTo>
                    <a:pt x="2915" y="1807"/>
                    <a:pt x="1678" y="1764"/>
                    <a:pt x="846" y="1764"/>
                  </a:cubicBezTo>
                  <a:cubicBezTo>
                    <a:pt x="421" y="1764"/>
                    <a:pt x="102" y="1775"/>
                    <a:pt x="65" y="1776"/>
                  </a:cubicBezTo>
                  <a:cubicBezTo>
                    <a:pt x="28" y="1778"/>
                    <a:pt x="0" y="1807"/>
                    <a:pt x="2" y="1843"/>
                  </a:cubicBezTo>
                  <a:cubicBezTo>
                    <a:pt x="2" y="1878"/>
                    <a:pt x="31" y="1906"/>
                    <a:pt x="66" y="1906"/>
                  </a:cubicBezTo>
                  <a:cubicBezTo>
                    <a:pt x="67" y="1906"/>
                    <a:pt x="68" y="1906"/>
                    <a:pt x="69" y="1906"/>
                  </a:cubicBezTo>
                  <a:cubicBezTo>
                    <a:pt x="254" y="1899"/>
                    <a:pt x="521" y="1893"/>
                    <a:pt x="820" y="1893"/>
                  </a:cubicBezTo>
                  <a:cubicBezTo>
                    <a:pt x="1703" y="1893"/>
                    <a:pt x="2878" y="1943"/>
                    <a:pt x="3149" y="2155"/>
                  </a:cubicBezTo>
                  <a:cubicBezTo>
                    <a:pt x="3186" y="2187"/>
                    <a:pt x="3233" y="2205"/>
                    <a:pt x="3282" y="2208"/>
                  </a:cubicBezTo>
                  <a:cubicBezTo>
                    <a:pt x="3336" y="2205"/>
                    <a:pt x="3387" y="2181"/>
                    <a:pt x="3420" y="2139"/>
                  </a:cubicBezTo>
                  <a:cubicBezTo>
                    <a:pt x="3695" y="1828"/>
                    <a:pt x="3697" y="153"/>
                    <a:pt x="3563" y="21"/>
                  </a:cubicBezTo>
                  <a:cubicBezTo>
                    <a:pt x="3550" y="7"/>
                    <a:pt x="3532" y="0"/>
                    <a:pt x="351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74"/>
            <p:cNvSpPr/>
            <p:nvPr/>
          </p:nvSpPr>
          <p:spPr>
            <a:xfrm>
              <a:off x="6141493" y="3632946"/>
              <a:ext cx="316634" cy="31964"/>
            </a:xfrm>
            <a:custGeom>
              <a:avLst/>
              <a:gdLst/>
              <a:ahLst/>
              <a:cxnLst/>
              <a:rect l="l" t="t" r="r" b="b"/>
              <a:pathLst>
                <a:path w="3368" h="340" extrusionOk="0">
                  <a:moveTo>
                    <a:pt x="89" y="0"/>
                  </a:moveTo>
                  <a:cubicBezTo>
                    <a:pt x="17" y="0"/>
                    <a:pt x="0" y="109"/>
                    <a:pt x="77" y="128"/>
                  </a:cubicBezTo>
                  <a:cubicBezTo>
                    <a:pt x="90" y="131"/>
                    <a:pt x="1191" y="339"/>
                    <a:pt x="2385" y="339"/>
                  </a:cubicBezTo>
                  <a:cubicBezTo>
                    <a:pt x="2397" y="339"/>
                    <a:pt x="2408" y="339"/>
                    <a:pt x="2420" y="339"/>
                  </a:cubicBezTo>
                  <a:cubicBezTo>
                    <a:pt x="2708" y="339"/>
                    <a:pt x="2997" y="323"/>
                    <a:pt x="3285" y="294"/>
                  </a:cubicBezTo>
                  <a:cubicBezTo>
                    <a:pt x="3367" y="283"/>
                    <a:pt x="3357" y="164"/>
                    <a:pt x="3279" y="164"/>
                  </a:cubicBezTo>
                  <a:cubicBezTo>
                    <a:pt x="3276" y="164"/>
                    <a:pt x="3273" y="164"/>
                    <a:pt x="3270" y="164"/>
                  </a:cubicBezTo>
                  <a:cubicBezTo>
                    <a:pt x="2979" y="196"/>
                    <a:pt x="2678" y="209"/>
                    <a:pt x="2382" y="209"/>
                  </a:cubicBezTo>
                  <a:cubicBezTo>
                    <a:pt x="1204" y="209"/>
                    <a:pt x="114" y="3"/>
                    <a:pt x="101" y="1"/>
                  </a:cubicBezTo>
                  <a:cubicBezTo>
                    <a:pt x="97" y="0"/>
                    <a:pt x="93" y="0"/>
                    <a:pt x="89"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74"/>
            <p:cNvSpPr/>
            <p:nvPr/>
          </p:nvSpPr>
          <p:spPr>
            <a:xfrm>
              <a:off x="7521791" y="3484217"/>
              <a:ext cx="329702" cy="58852"/>
            </a:xfrm>
            <a:custGeom>
              <a:avLst/>
              <a:gdLst/>
              <a:ahLst/>
              <a:cxnLst/>
              <a:rect l="l" t="t" r="r" b="b"/>
              <a:pathLst>
                <a:path w="3507" h="626" extrusionOk="0">
                  <a:moveTo>
                    <a:pt x="339" y="0"/>
                  </a:moveTo>
                  <a:cubicBezTo>
                    <a:pt x="184" y="0"/>
                    <a:pt x="84" y="2"/>
                    <a:pt x="65" y="3"/>
                  </a:cubicBezTo>
                  <a:cubicBezTo>
                    <a:pt x="28" y="4"/>
                    <a:pt x="0" y="34"/>
                    <a:pt x="2" y="70"/>
                  </a:cubicBezTo>
                  <a:cubicBezTo>
                    <a:pt x="0" y="106"/>
                    <a:pt x="29" y="134"/>
                    <a:pt x="64" y="134"/>
                  </a:cubicBezTo>
                  <a:cubicBezTo>
                    <a:pt x="65" y="134"/>
                    <a:pt x="67" y="134"/>
                    <a:pt x="69" y="134"/>
                  </a:cubicBezTo>
                  <a:cubicBezTo>
                    <a:pt x="74" y="134"/>
                    <a:pt x="166" y="131"/>
                    <a:pt x="317" y="131"/>
                  </a:cubicBezTo>
                  <a:cubicBezTo>
                    <a:pt x="991" y="131"/>
                    <a:pt x="2836" y="174"/>
                    <a:pt x="3379" y="612"/>
                  </a:cubicBezTo>
                  <a:cubicBezTo>
                    <a:pt x="3391" y="622"/>
                    <a:pt x="3404" y="626"/>
                    <a:pt x="3419" y="626"/>
                  </a:cubicBezTo>
                  <a:cubicBezTo>
                    <a:pt x="3480" y="626"/>
                    <a:pt x="3507" y="550"/>
                    <a:pt x="3460" y="511"/>
                  </a:cubicBezTo>
                  <a:cubicBezTo>
                    <a:pt x="2885" y="46"/>
                    <a:pt x="1044" y="0"/>
                    <a:pt x="339"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74"/>
            <p:cNvSpPr/>
            <p:nvPr/>
          </p:nvSpPr>
          <p:spPr>
            <a:xfrm>
              <a:off x="6174492" y="3035491"/>
              <a:ext cx="337035" cy="161607"/>
            </a:xfrm>
            <a:custGeom>
              <a:avLst/>
              <a:gdLst/>
              <a:ahLst/>
              <a:cxnLst/>
              <a:rect l="l" t="t" r="r" b="b"/>
              <a:pathLst>
                <a:path w="3585" h="1719" extrusionOk="0">
                  <a:moveTo>
                    <a:pt x="591" y="0"/>
                  </a:moveTo>
                  <a:cubicBezTo>
                    <a:pt x="534" y="0"/>
                    <a:pt x="477" y="18"/>
                    <a:pt x="430" y="53"/>
                  </a:cubicBezTo>
                  <a:cubicBezTo>
                    <a:pt x="62" y="312"/>
                    <a:pt x="8" y="1515"/>
                    <a:pt x="2" y="1652"/>
                  </a:cubicBezTo>
                  <a:cubicBezTo>
                    <a:pt x="1" y="1686"/>
                    <a:pt x="29" y="1716"/>
                    <a:pt x="64" y="1719"/>
                  </a:cubicBezTo>
                  <a:lnTo>
                    <a:pt x="66" y="1719"/>
                  </a:lnTo>
                  <a:cubicBezTo>
                    <a:pt x="101" y="1719"/>
                    <a:pt x="131" y="1691"/>
                    <a:pt x="132" y="1656"/>
                  </a:cubicBezTo>
                  <a:cubicBezTo>
                    <a:pt x="145" y="1304"/>
                    <a:pt x="238" y="347"/>
                    <a:pt x="505" y="159"/>
                  </a:cubicBezTo>
                  <a:cubicBezTo>
                    <a:pt x="530" y="139"/>
                    <a:pt x="561" y="129"/>
                    <a:pt x="591" y="129"/>
                  </a:cubicBezTo>
                  <a:cubicBezTo>
                    <a:pt x="607" y="129"/>
                    <a:pt x="623" y="132"/>
                    <a:pt x="639" y="137"/>
                  </a:cubicBezTo>
                  <a:cubicBezTo>
                    <a:pt x="1167" y="303"/>
                    <a:pt x="3419" y="431"/>
                    <a:pt x="3514" y="437"/>
                  </a:cubicBezTo>
                  <a:cubicBezTo>
                    <a:pt x="3516" y="437"/>
                    <a:pt x="3518" y="437"/>
                    <a:pt x="3521" y="437"/>
                  </a:cubicBezTo>
                  <a:cubicBezTo>
                    <a:pt x="3554" y="437"/>
                    <a:pt x="3582" y="409"/>
                    <a:pt x="3582" y="375"/>
                  </a:cubicBezTo>
                  <a:cubicBezTo>
                    <a:pt x="3585" y="339"/>
                    <a:pt x="3557" y="310"/>
                    <a:pt x="3522" y="307"/>
                  </a:cubicBezTo>
                  <a:cubicBezTo>
                    <a:pt x="3498" y="306"/>
                    <a:pt x="1189" y="175"/>
                    <a:pt x="677" y="14"/>
                  </a:cubicBezTo>
                  <a:cubicBezTo>
                    <a:pt x="649" y="5"/>
                    <a:pt x="620" y="0"/>
                    <a:pt x="5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74"/>
            <p:cNvSpPr/>
            <p:nvPr/>
          </p:nvSpPr>
          <p:spPr>
            <a:xfrm>
              <a:off x="7448555" y="4093329"/>
              <a:ext cx="379622" cy="148164"/>
            </a:xfrm>
            <a:custGeom>
              <a:avLst/>
              <a:gdLst/>
              <a:ahLst/>
              <a:cxnLst/>
              <a:rect l="l" t="t" r="r" b="b"/>
              <a:pathLst>
                <a:path w="4038" h="1576" extrusionOk="0">
                  <a:moveTo>
                    <a:pt x="3967" y="0"/>
                  </a:moveTo>
                  <a:cubicBezTo>
                    <a:pt x="3965" y="0"/>
                    <a:pt x="3962" y="0"/>
                    <a:pt x="3960" y="1"/>
                  </a:cubicBezTo>
                  <a:cubicBezTo>
                    <a:pt x="1898" y="263"/>
                    <a:pt x="72" y="1444"/>
                    <a:pt x="54" y="1456"/>
                  </a:cubicBezTo>
                  <a:cubicBezTo>
                    <a:pt x="0" y="1491"/>
                    <a:pt x="25" y="1575"/>
                    <a:pt x="90" y="1575"/>
                  </a:cubicBezTo>
                  <a:cubicBezTo>
                    <a:pt x="102" y="1575"/>
                    <a:pt x="114" y="1573"/>
                    <a:pt x="124" y="1566"/>
                  </a:cubicBezTo>
                  <a:cubicBezTo>
                    <a:pt x="143" y="1553"/>
                    <a:pt x="1944" y="387"/>
                    <a:pt x="3976" y="129"/>
                  </a:cubicBezTo>
                  <a:cubicBezTo>
                    <a:pt x="4012" y="124"/>
                    <a:pt x="4037" y="92"/>
                    <a:pt x="4032" y="57"/>
                  </a:cubicBezTo>
                  <a:cubicBezTo>
                    <a:pt x="4028" y="23"/>
                    <a:pt x="4000" y="0"/>
                    <a:pt x="3967"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74"/>
            <p:cNvSpPr/>
            <p:nvPr/>
          </p:nvSpPr>
          <p:spPr>
            <a:xfrm>
              <a:off x="6227985" y="2869652"/>
              <a:ext cx="303942" cy="179000"/>
            </a:xfrm>
            <a:custGeom>
              <a:avLst/>
              <a:gdLst/>
              <a:ahLst/>
              <a:cxnLst/>
              <a:rect l="l" t="t" r="r" b="b"/>
              <a:pathLst>
                <a:path w="3233" h="1904" extrusionOk="0">
                  <a:moveTo>
                    <a:pt x="3144" y="1"/>
                  </a:moveTo>
                  <a:cubicBezTo>
                    <a:pt x="3126" y="1"/>
                    <a:pt x="3109" y="8"/>
                    <a:pt x="3095" y="26"/>
                  </a:cubicBezTo>
                  <a:cubicBezTo>
                    <a:pt x="3083" y="42"/>
                    <a:pt x="1874" y="1615"/>
                    <a:pt x="83" y="1775"/>
                  </a:cubicBezTo>
                  <a:cubicBezTo>
                    <a:pt x="1" y="1781"/>
                    <a:pt x="5" y="1904"/>
                    <a:pt x="87" y="1904"/>
                  </a:cubicBezTo>
                  <a:cubicBezTo>
                    <a:pt x="88" y="1904"/>
                    <a:pt x="89" y="1904"/>
                    <a:pt x="90" y="1904"/>
                  </a:cubicBezTo>
                  <a:lnTo>
                    <a:pt x="95" y="1904"/>
                  </a:lnTo>
                  <a:cubicBezTo>
                    <a:pt x="1942" y="1739"/>
                    <a:pt x="3186" y="121"/>
                    <a:pt x="3198" y="103"/>
                  </a:cubicBezTo>
                  <a:cubicBezTo>
                    <a:pt x="3233" y="53"/>
                    <a:pt x="3190" y="1"/>
                    <a:pt x="31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74"/>
            <p:cNvSpPr/>
            <p:nvPr/>
          </p:nvSpPr>
          <p:spPr>
            <a:xfrm>
              <a:off x="7383686" y="3060123"/>
              <a:ext cx="307139" cy="107080"/>
            </a:xfrm>
            <a:custGeom>
              <a:avLst/>
              <a:gdLst/>
              <a:ahLst/>
              <a:cxnLst/>
              <a:rect l="l" t="t" r="r" b="b"/>
              <a:pathLst>
                <a:path w="3267" h="1139" extrusionOk="0">
                  <a:moveTo>
                    <a:pt x="66" y="1"/>
                  </a:moveTo>
                  <a:cubicBezTo>
                    <a:pt x="32" y="1"/>
                    <a:pt x="4" y="27"/>
                    <a:pt x="3" y="61"/>
                  </a:cubicBezTo>
                  <a:cubicBezTo>
                    <a:pt x="0" y="97"/>
                    <a:pt x="27" y="128"/>
                    <a:pt x="63" y="130"/>
                  </a:cubicBezTo>
                  <a:cubicBezTo>
                    <a:pt x="84" y="132"/>
                    <a:pt x="2157" y="271"/>
                    <a:pt x="3136" y="1122"/>
                  </a:cubicBezTo>
                  <a:cubicBezTo>
                    <a:pt x="3148" y="1133"/>
                    <a:pt x="3163" y="1138"/>
                    <a:pt x="3179" y="1138"/>
                  </a:cubicBezTo>
                  <a:cubicBezTo>
                    <a:pt x="3239" y="1138"/>
                    <a:pt x="3266" y="1064"/>
                    <a:pt x="3222" y="1025"/>
                  </a:cubicBezTo>
                  <a:cubicBezTo>
                    <a:pt x="2209" y="144"/>
                    <a:pt x="158" y="6"/>
                    <a:pt x="71" y="1"/>
                  </a:cubicBezTo>
                  <a:cubicBezTo>
                    <a:pt x="69" y="1"/>
                    <a:pt x="68" y="1"/>
                    <a:pt x="66"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74"/>
            <p:cNvSpPr/>
            <p:nvPr/>
          </p:nvSpPr>
          <p:spPr>
            <a:xfrm>
              <a:off x="7722885" y="3204151"/>
              <a:ext cx="78876" cy="78406"/>
            </a:xfrm>
            <a:custGeom>
              <a:avLst/>
              <a:gdLst/>
              <a:ahLst/>
              <a:cxnLst/>
              <a:rect l="l" t="t" r="r" b="b"/>
              <a:pathLst>
                <a:path w="839" h="834" extrusionOk="0">
                  <a:moveTo>
                    <a:pt x="95" y="0"/>
                  </a:moveTo>
                  <a:cubicBezTo>
                    <a:pt x="43" y="0"/>
                    <a:pt x="1" y="71"/>
                    <a:pt x="54" y="116"/>
                  </a:cubicBezTo>
                  <a:cubicBezTo>
                    <a:pt x="58" y="120"/>
                    <a:pt x="447" y="466"/>
                    <a:pt x="702" y="807"/>
                  </a:cubicBezTo>
                  <a:cubicBezTo>
                    <a:pt x="714" y="824"/>
                    <a:pt x="734" y="834"/>
                    <a:pt x="754" y="834"/>
                  </a:cubicBezTo>
                  <a:cubicBezTo>
                    <a:pt x="808" y="834"/>
                    <a:pt x="838" y="772"/>
                    <a:pt x="806" y="729"/>
                  </a:cubicBezTo>
                  <a:cubicBezTo>
                    <a:pt x="542" y="378"/>
                    <a:pt x="157" y="33"/>
                    <a:pt x="139" y="19"/>
                  </a:cubicBezTo>
                  <a:cubicBezTo>
                    <a:pt x="125" y="6"/>
                    <a:pt x="110" y="0"/>
                    <a:pt x="95"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74"/>
            <p:cNvSpPr/>
            <p:nvPr/>
          </p:nvSpPr>
          <p:spPr>
            <a:xfrm>
              <a:off x="7558362" y="3645168"/>
              <a:ext cx="205605" cy="144121"/>
            </a:xfrm>
            <a:custGeom>
              <a:avLst/>
              <a:gdLst/>
              <a:ahLst/>
              <a:cxnLst/>
              <a:rect l="l" t="t" r="r" b="b"/>
              <a:pathLst>
                <a:path w="2187" h="1533" extrusionOk="0">
                  <a:moveTo>
                    <a:pt x="92" y="1"/>
                  </a:moveTo>
                  <a:cubicBezTo>
                    <a:pt x="22" y="1"/>
                    <a:pt x="1" y="108"/>
                    <a:pt x="78" y="129"/>
                  </a:cubicBezTo>
                  <a:cubicBezTo>
                    <a:pt x="1686" y="551"/>
                    <a:pt x="2046" y="1482"/>
                    <a:pt x="2050" y="1491"/>
                  </a:cubicBezTo>
                  <a:cubicBezTo>
                    <a:pt x="2059" y="1517"/>
                    <a:pt x="2083" y="1533"/>
                    <a:pt x="2110" y="1533"/>
                  </a:cubicBezTo>
                  <a:cubicBezTo>
                    <a:pt x="2155" y="1533"/>
                    <a:pt x="2186" y="1488"/>
                    <a:pt x="2171" y="1446"/>
                  </a:cubicBezTo>
                  <a:cubicBezTo>
                    <a:pt x="2157" y="1406"/>
                    <a:pt x="1789" y="444"/>
                    <a:pt x="111" y="3"/>
                  </a:cubicBezTo>
                  <a:cubicBezTo>
                    <a:pt x="104" y="1"/>
                    <a:pt x="98" y="1"/>
                    <a:pt x="92"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74"/>
            <p:cNvSpPr/>
            <p:nvPr/>
          </p:nvSpPr>
          <p:spPr>
            <a:xfrm>
              <a:off x="6285239" y="3084848"/>
              <a:ext cx="334496" cy="34973"/>
            </a:xfrm>
            <a:custGeom>
              <a:avLst/>
              <a:gdLst/>
              <a:ahLst/>
              <a:cxnLst/>
              <a:rect l="l" t="t" r="r" b="b"/>
              <a:pathLst>
                <a:path w="3558" h="372" extrusionOk="0">
                  <a:moveTo>
                    <a:pt x="91" y="0"/>
                  </a:moveTo>
                  <a:cubicBezTo>
                    <a:pt x="24" y="0"/>
                    <a:pt x="0" y="104"/>
                    <a:pt x="74" y="128"/>
                  </a:cubicBezTo>
                  <a:cubicBezTo>
                    <a:pt x="85" y="131"/>
                    <a:pt x="880" y="371"/>
                    <a:pt x="2228" y="371"/>
                  </a:cubicBezTo>
                  <a:cubicBezTo>
                    <a:pt x="2645" y="371"/>
                    <a:pt x="3061" y="349"/>
                    <a:pt x="3475" y="306"/>
                  </a:cubicBezTo>
                  <a:cubicBezTo>
                    <a:pt x="3558" y="297"/>
                    <a:pt x="3548" y="176"/>
                    <a:pt x="3469" y="176"/>
                  </a:cubicBezTo>
                  <a:cubicBezTo>
                    <a:pt x="3467" y="176"/>
                    <a:pt x="3464" y="176"/>
                    <a:pt x="3462" y="176"/>
                  </a:cubicBezTo>
                  <a:cubicBezTo>
                    <a:pt x="3010" y="223"/>
                    <a:pt x="2596" y="242"/>
                    <a:pt x="2226" y="242"/>
                  </a:cubicBezTo>
                  <a:cubicBezTo>
                    <a:pt x="901" y="242"/>
                    <a:pt x="123" y="7"/>
                    <a:pt x="113" y="4"/>
                  </a:cubicBezTo>
                  <a:cubicBezTo>
                    <a:pt x="105" y="1"/>
                    <a:pt x="98" y="0"/>
                    <a:pt x="91"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74"/>
            <p:cNvSpPr/>
            <p:nvPr/>
          </p:nvSpPr>
          <p:spPr>
            <a:xfrm>
              <a:off x="6207020" y="3706935"/>
              <a:ext cx="252330" cy="23409"/>
            </a:xfrm>
            <a:custGeom>
              <a:avLst/>
              <a:gdLst/>
              <a:ahLst/>
              <a:cxnLst/>
              <a:rect l="l" t="t" r="r" b="b"/>
              <a:pathLst>
                <a:path w="2684" h="249" extrusionOk="0">
                  <a:moveTo>
                    <a:pt x="2593" y="1"/>
                  </a:moveTo>
                  <a:cubicBezTo>
                    <a:pt x="2588" y="1"/>
                    <a:pt x="2582" y="1"/>
                    <a:pt x="2576" y="3"/>
                  </a:cubicBezTo>
                  <a:cubicBezTo>
                    <a:pt x="2217" y="89"/>
                    <a:pt x="1823" y="117"/>
                    <a:pt x="1457" y="117"/>
                  </a:cubicBezTo>
                  <a:cubicBezTo>
                    <a:pt x="731" y="117"/>
                    <a:pt x="114" y="4"/>
                    <a:pt x="105" y="3"/>
                  </a:cubicBezTo>
                  <a:cubicBezTo>
                    <a:pt x="100" y="2"/>
                    <a:pt x="95" y="1"/>
                    <a:pt x="91" y="1"/>
                  </a:cubicBezTo>
                  <a:cubicBezTo>
                    <a:pt x="17" y="1"/>
                    <a:pt x="1" y="115"/>
                    <a:pt x="81" y="130"/>
                  </a:cubicBezTo>
                  <a:cubicBezTo>
                    <a:pt x="535" y="207"/>
                    <a:pt x="993" y="247"/>
                    <a:pt x="1453" y="249"/>
                  </a:cubicBezTo>
                  <a:cubicBezTo>
                    <a:pt x="1827" y="249"/>
                    <a:pt x="2232" y="219"/>
                    <a:pt x="2607" y="128"/>
                  </a:cubicBezTo>
                  <a:cubicBezTo>
                    <a:pt x="2683" y="110"/>
                    <a:pt x="2664" y="1"/>
                    <a:pt x="2593"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74"/>
            <p:cNvSpPr/>
            <p:nvPr/>
          </p:nvSpPr>
          <p:spPr>
            <a:xfrm>
              <a:off x="7526022" y="2487393"/>
              <a:ext cx="47006" cy="175051"/>
            </a:xfrm>
            <a:custGeom>
              <a:avLst/>
              <a:gdLst/>
              <a:ahLst/>
              <a:cxnLst/>
              <a:rect l="l" t="t" r="r" b="b"/>
              <a:pathLst>
                <a:path w="500" h="1862" extrusionOk="0">
                  <a:moveTo>
                    <a:pt x="373" y="1"/>
                  </a:moveTo>
                  <a:cubicBezTo>
                    <a:pt x="372" y="1"/>
                    <a:pt x="370" y="1"/>
                    <a:pt x="368" y="1"/>
                  </a:cubicBezTo>
                  <a:cubicBezTo>
                    <a:pt x="332" y="4"/>
                    <a:pt x="306" y="33"/>
                    <a:pt x="307" y="69"/>
                  </a:cubicBezTo>
                  <a:cubicBezTo>
                    <a:pt x="307" y="81"/>
                    <a:pt x="367" y="1363"/>
                    <a:pt x="37" y="1755"/>
                  </a:cubicBezTo>
                  <a:cubicBezTo>
                    <a:pt x="1" y="1798"/>
                    <a:pt x="32" y="1862"/>
                    <a:pt x="88" y="1862"/>
                  </a:cubicBezTo>
                  <a:cubicBezTo>
                    <a:pt x="106" y="1862"/>
                    <a:pt x="124" y="1852"/>
                    <a:pt x="136" y="1839"/>
                  </a:cubicBezTo>
                  <a:cubicBezTo>
                    <a:pt x="499" y="1407"/>
                    <a:pt x="439" y="117"/>
                    <a:pt x="437" y="62"/>
                  </a:cubicBezTo>
                  <a:cubicBezTo>
                    <a:pt x="435" y="28"/>
                    <a:pt x="407" y="1"/>
                    <a:pt x="373"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3" name="Google Shape;4843;p74"/>
          <p:cNvGrpSpPr/>
          <p:nvPr/>
        </p:nvGrpSpPr>
        <p:grpSpPr>
          <a:xfrm>
            <a:off x="967515" y="2533319"/>
            <a:ext cx="1937493" cy="2086898"/>
            <a:chOff x="1227505" y="2280651"/>
            <a:chExt cx="1937493" cy="2086898"/>
          </a:xfrm>
        </p:grpSpPr>
        <p:sp>
          <p:nvSpPr>
            <p:cNvPr id="4844" name="Google Shape;4844;p74"/>
            <p:cNvSpPr/>
            <p:nvPr/>
          </p:nvSpPr>
          <p:spPr>
            <a:xfrm>
              <a:off x="1962490" y="2632405"/>
              <a:ext cx="890628" cy="1005893"/>
            </a:xfrm>
            <a:custGeom>
              <a:avLst/>
              <a:gdLst/>
              <a:ahLst/>
              <a:cxnLst/>
              <a:rect l="l" t="t" r="r" b="b"/>
              <a:pathLst>
                <a:path w="12131" h="13701" extrusionOk="0">
                  <a:moveTo>
                    <a:pt x="7276" y="1"/>
                  </a:moveTo>
                  <a:cubicBezTo>
                    <a:pt x="7031" y="1"/>
                    <a:pt x="6780" y="29"/>
                    <a:pt x="6525" y="92"/>
                  </a:cubicBezTo>
                  <a:cubicBezTo>
                    <a:pt x="6525" y="92"/>
                    <a:pt x="6535" y="98"/>
                    <a:pt x="6552" y="111"/>
                  </a:cubicBezTo>
                  <a:cubicBezTo>
                    <a:pt x="5567" y="211"/>
                    <a:pt x="4576" y="582"/>
                    <a:pt x="3675" y="1185"/>
                  </a:cubicBezTo>
                  <a:cubicBezTo>
                    <a:pt x="2963" y="1417"/>
                    <a:pt x="1988" y="2573"/>
                    <a:pt x="1988" y="2573"/>
                  </a:cubicBezTo>
                  <a:cubicBezTo>
                    <a:pt x="2008" y="2600"/>
                    <a:pt x="2030" y="2625"/>
                    <a:pt x="2050" y="2650"/>
                  </a:cubicBezTo>
                  <a:cubicBezTo>
                    <a:pt x="1651" y="3126"/>
                    <a:pt x="1306" y="3645"/>
                    <a:pt x="1020" y="4196"/>
                  </a:cubicBezTo>
                  <a:cubicBezTo>
                    <a:pt x="883" y="4458"/>
                    <a:pt x="760" y="4728"/>
                    <a:pt x="651" y="5003"/>
                  </a:cubicBezTo>
                  <a:cubicBezTo>
                    <a:pt x="143" y="6025"/>
                    <a:pt x="0" y="7329"/>
                    <a:pt x="0" y="7329"/>
                  </a:cubicBezTo>
                  <a:cubicBezTo>
                    <a:pt x="31" y="7368"/>
                    <a:pt x="62" y="7407"/>
                    <a:pt x="94" y="7446"/>
                  </a:cubicBezTo>
                  <a:cubicBezTo>
                    <a:pt x="24" y="8480"/>
                    <a:pt x="170" y="9479"/>
                    <a:pt x="515" y="10360"/>
                  </a:cubicBezTo>
                  <a:lnTo>
                    <a:pt x="506" y="10356"/>
                  </a:lnTo>
                  <a:lnTo>
                    <a:pt x="506" y="10356"/>
                  </a:lnTo>
                  <a:cubicBezTo>
                    <a:pt x="506" y="10356"/>
                    <a:pt x="1327" y="13047"/>
                    <a:pt x="4009" y="13588"/>
                  </a:cubicBezTo>
                  <a:cubicBezTo>
                    <a:pt x="4375" y="13663"/>
                    <a:pt x="4746" y="13700"/>
                    <a:pt x="5117" y="13700"/>
                  </a:cubicBezTo>
                  <a:cubicBezTo>
                    <a:pt x="5646" y="13700"/>
                    <a:pt x="6175" y="13624"/>
                    <a:pt x="6687" y="13473"/>
                  </a:cubicBezTo>
                  <a:cubicBezTo>
                    <a:pt x="6694" y="13475"/>
                    <a:pt x="6700" y="13476"/>
                    <a:pt x="6708" y="13476"/>
                  </a:cubicBezTo>
                  <a:lnTo>
                    <a:pt x="6714" y="13476"/>
                  </a:lnTo>
                  <a:cubicBezTo>
                    <a:pt x="6733" y="13475"/>
                    <a:pt x="6749" y="13465"/>
                    <a:pt x="6761" y="13451"/>
                  </a:cubicBezTo>
                  <a:cubicBezTo>
                    <a:pt x="8092" y="13041"/>
                    <a:pt x="8898" y="12272"/>
                    <a:pt x="8898" y="12271"/>
                  </a:cubicBezTo>
                  <a:lnTo>
                    <a:pt x="8898" y="12271"/>
                  </a:lnTo>
                  <a:cubicBezTo>
                    <a:pt x="8865" y="12277"/>
                    <a:pt x="8831" y="12281"/>
                    <a:pt x="8798" y="12285"/>
                  </a:cubicBezTo>
                  <a:cubicBezTo>
                    <a:pt x="9163" y="12015"/>
                    <a:pt x="9502" y="11713"/>
                    <a:pt x="9815" y="11382"/>
                  </a:cubicBezTo>
                  <a:cubicBezTo>
                    <a:pt x="9837" y="11377"/>
                    <a:pt x="9858" y="11372"/>
                    <a:pt x="9881" y="11366"/>
                  </a:cubicBezTo>
                  <a:cubicBezTo>
                    <a:pt x="9914" y="11357"/>
                    <a:pt x="9936" y="11321"/>
                    <a:pt x="9926" y="11288"/>
                  </a:cubicBezTo>
                  <a:cubicBezTo>
                    <a:pt x="9925" y="11281"/>
                    <a:pt x="9922" y="11276"/>
                    <a:pt x="9919" y="11270"/>
                  </a:cubicBezTo>
                  <a:cubicBezTo>
                    <a:pt x="10157" y="11008"/>
                    <a:pt x="10379" y="10731"/>
                    <a:pt x="10583" y="10441"/>
                  </a:cubicBezTo>
                  <a:lnTo>
                    <a:pt x="10593" y="10440"/>
                  </a:lnTo>
                  <a:cubicBezTo>
                    <a:pt x="11425" y="9937"/>
                    <a:pt x="11921" y="7480"/>
                    <a:pt x="11921" y="7480"/>
                  </a:cubicBezTo>
                  <a:lnTo>
                    <a:pt x="11921" y="7480"/>
                  </a:lnTo>
                  <a:lnTo>
                    <a:pt x="11907" y="7483"/>
                  </a:lnTo>
                  <a:cubicBezTo>
                    <a:pt x="12064" y="6815"/>
                    <a:pt x="12131" y="6128"/>
                    <a:pt x="12105" y="5442"/>
                  </a:cubicBezTo>
                  <a:cubicBezTo>
                    <a:pt x="12123" y="4303"/>
                    <a:pt x="11786" y="3530"/>
                    <a:pt x="11667" y="3296"/>
                  </a:cubicBezTo>
                  <a:cubicBezTo>
                    <a:pt x="11375" y="2553"/>
                    <a:pt x="10941" y="1892"/>
                    <a:pt x="10377" y="1366"/>
                  </a:cubicBezTo>
                  <a:lnTo>
                    <a:pt x="10407" y="1363"/>
                  </a:lnTo>
                  <a:cubicBezTo>
                    <a:pt x="10407" y="1363"/>
                    <a:pt x="8995" y="1"/>
                    <a:pt x="727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74"/>
            <p:cNvSpPr/>
            <p:nvPr/>
          </p:nvSpPr>
          <p:spPr>
            <a:xfrm rot="-2700000">
              <a:off x="1229354" y="2650538"/>
              <a:ext cx="1176261" cy="313998"/>
            </a:xfrm>
            <a:custGeom>
              <a:avLst/>
              <a:gdLst/>
              <a:ahLst/>
              <a:cxnLst/>
              <a:rect l="l" t="t" r="r" b="b"/>
              <a:pathLst>
                <a:path w="16022" h="4277" extrusionOk="0">
                  <a:moveTo>
                    <a:pt x="12318" y="0"/>
                  </a:moveTo>
                  <a:cubicBezTo>
                    <a:pt x="12187" y="0"/>
                    <a:pt x="12057" y="17"/>
                    <a:pt x="11930" y="49"/>
                  </a:cubicBezTo>
                  <a:cubicBezTo>
                    <a:pt x="11310" y="208"/>
                    <a:pt x="10805" y="658"/>
                    <a:pt x="10615" y="1193"/>
                  </a:cubicBezTo>
                  <a:lnTo>
                    <a:pt x="10599" y="1193"/>
                  </a:lnTo>
                  <a:cubicBezTo>
                    <a:pt x="10582" y="1193"/>
                    <a:pt x="9189" y="1246"/>
                    <a:pt x="7591" y="1329"/>
                  </a:cubicBezTo>
                  <a:cubicBezTo>
                    <a:pt x="7574" y="1317"/>
                    <a:pt x="7555" y="1308"/>
                    <a:pt x="7535" y="1303"/>
                  </a:cubicBezTo>
                  <a:cubicBezTo>
                    <a:pt x="7498" y="1294"/>
                    <a:pt x="7348" y="1290"/>
                    <a:pt x="7115" y="1290"/>
                  </a:cubicBezTo>
                  <a:cubicBezTo>
                    <a:pt x="5516" y="1290"/>
                    <a:pt x="1" y="1496"/>
                    <a:pt x="276" y="2043"/>
                  </a:cubicBezTo>
                  <a:cubicBezTo>
                    <a:pt x="276" y="2043"/>
                    <a:pt x="283" y="4270"/>
                    <a:pt x="534" y="4277"/>
                  </a:cubicBezTo>
                  <a:cubicBezTo>
                    <a:pt x="535" y="4277"/>
                    <a:pt x="535" y="4277"/>
                    <a:pt x="536" y="4277"/>
                  </a:cubicBezTo>
                  <a:cubicBezTo>
                    <a:pt x="794" y="4277"/>
                    <a:pt x="6557" y="3300"/>
                    <a:pt x="7682" y="2913"/>
                  </a:cubicBezTo>
                  <a:cubicBezTo>
                    <a:pt x="10326" y="2486"/>
                    <a:pt x="10614" y="2314"/>
                    <a:pt x="10680" y="2241"/>
                  </a:cubicBezTo>
                  <a:cubicBezTo>
                    <a:pt x="10818" y="2508"/>
                    <a:pt x="11072" y="2796"/>
                    <a:pt x="11527" y="3052"/>
                  </a:cubicBezTo>
                  <a:cubicBezTo>
                    <a:pt x="11918" y="3273"/>
                    <a:pt x="12294" y="3385"/>
                    <a:pt x="12640" y="3385"/>
                  </a:cubicBezTo>
                  <a:cubicBezTo>
                    <a:pt x="13267" y="3385"/>
                    <a:pt x="13676" y="3020"/>
                    <a:pt x="13889" y="2757"/>
                  </a:cubicBezTo>
                  <a:cubicBezTo>
                    <a:pt x="14624" y="2378"/>
                    <a:pt x="16022" y="1189"/>
                    <a:pt x="15767" y="1189"/>
                  </a:cubicBezTo>
                  <a:cubicBezTo>
                    <a:pt x="15765" y="1189"/>
                    <a:pt x="15763" y="1189"/>
                    <a:pt x="15760" y="1189"/>
                  </a:cubicBezTo>
                  <a:cubicBezTo>
                    <a:pt x="15757" y="1189"/>
                    <a:pt x="15754" y="1189"/>
                    <a:pt x="15750" y="1189"/>
                  </a:cubicBezTo>
                  <a:cubicBezTo>
                    <a:pt x="15474" y="1189"/>
                    <a:pt x="14186" y="562"/>
                    <a:pt x="13481" y="363"/>
                  </a:cubicBezTo>
                  <a:cubicBezTo>
                    <a:pt x="13120" y="161"/>
                    <a:pt x="12732" y="0"/>
                    <a:pt x="123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74"/>
            <p:cNvSpPr/>
            <p:nvPr/>
          </p:nvSpPr>
          <p:spPr>
            <a:xfrm>
              <a:off x="1238958" y="3384341"/>
              <a:ext cx="1926035" cy="983207"/>
            </a:xfrm>
            <a:custGeom>
              <a:avLst/>
              <a:gdLst/>
              <a:ahLst/>
              <a:cxnLst/>
              <a:rect l="l" t="t" r="r" b="b"/>
              <a:pathLst>
                <a:path w="26234" h="13392" extrusionOk="0">
                  <a:moveTo>
                    <a:pt x="5057" y="0"/>
                  </a:moveTo>
                  <a:cubicBezTo>
                    <a:pt x="4613" y="0"/>
                    <a:pt x="4173" y="56"/>
                    <a:pt x="3748" y="170"/>
                  </a:cubicBezTo>
                  <a:cubicBezTo>
                    <a:pt x="3753" y="162"/>
                    <a:pt x="3758" y="153"/>
                    <a:pt x="3762" y="143"/>
                  </a:cubicBezTo>
                  <a:lnTo>
                    <a:pt x="3762" y="143"/>
                  </a:lnTo>
                  <a:cubicBezTo>
                    <a:pt x="3762" y="143"/>
                    <a:pt x="1280" y="770"/>
                    <a:pt x="633" y="2767"/>
                  </a:cubicBezTo>
                  <a:lnTo>
                    <a:pt x="664" y="2755"/>
                  </a:lnTo>
                  <a:lnTo>
                    <a:pt x="664" y="2755"/>
                  </a:lnTo>
                  <a:cubicBezTo>
                    <a:pt x="228" y="3644"/>
                    <a:pt x="21" y="4682"/>
                    <a:pt x="57" y="5766"/>
                  </a:cubicBezTo>
                  <a:cubicBezTo>
                    <a:pt x="33" y="5867"/>
                    <a:pt x="19" y="5970"/>
                    <a:pt x="17" y="6075"/>
                  </a:cubicBezTo>
                  <a:cubicBezTo>
                    <a:pt x="13" y="6085"/>
                    <a:pt x="11" y="6097"/>
                    <a:pt x="14" y="6108"/>
                  </a:cubicBezTo>
                  <a:cubicBezTo>
                    <a:pt x="14" y="6109"/>
                    <a:pt x="15" y="6113"/>
                    <a:pt x="15" y="6117"/>
                  </a:cubicBezTo>
                  <a:cubicBezTo>
                    <a:pt x="0" y="6878"/>
                    <a:pt x="344" y="7933"/>
                    <a:pt x="344" y="7933"/>
                  </a:cubicBezTo>
                  <a:cubicBezTo>
                    <a:pt x="377" y="7929"/>
                    <a:pt x="410" y="7925"/>
                    <a:pt x="443" y="7919"/>
                  </a:cubicBezTo>
                  <a:cubicBezTo>
                    <a:pt x="635" y="8510"/>
                    <a:pt x="893" y="9077"/>
                    <a:pt x="1210" y="9611"/>
                  </a:cubicBezTo>
                  <a:cubicBezTo>
                    <a:pt x="1360" y="9866"/>
                    <a:pt x="1524" y="10113"/>
                    <a:pt x="1701" y="10351"/>
                  </a:cubicBezTo>
                  <a:cubicBezTo>
                    <a:pt x="2301" y="11322"/>
                    <a:pt x="3333" y="12132"/>
                    <a:pt x="3333" y="12132"/>
                  </a:cubicBezTo>
                  <a:cubicBezTo>
                    <a:pt x="3383" y="12126"/>
                    <a:pt x="3431" y="12121"/>
                    <a:pt x="3480" y="12114"/>
                  </a:cubicBezTo>
                  <a:cubicBezTo>
                    <a:pt x="3761" y="12316"/>
                    <a:pt x="4055" y="12498"/>
                    <a:pt x="4361" y="12658"/>
                  </a:cubicBezTo>
                  <a:cubicBezTo>
                    <a:pt x="4322" y="12699"/>
                    <a:pt x="4350" y="12767"/>
                    <a:pt x="4408" y="12767"/>
                  </a:cubicBezTo>
                  <a:cubicBezTo>
                    <a:pt x="4417" y="12767"/>
                    <a:pt x="4427" y="12764"/>
                    <a:pt x="4436" y="12760"/>
                  </a:cubicBezTo>
                  <a:cubicBezTo>
                    <a:pt x="4439" y="12759"/>
                    <a:pt x="4461" y="12748"/>
                    <a:pt x="4500" y="12729"/>
                  </a:cubicBezTo>
                  <a:cubicBezTo>
                    <a:pt x="5376" y="13162"/>
                    <a:pt x="6301" y="13392"/>
                    <a:pt x="7206" y="13392"/>
                  </a:cubicBezTo>
                  <a:cubicBezTo>
                    <a:pt x="7335" y="13392"/>
                    <a:pt x="7465" y="13387"/>
                    <a:pt x="7594" y="13378"/>
                  </a:cubicBezTo>
                  <a:cubicBezTo>
                    <a:pt x="8651" y="13364"/>
                    <a:pt x="9871" y="13072"/>
                    <a:pt x="10764" y="12033"/>
                  </a:cubicBezTo>
                  <a:cubicBezTo>
                    <a:pt x="11698" y="10950"/>
                    <a:pt x="12077" y="9831"/>
                    <a:pt x="12209" y="8921"/>
                  </a:cubicBezTo>
                  <a:cubicBezTo>
                    <a:pt x="12487" y="8969"/>
                    <a:pt x="12975" y="9001"/>
                    <a:pt x="13454" y="9001"/>
                  </a:cubicBezTo>
                  <a:cubicBezTo>
                    <a:pt x="13815" y="9001"/>
                    <a:pt x="14171" y="8983"/>
                    <a:pt x="14429" y="8939"/>
                  </a:cubicBezTo>
                  <a:cubicBezTo>
                    <a:pt x="14578" y="8980"/>
                    <a:pt x="14732" y="9000"/>
                    <a:pt x="14887" y="9000"/>
                  </a:cubicBezTo>
                  <a:cubicBezTo>
                    <a:pt x="15375" y="9000"/>
                    <a:pt x="16051" y="8784"/>
                    <a:pt x="16501" y="7762"/>
                  </a:cubicBezTo>
                  <a:cubicBezTo>
                    <a:pt x="16712" y="7280"/>
                    <a:pt x="16744" y="6898"/>
                    <a:pt x="16693" y="6603"/>
                  </a:cubicBezTo>
                  <a:lnTo>
                    <a:pt x="16693" y="6603"/>
                  </a:lnTo>
                  <a:cubicBezTo>
                    <a:pt x="16702" y="6604"/>
                    <a:pt x="16713" y="6605"/>
                    <a:pt x="16724" y="6605"/>
                  </a:cubicBezTo>
                  <a:cubicBezTo>
                    <a:pt x="17003" y="6605"/>
                    <a:pt x="18186" y="6032"/>
                    <a:pt x="19496" y="5346"/>
                  </a:cubicBezTo>
                  <a:cubicBezTo>
                    <a:pt x="20631" y="4980"/>
                    <a:pt x="25856" y="2295"/>
                    <a:pt x="26036" y="2155"/>
                  </a:cubicBezTo>
                  <a:cubicBezTo>
                    <a:pt x="26234" y="1999"/>
                    <a:pt x="24904" y="213"/>
                    <a:pt x="24904" y="213"/>
                  </a:cubicBezTo>
                  <a:cubicBezTo>
                    <a:pt x="24894" y="161"/>
                    <a:pt x="24852" y="137"/>
                    <a:pt x="24782" y="137"/>
                  </a:cubicBezTo>
                  <a:cubicBezTo>
                    <a:pt x="23918" y="137"/>
                    <a:pt x="18826" y="3760"/>
                    <a:pt x="18648" y="3968"/>
                  </a:cubicBezTo>
                  <a:cubicBezTo>
                    <a:pt x="18636" y="3984"/>
                    <a:pt x="18626" y="4001"/>
                    <a:pt x="18621" y="4021"/>
                  </a:cubicBezTo>
                  <a:cubicBezTo>
                    <a:pt x="17427" y="4821"/>
                    <a:pt x="16382" y="5543"/>
                    <a:pt x="16130" y="5716"/>
                  </a:cubicBezTo>
                  <a:cubicBezTo>
                    <a:pt x="16126" y="5719"/>
                    <a:pt x="16122" y="5723"/>
                    <a:pt x="16118" y="5727"/>
                  </a:cubicBezTo>
                  <a:cubicBezTo>
                    <a:pt x="15851" y="5548"/>
                    <a:pt x="15510" y="5449"/>
                    <a:pt x="15140" y="5449"/>
                  </a:cubicBezTo>
                  <a:cubicBezTo>
                    <a:pt x="14879" y="5449"/>
                    <a:pt x="14621" y="5500"/>
                    <a:pt x="14379" y="5599"/>
                  </a:cubicBezTo>
                  <a:cubicBezTo>
                    <a:pt x="13843" y="5819"/>
                    <a:pt x="13544" y="6282"/>
                    <a:pt x="13326" y="6779"/>
                  </a:cubicBezTo>
                  <a:cubicBezTo>
                    <a:pt x="12997" y="7208"/>
                    <a:pt x="12556" y="8013"/>
                    <a:pt x="12256" y="8473"/>
                  </a:cubicBezTo>
                  <a:cubicBezTo>
                    <a:pt x="12319" y="7569"/>
                    <a:pt x="12153" y="6961"/>
                    <a:pt x="12153" y="6961"/>
                  </a:cubicBezTo>
                  <a:lnTo>
                    <a:pt x="12153" y="6962"/>
                  </a:lnTo>
                  <a:cubicBezTo>
                    <a:pt x="12096" y="6496"/>
                    <a:pt x="11997" y="6036"/>
                    <a:pt x="11857" y="5588"/>
                  </a:cubicBezTo>
                  <a:cubicBezTo>
                    <a:pt x="11869" y="5555"/>
                    <a:pt x="11879" y="5521"/>
                    <a:pt x="11890" y="5486"/>
                  </a:cubicBezTo>
                  <a:cubicBezTo>
                    <a:pt x="11904" y="5442"/>
                    <a:pt x="11870" y="5402"/>
                    <a:pt x="11829" y="5402"/>
                  </a:cubicBezTo>
                  <a:cubicBezTo>
                    <a:pt x="11820" y="5402"/>
                    <a:pt x="11810" y="5404"/>
                    <a:pt x="11800" y="5409"/>
                  </a:cubicBezTo>
                  <a:cubicBezTo>
                    <a:pt x="11731" y="5202"/>
                    <a:pt x="11652" y="4996"/>
                    <a:pt x="11564" y="4790"/>
                  </a:cubicBezTo>
                  <a:cubicBezTo>
                    <a:pt x="11568" y="4783"/>
                    <a:pt x="11569" y="4779"/>
                    <a:pt x="11569" y="4779"/>
                  </a:cubicBezTo>
                  <a:cubicBezTo>
                    <a:pt x="11575" y="4370"/>
                    <a:pt x="11254" y="3829"/>
                    <a:pt x="10881" y="3338"/>
                  </a:cubicBezTo>
                  <a:cubicBezTo>
                    <a:pt x="10862" y="3279"/>
                    <a:pt x="10847" y="3242"/>
                    <a:pt x="10845" y="3234"/>
                  </a:cubicBezTo>
                  <a:cubicBezTo>
                    <a:pt x="10835" y="3208"/>
                    <a:pt x="10811" y="3193"/>
                    <a:pt x="10785" y="3193"/>
                  </a:cubicBezTo>
                  <a:cubicBezTo>
                    <a:pt x="10779" y="3193"/>
                    <a:pt x="10774" y="3194"/>
                    <a:pt x="10768" y="3195"/>
                  </a:cubicBezTo>
                  <a:cubicBezTo>
                    <a:pt x="10454" y="2805"/>
                    <a:pt x="10116" y="2436"/>
                    <a:pt x="9756" y="2088"/>
                  </a:cubicBezTo>
                  <a:cubicBezTo>
                    <a:pt x="9754" y="2092"/>
                    <a:pt x="9752" y="2098"/>
                    <a:pt x="9751" y="2102"/>
                  </a:cubicBezTo>
                  <a:cubicBezTo>
                    <a:pt x="9266" y="1615"/>
                    <a:pt x="8719" y="1197"/>
                    <a:pt x="8123" y="856"/>
                  </a:cubicBezTo>
                  <a:cubicBezTo>
                    <a:pt x="7164" y="239"/>
                    <a:pt x="6332" y="118"/>
                    <a:pt x="6068" y="94"/>
                  </a:cubicBezTo>
                  <a:cubicBezTo>
                    <a:pt x="5731" y="32"/>
                    <a:pt x="5393" y="0"/>
                    <a:pt x="5057"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74"/>
            <p:cNvSpPr/>
            <p:nvPr/>
          </p:nvSpPr>
          <p:spPr>
            <a:xfrm>
              <a:off x="1953387" y="2638719"/>
              <a:ext cx="913167" cy="991357"/>
            </a:xfrm>
            <a:custGeom>
              <a:avLst/>
              <a:gdLst/>
              <a:ahLst/>
              <a:cxnLst/>
              <a:rect l="l" t="t" r="r" b="b"/>
              <a:pathLst>
                <a:path w="12438" h="13503" extrusionOk="0">
                  <a:moveTo>
                    <a:pt x="7210" y="1"/>
                  </a:moveTo>
                  <a:cubicBezTo>
                    <a:pt x="6456" y="1"/>
                    <a:pt x="5677" y="164"/>
                    <a:pt x="4917" y="491"/>
                  </a:cubicBezTo>
                  <a:cubicBezTo>
                    <a:pt x="3359" y="1161"/>
                    <a:pt x="2003" y="2463"/>
                    <a:pt x="1144" y="4111"/>
                  </a:cubicBezTo>
                  <a:cubicBezTo>
                    <a:pt x="287" y="5759"/>
                    <a:pt x="0" y="7618"/>
                    <a:pt x="345" y="9278"/>
                  </a:cubicBezTo>
                  <a:cubicBezTo>
                    <a:pt x="690" y="10938"/>
                    <a:pt x="1640" y="12264"/>
                    <a:pt x="2985" y="12965"/>
                  </a:cubicBezTo>
                  <a:cubicBezTo>
                    <a:pt x="3674" y="13323"/>
                    <a:pt x="4437" y="13502"/>
                    <a:pt x="5226" y="13502"/>
                  </a:cubicBezTo>
                  <a:cubicBezTo>
                    <a:pt x="5981" y="13502"/>
                    <a:pt x="6759" y="13339"/>
                    <a:pt x="7521" y="13012"/>
                  </a:cubicBezTo>
                  <a:cubicBezTo>
                    <a:pt x="9078" y="12342"/>
                    <a:pt x="10435" y="11040"/>
                    <a:pt x="11293" y="9392"/>
                  </a:cubicBezTo>
                  <a:cubicBezTo>
                    <a:pt x="12150" y="7745"/>
                    <a:pt x="12438" y="5885"/>
                    <a:pt x="12093" y="4225"/>
                  </a:cubicBezTo>
                  <a:cubicBezTo>
                    <a:pt x="11748" y="2564"/>
                    <a:pt x="10797" y="1238"/>
                    <a:pt x="9451" y="538"/>
                  </a:cubicBezTo>
                  <a:cubicBezTo>
                    <a:pt x="8763" y="180"/>
                    <a:pt x="8000" y="1"/>
                    <a:pt x="7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74"/>
            <p:cNvSpPr/>
            <p:nvPr/>
          </p:nvSpPr>
          <p:spPr>
            <a:xfrm>
              <a:off x="2328918" y="2667498"/>
              <a:ext cx="439477" cy="156820"/>
            </a:xfrm>
            <a:custGeom>
              <a:avLst/>
              <a:gdLst/>
              <a:ahLst/>
              <a:cxnLst/>
              <a:rect l="l" t="t" r="r" b="b"/>
              <a:pathLst>
                <a:path w="5986" h="2136" extrusionOk="0">
                  <a:moveTo>
                    <a:pt x="93" y="1"/>
                  </a:moveTo>
                  <a:cubicBezTo>
                    <a:pt x="44" y="1"/>
                    <a:pt x="1" y="61"/>
                    <a:pt x="44" y="108"/>
                  </a:cubicBezTo>
                  <a:cubicBezTo>
                    <a:pt x="1688" y="1995"/>
                    <a:pt x="4772" y="2135"/>
                    <a:pt x="5660" y="2135"/>
                  </a:cubicBezTo>
                  <a:cubicBezTo>
                    <a:pt x="5811" y="2135"/>
                    <a:pt x="5899" y="2131"/>
                    <a:pt x="5904" y="2131"/>
                  </a:cubicBezTo>
                  <a:cubicBezTo>
                    <a:pt x="5986" y="2123"/>
                    <a:pt x="5979" y="2001"/>
                    <a:pt x="5898" y="2001"/>
                  </a:cubicBezTo>
                  <a:cubicBezTo>
                    <a:pt x="5892" y="2002"/>
                    <a:pt x="5804" y="2006"/>
                    <a:pt x="5653" y="2006"/>
                  </a:cubicBezTo>
                  <a:cubicBezTo>
                    <a:pt x="4775" y="2006"/>
                    <a:pt x="1747" y="1865"/>
                    <a:pt x="141" y="24"/>
                  </a:cubicBezTo>
                  <a:cubicBezTo>
                    <a:pt x="127" y="8"/>
                    <a:pt x="110" y="1"/>
                    <a:pt x="9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74"/>
            <p:cNvSpPr/>
            <p:nvPr/>
          </p:nvSpPr>
          <p:spPr>
            <a:xfrm>
              <a:off x="2108445" y="2718009"/>
              <a:ext cx="749226" cy="345062"/>
            </a:xfrm>
            <a:custGeom>
              <a:avLst/>
              <a:gdLst/>
              <a:ahLst/>
              <a:cxnLst/>
              <a:rect l="l" t="t" r="r" b="b"/>
              <a:pathLst>
                <a:path w="10205" h="4700" extrusionOk="0">
                  <a:moveTo>
                    <a:pt x="1755" y="1"/>
                  </a:moveTo>
                  <a:cubicBezTo>
                    <a:pt x="1039" y="176"/>
                    <a:pt x="0" y="1408"/>
                    <a:pt x="0" y="1408"/>
                  </a:cubicBezTo>
                  <a:cubicBezTo>
                    <a:pt x="2232" y="4206"/>
                    <a:pt x="5805" y="4700"/>
                    <a:pt x="8051" y="4700"/>
                  </a:cubicBezTo>
                  <a:cubicBezTo>
                    <a:pt x="9276" y="4700"/>
                    <a:pt x="10106" y="4552"/>
                    <a:pt x="10106" y="4552"/>
                  </a:cubicBezTo>
                  <a:cubicBezTo>
                    <a:pt x="10204" y="3008"/>
                    <a:pt x="9639" y="2054"/>
                    <a:pt x="9639" y="2054"/>
                  </a:cubicBezTo>
                  <a:cubicBezTo>
                    <a:pt x="9258" y="2167"/>
                    <a:pt x="8843" y="2216"/>
                    <a:pt x="8410" y="2216"/>
                  </a:cubicBezTo>
                  <a:cubicBezTo>
                    <a:pt x="5500" y="2216"/>
                    <a:pt x="1755" y="1"/>
                    <a:pt x="17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74"/>
            <p:cNvSpPr/>
            <p:nvPr/>
          </p:nvSpPr>
          <p:spPr>
            <a:xfrm>
              <a:off x="2074085" y="2885253"/>
              <a:ext cx="778299" cy="257108"/>
            </a:xfrm>
            <a:custGeom>
              <a:avLst/>
              <a:gdLst/>
              <a:ahLst/>
              <a:cxnLst/>
              <a:rect l="l" t="t" r="r" b="b"/>
              <a:pathLst>
                <a:path w="10601" h="3502" extrusionOk="0">
                  <a:moveTo>
                    <a:pt x="70" y="1"/>
                  </a:moveTo>
                  <a:cubicBezTo>
                    <a:pt x="35" y="1"/>
                    <a:pt x="1" y="25"/>
                    <a:pt x="4" y="70"/>
                  </a:cubicBezTo>
                  <a:cubicBezTo>
                    <a:pt x="12" y="138"/>
                    <a:pt x="249" y="1753"/>
                    <a:pt x="4618" y="2990"/>
                  </a:cubicBezTo>
                  <a:cubicBezTo>
                    <a:pt x="5957" y="3369"/>
                    <a:pt x="7027" y="3502"/>
                    <a:pt x="7869" y="3502"/>
                  </a:cubicBezTo>
                  <a:cubicBezTo>
                    <a:pt x="9771" y="3502"/>
                    <a:pt x="10509" y="2825"/>
                    <a:pt x="10552" y="2784"/>
                  </a:cubicBezTo>
                  <a:cubicBezTo>
                    <a:pt x="10600" y="2737"/>
                    <a:pt x="10558" y="2671"/>
                    <a:pt x="10508" y="2671"/>
                  </a:cubicBezTo>
                  <a:cubicBezTo>
                    <a:pt x="10493" y="2671"/>
                    <a:pt x="10477" y="2677"/>
                    <a:pt x="10463" y="2690"/>
                  </a:cubicBezTo>
                  <a:cubicBezTo>
                    <a:pt x="10453" y="2699"/>
                    <a:pt x="9721" y="3364"/>
                    <a:pt x="7840" y="3364"/>
                  </a:cubicBezTo>
                  <a:cubicBezTo>
                    <a:pt x="7012" y="3364"/>
                    <a:pt x="5962" y="3235"/>
                    <a:pt x="4654" y="2865"/>
                  </a:cubicBezTo>
                  <a:cubicBezTo>
                    <a:pt x="384" y="1658"/>
                    <a:pt x="135" y="73"/>
                    <a:pt x="134" y="55"/>
                  </a:cubicBezTo>
                  <a:cubicBezTo>
                    <a:pt x="128" y="18"/>
                    <a:pt x="99" y="1"/>
                    <a:pt x="7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74"/>
            <p:cNvSpPr/>
            <p:nvPr/>
          </p:nvSpPr>
          <p:spPr>
            <a:xfrm>
              <a:off x="1962490" y="2975556"/>
              <a:ext cx="875210" cy="428171"/>
            </a:xfrm>
            <a:custGeom>
              <a:avLst/>
              <a:gdLst/>
              <a:ahLst/>
              <a:cxnLst/>
              <a:rect l="l" t="t" r="r" b="b"/>
              <a:pathLst>
                <a:path w="11921" h="5832" extrusionOk="0">
                  <a:moveTo>
                    <a:pt x="835" y="0"/>
                  </a:moveTo>
                  <a:cubicBezTo>
                    <a:pt x="177" y="1046"/>
                    <a:pt x="0" y="2655"/>
                    <a:pt x="0" y="2655"/>
                  </a:cubicBezTo>
                  <a:cubicBezTo>
                    <a:pt x="2154" y="5434"/>
                    <a:pt x="6626" y="5832"/>
                    <a:pt x="9013" y="5832"/>
                  </a:cubicBezTo>
                  <a:cubicBezTo>
                    <a:pt x="9971" y="5832"/>
                    <a:pt x="10593" y="5767"/>
                    <a:pt x="10593" y="5767"/>
                  </a:cubicBezTo>
                  <a:cubicBezTo>
                    <a:pt x="11426" y="5265"/>
                    <a:pt x="11921" y="2806"/>
                    <a:pt x="11921" y="2806"/>
                  </a:cubicBezTo>
                  <a:lnTo>
                    <a:pt x="11921" y="2806"/>
                  </a:lnTo>
                  <a:cubicBezTo>
                    <a:pt x="10819" y="3041"/>
                    <a:pt x="9797" y="3141"/>
                    <a:pt x="8856" y="3141"/>
                  </a:cubicBezTo>
                  <a:cubicBezTo>
                    <a:pt x="3572" y="3141"/>
                    <a:pt x="835" y="0"/>
                    <a:pt x="8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74"/>
            <p:cNvSpPr/>
            <p:nvPr/>
          </p:nvSpPr>
          <p:spPr>
            <a:xfrm>
              <a:off x="1983635" y="3309970"/>
              <a:ext cx="709874" cy="174440"/>
            </a:xfrm>
            <a:custGeom>
              <a:avLst/>
              <a:gdLst/>
              <a:ahLst/>
              <a:cxnLst/>
              <a:rect l="l" t="t" r="r" b="b"/>
              <a:pathLst>
                <a:path w="9669" h="2376" extrusionOk="0">
                  <a:moveTo>
                    <a:pt x="94" y="0"/>
                  </a:moveTo>
                  <a:cubicBezTo>
                    <a:pt x="37" y="0"/>
                    <a:pt x="1" y="83"/>
                    <a:pt x="60" y="120"/>
                  </a:cubicBezTo>
                  <a:cubicBezTo>
                    <a:pt x="107" y="147"/>
                    <a:pt x="3978" y="2375"/>
                    <a:pt x="7661" y="2375"/>
                  </a:cubicBezTo>
                  <a:cubicBezTo>
                    <a:pt x="8317" y="2375"/>
                    <a:pt x="8970" y="2303"/>
                    <a:pt x="9593" y="2136"/>
                  </a:cubicBezTo>
                  <a:cubicBezTo>
                    <a:pt x="9669" y="2116"/>
                    <a:pt x="9647" y="2009"/>
                    <a:pt x="9579" y="2009"/>
                  </a:cubicBezTo>
                  <a:cubicBezTo>
                    <a:pt x="9573" y="2009"/>
                    <a:pt x="9566" y="2010"/>
                    <a:pt x="9559" y="2012"/>
                  </a:cubicBezTo>
                  <a:cubicBezTo>
                    <a:pt x="8947" y="2176"/>
                    <a:pt x="8305" y="2246"/>
                    <a:pt x="7658" y="2246"/>
                  </a:cubicBezTo>
                  <a:cubicBezTo>
                    <a:pt x="4014" y="2246"/>
                    <a:pt x="171" y="35"/>
                    <a:pt x="125" y="8"/>
                  </a:cubicBezTo>
                  <a:cubicBezTo>
                    <a:pt x="115" y="2"/>
                    <a:pt x="104" y="0"/>
                    <a:pt x="9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74"/>
            <p:cNvSpPr/>
            <p:nvPr/>
          </p:nvSpPr>
          <p:spPr>
            <a:xfrm>
              <a:off x="1999566" y="3392637"/>
              <a:ext cx="616266" cy="245655"/>
            </a:xfrm>
            <a:custGeom>
              <a:avLst/>
              <a:gdLst/>
              <a:ahLst/>
              <a:cxnLst/>
              <a:rect l="l" t="t" r="r" b="b"/>
              <a:pathLst>
                <a:path w="8394" h="3346" extrusionOk="0">
                  <a:moveTo>
                    <a:pt x="1" y="1"/>
                  </a:moveTo>
                  <a:lnTo>
                    <a:pt x="1" y="1"/>
                  </a:lnTo>
                  <a:cubicBezTo>
                    <a:pt x="1" y="1"/>
                    <a:pt x="823" y="2692"/>
                    <a:pt x="3504" y="3233"/>
                  </a:cubicBezTo>
                  <a:cubicBezTo>
                    <a:pt x="3891" y="3311"/>
                    <a:pt x="4261" y="3345"/>
                    <a:pt x="4613" y="3345"/>
                  </a:cubicBezTo>
                  <a:cubicBezTo>
                    <a:pt x="6898" y="3345"/>
                    <a:pt x="8393" y="1917"/>
                    <a:pt x="8393" y="1916"/>
                  </a:cubicBezTo>
                  <a:lnTo>
                    <a:pt x="8393" y="1916"/>
                  </a:lnTo>
                  <a:cubicBezTo>
                    <a:pt x="8121" y="1956"/>
                    <a:pt x="7832" y="1975"/>
                    <a:pt x="7532" y="1975"/>
                  </a:cubicBezTo>
                  <a:cubicBezTo>
                    <a:pt x="4405" y="1975"/>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74"/>
            <p:cNvSpPr/>
            <p:nvPr/>
          </p:nvSpPr>
          <p:spPr>
            <a:xfrm>
              <a:off x="2441541" y="2632478"/>
              <a:ext cx="285080" cy="100876"/>
            </a:xfrm>
            <a:custGeom>
              <a:avLst/>
              <a:gdLst/>
              <a:ahLst/>
              <a:cxnLst/>
              <a:rect l="l" t="t" r="r" b="b"/>
              <a:pathLst>
                <a:path w="3883" h="1374" extrusionOk="0">
                  <a:moveTo>
                    <a:pt x="750" y="0"/>
                  </a:moveTo>
                  <a:cubicBezTo>
                    <a:pt x="505" y="0"/>
                    <a:pt x="254" y="28"/>
                    <a:pt x="0" y="91"/>
                  </a:cubicBezTo>
                  <a:cubicBezTo>
                    <a:pt x="0" y="91"/>
                    <a:pt x="1787" y="1373"/>
                    <a:pt x="3594" y="1373"/>
                  </a:cubicBezTo>
                  <a:cubicBezTo>
                    <a:pt x="3690" y="1373"/>
                    <a:pt x="3787" y="1370"/>
                    <a:pt x="3882" y="1362"/>
                  </a:cubicBezTo>
                  <a:cubicBezTo>
                    <a:pt x="3882" y="1362"/>
                    <a:pt x="2469" y="0"/>
                    <a:pt x="7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74"/>
            <p:cNvSpPr/>
            <p:nvPr/>
          </p:nvSpPr>
          <p:spPr>
            <a:xfrm>
              <a:off x="2216075" y="2756479"/>
              <a:ext cx="554229" cy="273113"/>
            </a:xfrm>
            <a:custGeom>
              <a:avLst/>
              <a:gdLst/>
              <a:ahLst/>
              <a:cxnLst/>
              <a:rect l="l" t="t" r="r" b="b"/>
              <a:pathLst>
                <a:path w="7549" h="3720" extrusionOk="0">
                  <a:moveTo>
                    <a:pt x="68" y="1"/>
                  </a:moveTo>
                  <a:cubicBezTo>
                    <a:pt x="35" y="1"/>
                    <a:pt x="0" y="25"/>
                    <a:pt x="3" y="70"/>
                  </a:cubicBezTo>
                  <a:cubicBezTo>
                    <a:pt x="9" y="118"/>
                    <a:pt x="144" y="1260"/>
                    <a:pt x="350" y="1632"/>
                  </a:cubicBezTo>
                  <a:cubicBezTo>
                    <a:pt x="400" y="1722"/>
                    <a:pt x="507" y="1759"/>
                    <a:pt x="658" y="1759"/>
                  </a:cubicBezTo>
                  <a:cubicBezTo>
                    <a:pt x="924" y="1759"/>
                    <a:pt x="1325" y="1644"/>
                    <a:pt x="1792" y="1501"/>
                  </a:cubicBezTo>
                  <a:cubicBezTo>
                    <a:pt x="2018" y="1431"/>
                    <a:pt x="2298" y="1347"/>
                    <a:pt x="2379" y="1347"/>
                  </a:cubicBezTo>
                  <a:cubicBezTo>
                    <a:pt x="2380" y="1347"/>
                    <a:pt x="2382" y="1347"/>
                    <a:pt x="2383" y="1347"/>
                  </a:cubicBezTo>
                  <a:cubicBezTo>
                    <a:pt x="2402" y="1399"/>
                    <a:pt x="2436" y="1529"/>
                    <a:pt x="2474" y="1664"/>
                  </a:cubicBezTo>
                  <a:cubicBezTo>
                    <a:pt x="2713" y="2550"/>
                    <a:pt x="2883" y="3038"/>
                    <a:pt x="3094" y="3077"/>
                  </a:cubicBezTo>
                  <a:cubicBezTo>
                    <a:pt x="3104" y="3078"/>
                    <a:pt x="3115" y="3079"/>
                    <a:pt x="3127" y="3079"/>
                  </a:cubicBezTo>
                  <a:cubicBezTo>
                    <a:pt x="3293" y="3079"/>
                    <a:pt x="3628" y="2905"/>
                    <a:pt x="4141" y="2625"/>
                  </a:cubicBezTo>
                  <a:cubicBezTo>
                    <a:pt x="4465" y="2448"/>
                    <a:pt x="4947" y="2187"/>
                    <a:pt x="5077" y="2187"/>
                  </a:cubicBezTo>
                  <a:cubicBezTo>
                    <a:pt x="5085" y="2187"/>
                    <a:pt x="5091" y="2188"/>
                    <a:pt x="5097" y="2190"/>
                  </a:cubicBezTo>
                  <a:cubicBezTo>
                    <a:pt x="5178" y="2229"/>
                    <a:pt x="5383" y="2542"/>
                    <a:pt x="5564" y="2817"/>
                  </a:cubicBezTo>
                  <a:cubicBezTo>
                    <a:pt x="5909" y="3340"/>
                    <a:pt x="6147" y="3686"/>
                    <a:pt x="6322" y="3718"/>
                  </a:cubicBezTo>
                  <a:cubicBezTo>
                    <a:pt x="6329" y="3720"/>
                    <a:pt x="6337" y="3720"/>
                    <a:pt x="6345" y="3720"/>
                  </a:cubicBezTo>
                  <a:cubicBezTo>
                    <a:pt x="6662" y="3720"/>
                    <a:pt x="7322" y="2638"/>
                    <a:pt x="7522" y="2300"/>
                  </a:cubicBezTo>
                  <a:cubicBezTo>
                    <a:pt x="7548" y="2250"/>
                    <a:pt x="7506" y="2204"/>
                    <a:pt x="7462" y="2204"/>
                  </a:cubicBezTo>
                  <a:cubicBezTo>
                    <a:pt x="7443" y="2204"/>
                    <a:pt x="7423" y="2213"/>
                    <a:pt x="7409" y="2234"/>
                  </a:cubicBezTo>
                  <a:cubicBezTo>
                    <a:pt x="7022" y="2897"/>
                    <a:pt x="6515" y="3593"/>
                    <a:pt x="6355" y="3593"/>
                  </a:cubicBezTo>
                  <a:cubicBezTo>
                    <a:pt x="6352" y="3593"/>
                    <a:pt x="6349" y="3593"/>
                    <a:pt x="6346" y="3593"/>
                  </a:cubicBezTo>
                  <a:cubicBezTo>
                    <a:pt x="6213" y="3567"/>
                    <a:pt x="5901" y="3094"/>
                    <a:pt x="5674" y="2748"/>
                  </a:cubicBezTo>
                  <a:cubicBezTo>
                    <a:pt x="5421" y="2364"/>
                    <a:pt x="5261" y="2126"/>
                    <a:pt x="5151" y="2075"/>
                  </a:cubicBezTo>
                  <a:cubicBezTo>
                    <a:pt x="5132" y="2066"/>
                    <a:pt x="5109" y="2061"/>
                    <a:pt x="5082" y="2061"/>
                  </a:cubicBezTo>
                  <a:cubicBezTo>
                    <a:pt x="4925" y="2061"/>
                    <a:pt x="4629" y="2213"/>
                    <a:pt x="4079" y="2512"/>
                  </a:cubicBezTo>
                  <a:cubicBezTo>
                    <a:pt x="3718" y="2708"/>
                    <a:pt x="3273" y="2951"/>
                    <a:pt x="3135" y="2951"/>
                  </a:cubicBezTo>
                  <a:cubicBezTo>
                    <a:pt x="3128" y="2951"/>
                    <a:pt x="3123" y="2951"/>
                    <a:pt x="3118" y="2950"/>
                  </a:cubicBezTo>
                  <a:cubicBezTo>
                    <a:pt x="2947" y="2916"/>
                    <a:pt x="2694" y="1982"/>
                    <a:pt x="2598" y="1630"/>
                  </a:cubicBezTo>
                  <a:cubicBezTo>
                    <a:pt x="2543" y="1426"/>
                    <a:pt x="2514" y="1317"/>
                    <a:pt x="2492" y="1273"/>
                  </a:cubicBezTo>
                  <a:cubicBezTo>
                    <a:pt x="2474" y="1236"/>
                    <a:pt x="2441" y="1218"/>
                    <a:pt x="2381" y="1218"/>
                  </a:cubicBezTo>
                  <a:cubicBezTo>
                    <a:pt x="2275" y="1218"/>
                    <a:pt x="2087" y="1274"/>
                    <a:pt x="1755" y="1376"/>
                  </a:cubicBezTo>
                  <a:cubicBezTo>
                    <a:pt x="1423" y="1479"/>
                    <a:pt x="925" y="1632"/>
                    <a:pt x="651" y="1632"/>
                  </a:cubicBezTo>
                  <a:cubicBezTo>
                    <a:pt x="556" y="1632"/>
                    <a:pt x="488" y="1614"/>
                    <a:pt x="463" y="1569"/>
                  </a:cubicBezTo>
                  <a:cubicBezTo>
                    <a:pt x="269" y="1218"/>
                    <a:pt x="133" y="66"/>
                    <a:pt x="132" y="55"/>
                  </a:cubicBezTo>
                  <a:cubicBezTo>
                    <a:pt x="126" y="18"/>
                    <a:pt x="97" y="1"/>
                    <a:pt x="6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74"/>
            <p:cNvSpPr/>
            <p:nvPr/>
          </p:nvSpPr>
          <p:spPr>
            <a:xfrm>
              <a:off x="2016893" y="3042365"/>
              <a:ext cx="795405" cy="322523"/>
            </a:xfrm>
            <a:custGeom>
              <a:avLst/>
              <a:gdLst/>
              <a:ahLst/>
              <a:cxnLst/>
              <a:rect l="l" t="t" r="r" b="b"/>
              <a:pathLst>
                <a:path w="10834" h="4393" extrusionOk="0">
                  <a:moveTo>
                    <a:pt x="80" y="1"/>
                  </a:moveTo>
                  <a:cubicBezTo>
                    <a:pt x="41" y="1"/>
                    <a:pt x="1" y="33"/>
                    <a:pt x="15" y="84"/>
                  </a:cubicBezTo>
                  <a:cubicBezTo>
                    <a:pt x="63" y="280"/>
                    <a:pt x="484" y="2010"/>
                    <a:pt x="799" y="2217"/>
                  </a:cubicBezTo>
                  <a:cubicBezTo>
                    <a:pt x="838" y="2242"/>
                    <a:pt x="887" y="2254"/>
                    <a:pt x="944" y="2254"/>
                  </a:cubicBezTo>
                  <a:cubicBezTo>
                    <a:pt x="1164" y="2254"/>
                    <a:pt x="1507" y="2086"/>
                    <a:pt x="1866" y="1910"/>
                  </a:cubicBezTo>
                  <a:cubicBezTo>
                    <a:pt x="2098" y="1797"/>
                    <a:pt x="2464" y="1619"/>
                    <a:pt x="2593" y="1619"/>
                  </a:cubicBezTo>
                  <a:cubicBezTo>
                    <a:pt x="2612" y="1619"/>
                    <a:pt x="2626" y="1623"/>
                    <a:pt x="2633" y="1632"/>
                  </a:cubicBezTo>
                  <a:cubicBezTo>
                    <a:pt x="2708" y="1721"/>
                    <a:pt x="2845" y="2090"/>
                    <a:pt x="2976" y="2448"/>
                  </a:cubicBezTo>
                  <a:cubicBezTo>
                    <a:pt x="3216" y="3106"/>
                    <a:pt x="3345" y="3424"/>
                    <a:pt x="3460" y="3484"/>
                  </a:cubicBezTo>
                  <a:cubicBezTo>
                    <a:pt x="3475" y="3493"/>
                    <a:pt x="3495" y="3497"/>
                    <a:pt x="3517" y="3497"/>
                  </a:cubicBezTo>
                  <a:cubicBezTo>
                    <a:pt x="3659" y="3497"/>
                    <a:pt x="3945" y="3336"/>
                    <a:pt x="4512" y="2997"/>
                  </a:cubicBezTo>
                  <a:cubicBezTo>
                    <a:pt x="4858" y="2789"/>
                    <a:pt x="5375" y="2480"/>
                    <a:pt x="5491" y="2480"/>
                  </a:cubicBezTo>
                  <a:cubicBezTo>
                    <a:pt x="5495" y="2480"/>
                    <a:pt x="5498" y="2480"/>
                    <a:pt x="5501" y="2481"/>
                  </a:cubicBezTo>
                  <a:cubicBezTo>
                    <a:pt x="5554" y="2534"/>
                    <a:pt x="5667" y="2764"/>
                    <a:pt x="5786" y="3009"/>
                  </a:cubicBezTo>
                  <a:cubicBezTo>
                    <a:pt x="6005" y="3458"/>
                    <a:pt x="6276" y="4015"/>
                    <a:pt x="6522" y="4222"/>
                  </a:cubicBezTo>
                  <a:cubicBezTo>
                    <a:pt x="6566" y="4259"/>
                    <a:pt x="6618" y="4276"/>
                    <a:pt x="6678" y="4276"/>
                  </a:cubicBezTo>
                  <a:cubicBezTo>
                    <a:pt x="6996" y="4276"/>
                    <a:pt x="7535" y="3811"/>
                    <a:pt x="8150" y="3253"/>
                  </a:cubicBezTo>
                  <a:cubicBezTo>
                    <a:pt x="8336" y="3085"/>
                    <a:pt x="8545" y="2895"/>
                    <a:pt x="8626" y="2848"/>
                  </a:cubicBezTo>
                  <a:cubicBezTo>
                    <a:pt x="8666" y="2919"/>
                    <a:pt x="8747" y="3117"/>
                    <a:pt x="8819" y="3293"/>
                  </a:cubicBezTo>
                  <a:cubicBezTo>
                    <a:pt x="9045" y="3853"/>
                    <a:pt x="9232" y="4289"/>
                    <a:pt x="9396" y="4379"/>
                  </a:cubicBezTo>
                  <a:cubicBezTo>
                    <a:pt x="9412" y="4387"/>
                    <a:pt x="9431" y="4392"/>
                    <a:pt x="9450" y="4392"/>
                  </a:cubicBezTo>
                  <a:cubicBezTo>
                    <a:pt x="9749" y="4392"/>
                    <a:pt x="10414" y="3418"/>
                    <a:pt x="10799" y="2808"/>
                  </a:cubicBezTo>
                  <a:cubicBezTo>
                    <a:pt x="10833" y="2757"/>
                    <a:pt x="10789" y="2706"/>
                    <a:pt x="10744" y="2706"/>
                  </a:cubicBezTo>
                  <a:cubicBezTo>
                    <a:pt x="10724" y="2706"/>
                    <a:pt x="10704" y="2716"/>
                    <a:pt x="10690" y="2739"/>
                  </a:cubicBezTo>
                  <a:cubicBezTo>
                    <a:pt x="10156" y="3580"/>
                    <a:pt x="9602" y="4265"/>
                    <a:pt x="9467" y="4265"/>
                  </a:cubicBezTo>
                  <a:cubicBezTo>
                    <a:pt x="9464" y="4265"/>
                    <a:pt x="9461" y="4265"/>
                    <a:pt x="9458" y="4264"/>
                  </a:cubicBezTo>
                  <a:cubicBezTo>
                    <a:pt x="9321" y="4189"/>
                    <a:pt x="9082" y="3598"/>
                    <a:pt x="8939" y="3244"/>
                  </a:cubicBezTo>
                  <a:cubicBezTo>
                    <a:pt x="8800" y="2903"/>
                    <a:pt x="8744" y="2769"/>
                    <a:pt x="8697" y="2728"/>
                  </a:cubicBezTo>
                  <a:cubicBezTo>
                    <a:pt x="8682" y="2714"/>
                    <a:pt x="8665" y="2707"/>
                    <a:pt x="8645" y="2707"/>
                  </a:cubicBezTo>
                  <a:cubicBezTo>
                    <a:pt x="8563" y="2707"/>
                    <a:pt x="8422" y="2830"/>
                    <a:pt x="8064" y="3157"/>
                  </a:cubicBezTo>
                  <a:cubicBezTo>
                    <a:pt x="7669" y="3515"/>
                    <a:pt x="6971" y="4149"/>
                    <a:pt x="6686" y="4149"/>
                  </a:cubicBezTo>
                  <a:cubicBezTo>
                    <a:pt x="6654" y="4149"/>
                    <a:pt x="6627" y="4141"/>
                    <a:pt x="6606" y="4123"/>
                  </a:cubicBezTo>
                  <a:cubicBezTo>
                    <a:pt x="6381" y="3932"/>
                    <a:pt x="6104" y="3366"/>
                    <a:pt x="5902" y="2951"/>
                  </a:cubicBezTo>
                  <a:cubicBezTo>
                    <a:pt x="5748" y="2634"/>
                    <a:pt x="5657" y="2452"/>
                    <a:pt x="5592" y="2387"/>
                  </a:cubicBezTo>
                  <a:cubicBezTo>
                    <a:pt x="5571" y="2366"/>
                    <a:pt x="5542" y="2356"/>
                    <a:pt x="5504" y="2356"/>
                  </a:cubicBezTo>
                  <a:cubicBezTo>
                    <a:pt x="5347" y="2356"/>
                    <a:pt x="5033" y="2533"/>
                    <a:pt x="4445" y="2884"/>
                  </a:cubicBezTo>
                  <a:cubicBezTo>
                    <a:pt x="4101" y="3092"/>
                    <a:pt x="3631" y="3370"/>
                    <a:pt x="3527" y="3370"/>
                  </a:cubicBezTo>
                  <a:cubicBezTo>
                    <a:pt x="3524" y="3370"/>
                    <a:pt x="3522" y="3370"/>
                    <a:pt x="3520" y="3370"/>
                  </a:cubicBezTo>
                  <a:cubicBezTo>
                    <a:pt x="3434" y="3324"/>
                    <a:pt x="3231" y="2769"/>
                    <a:pt x="3097" y="2403"/>
                  </a:cubicBezTo>
                  <a:cubicBezTo>
                    <a:pt x="2950" y="2002"/>
                    <a:pt x="2823" y="1654"/>
                    <a:pt x="2732" y="1547"/>
                  </a:cubicBezTo>
                  <a:cubicBezTo>
                    <a:pt x="2700" y="1509"/>
                    <a:pt x="2654" y="1492"/>
                    <a:pt x="2594" y="1492"/>
                  </a:cubicBezTo>
                  <a:cubicBezTo>
                    <a:pt x="2436" y="1492"/>
                    <a:pt x="2180" y="1612"/>
                    <a:pt x="1810" y="1793"/>
                  </a:cubicBezTo>
                  <a:cubicBezTo>
                    <a:pt x="1516" y="1937"/>
                    <a:pt x="1128" y="2126"/>
                    <a:pt x="944" y="2126"/>
                  </a:cubicBezTo>
                  <a:cubicBezTo>
                    <a:pt x="913" y="2126"/>
                    <a:pt x="888" y="2121"/>
                    <a:pt x="870" y="2109"/>
                  </a:cubicBezTo>
                  <a:cubicBezTo>
                    <a:pt x="666" y="1975"/>
                    <a:pt x="314" y="776"/>
                    <a:pt x="142" y="53"/>
                  </a:cubicBezTo>
                  <a:cubicBezTo>
                    <a:pt x="134" y="16"/>
                    <a:pt x="107" y="1"/>
                    <a:pt x="8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74"/>
            <p:cNvSpPr/>
            <p:nvPr/>
          </p:nvSpPr>
          <p:spPr>
            <a:xfrm>
              <a:off x="2062926" y="3480077"/>
              <a:ext cx="397042" cy="141843"/>
            </a:xfrm>
            <a:custGeom>
              <a:avLst/>
              <a:gdLst/>
              <a:ahLst/>
              <a:cxnLst/>
              <a:rect l="l" t="t" r="r" b="b"/>
              <a:pathLst>
                <a:path w="5408" h="1932" extrusionOk="0">
                  <a:moveTo>
                    <a:pt x="988" y="0"/>
                  </a:moveTo>
                  <a:cubicBezTo>
                    <a:pt x="665" y="0"/>
                    <a:pt x="140" y="224"/>
                    <a:pt x="69" y="255"/>
                  </a:cubicBezTo>
                  <a:cubicBezTo>
                    <a:pt x="0" y="285"/>
                    <a:pt x="32" y="380"/>
                    <a:pt x="94" y="380"/>
                  </a:cubicBezTo>
                  <a:cubicBezTo>
                    <a:pt x="103" y="380"/>
                    <a:pt x="112" y="378"/>
                    <a:pt x="122" y="374"/>
                  </a:cubicBezTo>
                  <a:cubicBezTo>
                    <a:pt x="368" y="266"/>
                    <a:pt x="770" y="128"/>
                    <a:pt x="988" y="128"/>
                  </a:cubicBezTo>
                  <a:cubicBezTo>
                    <a:pt x="1035" y="128"/>
                    <a:pt x="1074" y="135"/>
                    <a:pt x="1100" y="149"/>
                  </a:cubicBezTo>
                  <a:cubicBezTo>
                    <a:pt x="1115" y="156"/>
                    <a:pt x="1124" y="171"/>
                    <a:pt x="1126" y="187"/>
                  </a:cubicBezTo>
                  <a:cubicBezTo>
                    <a:pt x="1172" y="513"/>
                    <a:pt x="1528" y="1225"/>
                    <a:pt x="1543" y="1256"/>
                  </a:cubicBezTo>
                  <a:cubicBezTo>
                    <a:pt x="1551" y="1272"/>
                    <a:pt x="1564" y="1284"/>
                    <a:pt x="1581" y="1290"/>
                  </a:cubicBezTo>
                  <a:cubicBezTo>
                    <a:pt x="1587" y="1291"/>
                    <a:pt x="1593" y="1292"/>
                    <a:pt x="1600" y="1292"/>
                  </a:cubicBezTo>
                  <a:cubicBezTo>
                    <a:pt x="1611" y="1292"/>
                    <a:pt x="1623" y="1289"/>
                    <a:pt x="1632" y="1283"/>
                  </a:cubicBezTo>
                  <a:cubicBezTo>
                    <a:pt x="2338" y="878"/>
                    <a:pt x="3008" y="579"/>
                    <a:pt x="3198" y="579"/>
                  </a:cubicBezTo>
                  <a:cubicBezTo>
                    <a:pt x="3218" y="579"/>
                    <a:pt x="3233" y="582"/>
                    <a:pt x="3242" y="589"/>
                  </a:cubicBezTo>
                  <a:cubicBezTo>
                    <a:pt x="3303" y="649"/>
                    <a:pt x="3333" y="848"/>
                    <a:pt x="3359" y="1024"/>
                  </a:cubicBezTo>
                  <a:cubicBezTo>
                    <a:pt x="3406" y="1340"/>
                    <a:pt x="3456" y="1669"/>
                    <a:pt x="3690" y="1703"/>
                  </a:cubicBezTo>
                  <a:cubicBezTo>
                    <a:pt x="3700" y="1704"/>
                    <a:pt x="3710" y="1705"/>
                    <a:pt x="3721" y="1705"/>
                  </a:cubicBezTo>
                  <a:cubicBezTo>
                    <a:pt x="3888" y="1705"/>
                    <a:pt x="4137" y="1543"/>
                    <a:pt x="4398" y="1372"/>
                  </a:cubicBezTo>
                  <a:cubicBezTo>
                    <a:pt x="4597" y="1243"/>
                    <a:pt x="4879" y="1058"/>
                    <a:pt x="5005" y="1058"/>
                  </a:cubicBezTo>
                  <a:cubicBezTo>
                    <a:pt x="5030" y="1058"/>
                    <a:pt x="5049" y="1065"/>
                    <a:pt x="5060" y="1081"/>
                  </a:cubicBezTo>
                  <a:cubicBezTo>
                    <a:pt x="5230" y="1336"/>
                    <a:pt x="5276" y="1866"/>
                    <a:pt x="5276" y="1871"/>
                  </a:cubicBezTo>
                  <a:cubicBezTo>
                    <a:pt x="5279" y="1905"/>
                    <a:pt x="5307" y="1930"/>
                    <a:pt x="5340" y="1931"/>
                  </a:cubicBezTo>
                  <a:lnTo>
                    <a:pt x="5346" y="1930"/>
                  </a:lnTo>
                  <a:cubicBezTo>
                    <a:pt x="5381" y="1927"/>
                    <a:pt x="5407" y="1895"/>
                    <a:pt x="5405" y="1860"/>
                  </a:cubicBezTo>
                  <a:cubicBezTo>
                    <a:pt x="5402" y="1836"/>
                    <a:pt x="5355" y="1292"/>
                    <a:pt x="5165" y="1008"/>
                  </a:cubicBezTo>
                  <a:cubicBezTo>
                    <a:pt x="5128" y="951"/>
                    <a:pt x="5074" y="927"/>
                    <a:pt x="5009" y="927"/>
                  </a:cubicBezTo>
                  <a:cubicBezTo>
                    <a:pt x="4839" y="927"/>
                    <a:pt x="4587" y="1092"/>
                    <a:pt x="4326" y="1263"/>
                  </a:cubicBezTo>
                  <a:cubicBezTo>
                    <a:pt x="4102" y="1410"/>
                    <a:pt x="3850" y="1574"/>
                    <a:pt x="3723" y="1574"/>
                  </a:cubicBezTo>
                  <a:cubicBezTo>
                    <a:pt x="3718" y="1574"/>
                    <a:pt x="3712" y="1574"/>
                    <a:pt x="3707" y="1573"/>
                  </a:cubicBezTo>
                  <a:cubicBezTo>
                    <a:pt x="3568" y="1553"/>
                    <a:pt x="3522" y="1248"/>
                    <a:pt x="3486" y="1004"/>
                  </a:cubicBezTo>
                  <a:cubicBezTo>
                    <a:pt x="3453" y="780"/>
                    <a:pt x="3423" y="588"/>
                    <a:pt x="3334" y="497"/>
                  </a:cubicBezTo>
                  <a:cubicBezTo>
                    <a:pt x="3307" y="470"/>
                    <a:pt x="3264" y="458"/>
                    <a:pt x="3207" y="458"/>
                  </a:cubicBezTo>
                  <a:cubicBezTo>
                    <a:pt x="2866" y="458"/>
                    <a:pt x="2051" y="895"/>
                    <a:pt x="1628" y="1136"/>
                  </a:cubicBezTo>
                  <a:cubicBezTo>
                    <a:pt x="1540" y="955"/>
                    <a:pt x="1290" y="421"/>
                    <a:pt x="1254" y="168"/>
                  </a:cubicBezTo>
                  <a:cubicBezTo>
                    <a:pt x="1247" y="112"/>
                    <a:pt x="1212" y="62"/>
                    <a:pt x="1163" y="36"/>
                  </a:cubicBezTo>
                  <a:cubicBezTo>
                    <a:pt x="1118" y="11"/>
                    <a:pt x="1058" y="0"/>
                    <a:pt x="98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74"/>
            <p:cNvSpPr/>
            <p:nvPr/>
          </p:nvSpPr>
          <p:spPr>
            <a:xfrm>
              <a:off x="1229561" y="3384415"/>
              <a:ext cx="918893" cy="982987"/>
            </a:xfrm>
            <a:custGeom>
              <a:avLst/>
              <a:gdLst/>
              <a:ahLst/>
              <a:cxnLst/>
              <a:rect l="l" t="t" r="r" b="b"/>
              <a:pathLst>
                <a:path w="12516" h="13389" extrusionOk="0">
                  <a:moveTo>
                    <a:pt x="5188" y="0"/>
                  </a:moveTo>
                  <a:cubicBezTo>
                    <a:pt x="4294" y="0"/>
                    <a:pt x="3439" y="224"/>
                    <a:pt x="2690" y="668"/>
                  </a:cubicBezTo>
                  <a:cubicBezTo>
                    <a:pt x="1384" y="1440"/>
                    <a:pt x="508" y="2817"/>
                    <a:pt x="254" y="4494"/>
                  </a:cubicBezTo>
                  <a:cubicBezTo>
                    <a:pt x="0" y="6170"/>
                    <a:pt x="389" y="8011"/>
                    <a:pt x="1336" y="9608"/>
                  </a:cubicBezTo>
                  <a:cubicBezTo>
                    <a:pt x="2282" y="11207"/>
                    <a:pt x="3708" y="12433"/>
                    <a:pt x="5301" y="13017"/>
                  </a:cubicBezTo>
                  <a:cubicBezTo>
                    <a:pt x="5979" y="13265"/>
                    <a:pt x="6664" y="13389"/>
                    <a:pt x="7328" y="13389"/>
                  </a:cubicBezTo>
                  <a:cubicBezTo>
                    <a:pt x="8222" y="13389"/>
                    <a:pt x="9077" y="13165"/>
                    <a:pt x="9827" y="12722"/>
                  </a:cubicBezTo>
                  <a:cubicBezTo>
                    <a:pt x="11132" y="11949"/>
                    <a:pt x="12007" y="10572"/>
                    <a:pt x="12261" y="8896"/>
                  </a:cubicBezTo>
                  <a:cubicBezTo>
                    <a:pt x="12515" y="7219"/>
                    <a:pt x="12126" y="5379"/>
                    <a:pt x="11180" y="3780"/>
                  </a:cubicBezTo>
                  <a:cubicBezTo>
                    <a:pt x="10233" y="2182"/>
                    <a:pt x="8807" y="956"/>
                    <a:pt x="7215" y="372"/>
                  </a:cubicBezTo>
                  <a:cubicBezTo>
                    <a:pt x="6536" y="124"/>
                    <a:pt x="5851" y="0"/>
                    <a:pt x="51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74"/>
            <p:cNvSpPr/>
            <p:nvPr/>
          </p:nvSpPr>
          <p:spPr>
            <a:xfrm>
              <a:off x="1250999" y="3405632"/>
              <a:ext cx="362756" cy="294184"/>
            </a:xfrm>
            <a:custGeom>
              <a:avLst/>
              <a:gdLst/>
              <a:ahLst/>
              <a:cxnLst/>
              <a:rect l="l" t="t" r="r" b="b"/>
              <a:pathLst>
                <a:path w="4941" h="4007" extrusionOk="0">
                  <a:moveTo>
                    <a:pt x="4853" y="0"/>
                  </a:moveTo>
                  <a:cubicBezTo>
                    <a:pt x="4833" y="0"/>
                    <a:pt x="4812" y="11"/>
                    <a:pt x="4799" y="35"/>
                  </a:cubicBezTo>
                  <a:cubicBezTo>
                    <a:pt x="4780" y="68"/>
                    <a:pt x="2907" y="3419"/>
                    <a:pt x="78" y="3878"/>
                  </a:cubicBezTo>
                  <a:cubicBezTo>
                    <a:pt x="1" y="3890"/>
                    <a:pt x="10" y="4007"/>
                    <a:pt x="89" y="4007"/>
                  </a:cubicBezTo>
                  <a:cubicBezTo>
                    <a:pt x="93" y="4007"/>
                    <a:pt x="97" y="4007"/>
                    <a:pt x="100" y="4005"/>
                  </a:cubicBezTo>
                  <a:cubicBezTo>
                    <a:pt x="2990" y="3536"/>
                    <a:pt x="4894" y="131"/>
                    <a:pt x="4912" y="97"/>
                  </a:cubicBezTo>
                  <a:cubicBezTo>
                    <a:pt x="4940" y="46"/>
                    <a:pt x="4897" y="0"/>
                    <a:pt x="485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74"/>
            <p:cNvSpPr/>
            <p:nvPr/>
          </p:nvSpPr>
          <p:spPr>
            <a:xfrm>
              <a:off x="1227505" y="3390802"/>
              <a:ext cx="624563" cy="575887"/>
            </a:xfrm>
            <a:custGeom>
              <a:avLst/>
              <a:gdLst/>
              <a:ahLst/>
              <a:cxnLst/>
              <a:rect l="l" t="t" r="r" b="b"/>
              <a:pathLst>
                <a:path w="8507" h="7844" extrusionOk="0">
                  <a:moveTo>
                    <a:pt x="6137" y="0"/>
                  </a:moveTo>
                  <a:cubicBezTo>
                    <a:pt x="5323" y="2957"/>
                    <a:pt x="230" y="5610"/>
                    <a:pt x="230" y="5610"/>
                  </a:cubicBezTo>
                  <a:cubicBezTo>
                    <a:pt x="0" y="6311"/>
                    <a:pt x="497" y="7843"/>
                    <a:pt x="497" y="7843"/>
                  </a:cubicBezTo>
                  <a:cubicBezTo>
                    <a:pt x="5993" y="7198"/>
                    <a:pt x="8506" y="921"/>
                    <a:pt x="8506" y="921"/>
                  </a:cubicBezTo>
                  <a:cubicBezTo>
                    <a:pt x="7247" y="23"/>
                    <a:pt x="6137" y="0"/>
                    <a:pt x="6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74"/>
            <p:cNvSpPr/>
            <p:nvPr/>
          </p:nvSpPr>
          <p:spPr>
            <a:xfrm>
              <a:off x="1300189" y="3475819"/>
              <a:ext cx="611641" cy="561938"/>
            </a:xfrm>
            <a:custGeom>
              <a:avLst/>
              <a:gdLst/>
              <a:ahLst/>
              <a:cxnLst/>
              <a:rect l="l" t="t" r="r" b="b"/>
              <a:pathLst>
                <a:path w="8331" h="7654" extrusionOk="0">
                  <a:moveTo>
                    <a:pt x="7876" y="1"/>
                  </a:moveTo>
                  <a:cubicBezTo>
                    <a:pt x="7838" y="1"/>
                    <a:pt x="7800" y="30"/>
                    <a:pt x="7810" y="79"/>
                  </a:cubicBezTo>
                  <a:cubicBezTo>
                    <a:pt x="7812" y="84"/>
                    <a:pt x="7908" y="587"/>
                    <a:pt x="7599" y="1452"/>
                  </a:cubicBezTo>
                  <a:cubicBezTo>
                    <a:pt x="7313" y="2254"/>
                    <a:pt x="6611" y="3537"/>
                    <a:pt x="4891" y="5105"/>
                  </a:cubicBezTo>
                  <a:cubicBezTo>
                    <a:pt x="2587" y="7202"/>
                    <a:pt x="1172" y="7518"/>
                    <a:pt x="529" y="7518"/>
                  </a:cubicBezTo>
                  <a:cubicBezTo>
                    <a:pt x="256" y="7518"/>
                    <a:pt x="121" y="7461"/>
                    <a:pt x="117" y="7459"/>
                  </a:cubicBezTo>
                  <a:cubicBezTo>
                    <a:pt x="108" y="7456"/>
                    <a:pt x="100" y="7455"/>
                    <a:pt x="92" y="7455"/>
                  </a:cubicBezTo>
                  <a:cubicBezTo>
                    <a:pt x="32" y="7455"/>
                    <a:pt x="1" y="7540"/>
                    <a:pt x="62" y="7576"/>
                  </a:cubicBezTo>
                  <a:cubicBezTo>
                    <a:pt x="81" y="7585"/>
                    <a:pt x="239" y="7653"/>
                    <a:pt x="545" y="7653"/>
                  </a:cubicBezTo>
                  <a:cubicBezTo>
                    <a:pt x="1229" y="7653"/>
                    <a:pt x="2660" y="7311"/>
                    <a:pt x="4978" y="5200"/>
                  </a:cubicBezTo>
                  <a:cubicBezTo>
                    <a:pt x="8330" y="2147"/>
                    <a:pt x="7955" y="136"/>
                    <a:pt x="7937" y="52"/>
                  </a:cubicBezTo>
                  <a:cubicBezTo>
                    <a:pt x="7930" y="17"/>
                    <a:pt x="7903" y="1"/>
                    <a:pt x="787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74"/>
            <p:cNvSpPr/>
            <p:nvPr/>
          </p:nvSpPr>
          <p:spPr>
            <a:xfrm>
              <a:off x="1350260" y="3537636"/>
              <a:ext cx="739021" cy="737332"/>
            </a:xfrm>
            <a:custGeom>
              <a:avLst/>
              <a:gdLst/>
              <a:ahLst/>
              <a:cxnLst/>
              <a:rect l="l" t="t" r="r" b="b"/>
              <a:pathLst>
                <a:path w="10066" h="10043" extrusionOk="0">
                  <a:moveTo>
                    <a:pt x="8239" y="0"/>
                  </a:moveTo>
                  <a:cubicBezTo>
                    <a:pt x="5709" y="7008"/>
                    <a:pt x="0" y="7933"/>
                    <a:pt x="0" y="7933"/>
                  </a:cubicBezTo>
                  <a:cubicBezTo>
                    <a:pt x="540" y="9042"/>
                    <a:pt x="1814" y="10042"/>
                    <a:pt x="1816" y="10042"/>
                  </a:cubicBezTo>
                  <a:cubicBezTo>
                    <a:pt x="6717" y="9536"/>
                    <a:pt x="10052" y="2690"/>
                    <a:pt x="10052" y="2690"/>
                  </a:cubicBezTo>
                  <a:cubicBezTo>
                    <a:pt x="10065" y="1719"/>
                    <a:pt x="8239" y="0"/>
                    <a:pt x="8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74"/>
            <p:cNvSpPr/>
            <p:nvPr/>
          </p:nvSpPr>
          <p:spPr>
            <a:xfrm>
              <a:off x="1555756" y="3781086"/>
              <a:ext cx="557019" cy="540500"/>
            </a:xfrm>
            <a:custGeom>
              <a:avLst/>
              <a:gdLst/>
              <a:ahLst/>
              <a:cxnLst/>
              <a:rect l="l" t="t" r="r" b="b"/>
              <a:pathLst>
                <a:path w="7587" h="7362" extrusionOk="0">
                  <a:moveTo>
                    <a:pt x="7510" y="1"/>
                  </a:moveTo>
                  <a:cubicBezTo>
                    <a:pt x="7485" y="1"/>
                    <a:pt x="7461" y="14"/>
                    <a:pt x="7449" y="44"/>
                  </a:cubicBezTo>
                  <a:cubicBezTo>
                    <a:pt x="6121" y="4307"/>
                    <a:pt x="124" y="7210"/>
                    <a:pt x="64" y="7238"/>
                  </a:cubicBezTo>
                  <a:cubicBezTo>
                    <a:pt x="1" y="7268"/>
                    <a:pt x="22" y="7361"/>
                    <a:pt x="92" y="7361"/>
                  </a:cubicBezTo>
                  <a:cubicBezTo>
                    <a:pt x="101" y="7361"/>
                    <a:pt x="110" y="7360"/>
                    <a:pt x="118" y="7355"/>
                  </a:cubicBezTo>
                  <a:cubicBezTo>
                    <a:pt x="180" y="7327"/>
                    <a:pt x="6228" y="4399"/>
                    <a:pt x="7574" y="82"/>
                  </a:cubicBezTo>
                  <a:cubicBezTo>
                    <a:pt x="7587" y="33"/>
                    <a:pt x="7548" y="1"/>
                    <a:pt x="751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74"/>
            <p:cNvSpPr/>
            <p:nvPr/>
          </p:nvSpPr>
          <p:spPr>
            <a:xfrm>
              <a:off x="1630936" y="3895323"/>
              <a:ext cx="552834" cy="471194"/>
            </a:xfrm>
            <a:custGeom>
              <a:avLst/>
              <a:gdLst/>
              <a:ahLst/>
              <a:cxnLst/>
              <a:rect l="l" t="t" r="r" b="b"/>
              <a:pathLst>
                <a:path w="7530" h="6418" extrusionOk="0">
                  <a:moveTo>
                    <a:pt x="6814" y="1"/>
                  </a:moveTo>
                  <a:lnTo>
                    <a:pt x="6814" y="1"/>
                  </a:lnTo>
                  <a:cubicBezTo>
                    <a:pt x="3781" y="4994"/>
                    <a:pt x="1" y="6067"/>
                    <a:pt x="1" y="6067"/>
                  </a:cubicBezTo>
                  <a:cubicBezTo>
                    <a:pt x="1" y="6067"/>
                    <a:pt x="970" y="6417"/>
                    <a:pt x="2171" y="6417"/>
                  </a:cubicBezTo>
                  <a:cubicBezTo>
                    <a:pt x="3247" y="6417"/>
                    <a:pt x="4508" y="6136"/>
                    <a:pt x="5424" y="5071"/>
                  </a:cubicBezTo>
                  <a:cubicBezTo>
                    <a:pt x="7529" y="2625"/>
                    <a:pt x="6814" y="1"/>
                    <a:pt x="68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74"/>
            <p:cNvSpPr/>
            <p:nvPr/>
          </p:nvSpPr>
          <p:spPr>
            <a:xfrm>
              <a:off x="1285285" y="3394840"/>
              <a:ext cx="229797" cy="192721"/>
            </a:xfrm>
            <a:custGeom>
              <a:avLst/>
              <a:gdLst/>
              <a:ahLst/>
              <a:cxnLst/>
              <a:rect l="l" t="t" r="r" b="b"/>
              <a:pathLst>
                <a:path w="3130" h="2625" extrusionOk="0">
                  <a:moveTo>
                    <a:pt x="3130" y="0"/>
                  </a:moveTo>
                  <a:lnTo>
                    <a:pt x="3130" y="0"/>
                  </a:lnTo>
                  <a:cubicBezTo>
                    <a:pt x="3130" y="0"/>
                    <a:pt x="646" y="627"/>
                    <a:pt x="0" y="2624"/>
                  </a:cubicBezTo>
                  <a:cubicBezTo>
                    <a:pt x="0" y="2624"/>
                    <a:pt x="2254" y="1694"/>
                    <a:pt x="31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74"/>
            <p:cNvSpPr/>
            <p:nvPr/>
          </p:nvSpPr>
          <p:spPr>
            <a:xfrm>
              <a:off x="1406204" y="3618761"/>
              <a:ext cx="664869" cy="594241"/>
            </a:xfrm>
            <a:custGeom>
              <a:avLst/>
              <a:gdLst/>
              <a:ahLst/>
              <a:cxnLst/>
              <a:rect l="l" t="t" r="r" b="b"/>
              <a:pathLst>
                <a:path w="9056" h="8094" extrusionOk="0">
                  <a:moveTo>
                    <a:pt x="7392" y="1084"/>
                  </a:moveTo>
                  <a:cubicBezTo>
                    <a:pt x="7620" y="1084"/>
                    <a:pt x="7746" y="1252"/>
                    <a:pt x="7811" y="1399"/>
                  </a:cubicBezTo>
                  <a:cubicBezTo>
                    <a:pt x="7841" y="1465"/>
                    <a:pt x="7862" y="1533"/>
                    <a:pt x="7877" y="1602"/>
                  </a:cubicBezTo>
                  <a:cubicBezTo>
                    <a:pt x="7666" y="1549"/>
                    <a:pt x="7452" y="1442"/>
                    <a:pt x="7314" y="1332"/>
                  </a:cubicBezTo>
                  <a:cubicBezTo>
                    <a:pt x="7192" y="1233"/>
                    <a:pt x="7171" y="1168"/>
                    <a:pt x="7178" y="1146"/>
                  </a:cubicBezTo>
                  <a:cubicBezTo>
                    <a:pt x="7184" y="1125"/>
                    <a:pt x="7232" y="1097"/>
                    <a:pt x="7346" y="1086"/>
                  </a:cubicBezTo>
                  <a:cubicBezTo>
                    <a:pt x="7361" y="1084"/>
                    <a:pt x="7377" y="1084"/>
                    <a:pt x="7390" y="1084"/>
                  </a:cubicBezTo>
                  <a:close/>
                  <a:moveTo>
                    <a:pt x="6438" y="2769"/>
                  </a:moveTo>
                  <a:cubicBezTo>
                    <a:pt x="6504" y="2769"/>
                    <a:pt x="6591" y="2828"/>
                    <a:pt x="6675" y="2932"/>
                  </a:cubicBezTo>
                  <a:cubicBezTo>
                    <a:pt x="6743" y="3019"/>
                    <a:pt x="6799" y="3116"/>
                    <a:pt x="6841" y="3219"/>
                  </a:cubicBezTo>
                  <a:cubicBezTo>
                    <a:pt x="6786" y="3211"/>
                    <a:pt x="6733" y="3198"/>
                    <a:pt x="6680" y="3180"/>
                  </a:cubicBezTo>
                  <a:cubicBezTo>
                    <a:pt x="6476" y="3108"/>
                    <a:pt x="6352" y="2973"/>
                    <a:pt x="6340" y="2882"/>
                  </a:cubicBezTo>
                  <a:cubicBezTo>
                    <a:pt x="6334" y="2842"/>
                    <a:pt x="6349" y="2811"/>
                    <a:pt x="6386" y="2785"/>
                  </a:cubicBezTo>
                  <a:cubicBezTo>
                    <a:pt x="6401" y="2775"/>
                    <a:pt x="6420" y="2769"/>
                    <a:pt x="6438" y="2769"/>
                  </a:cubicBezTo>
                  <a:close/>
                  <a:moveTo>
                    <a:pt x="5238" y="4328"/>
                  </a:moveTo>
                  <a:cubicBezTo>
                    <a:pt x="5457" y="4328"/>
                    <a:pt x="5548" y="4526"/>
                    <a:pt x="5583" y="4654"/>
                  </a:cubicBezTo>
                  <a:cubicBezTo>
                    <a:pt x="5612" y="4767"/>
                    <a:pt x="5624" y="4883"/>
                    <a:pt x="5615" y="4999"/>
                  </a:cubicBezTo>
                  <a:cubicBezTo>
                    <a:pt x="5508" y="4983"/>
                    <a:pt x="5405" y="4950"/>
                    <a:pt x="5309" y="4899"/>
                  </a:cubicBezTo>
                  <a:cubicBezTo>
                    <a:pt x="5070" y="4772"/>
                    <a:pt x="4960" y="4585"/>
                    <a:pt x="4976" y="4474"/>
                  </a:cubicBezTo>
                  <a:cubicBezTo>
                    <a:pt x="4989" y="4386"/>
                    <a:pt x="5086" y="4349"/>
                    <a:pt x="5163" y="4335"/>
                  </a:cubicBezTo>
                  <a:cubicBezTo>
                    <a:pt x="5189" y="4331"/>
                    <a:pt x="5213" y="4328"/>
                    <a:pt x="5238" y="4328"/>
                  </a:cubicBezTo>
                  <a:close/>
                  <a:moveTo>
                    <a:pt x="3473" y="5494"/>
                  </a:moveTo>
                  <a:cubicBezTo>
                    <a:pt x="3475" y="5494"/>
                    <a:pt x="3476" y="5495"/>
                    <a:pt x="3477" y="5495"/>
                  </a:cubicBezTo>
                  <a:cubicBezTo>
                    <a:pt x="3560" y="5515"/>
                    <a:pt x="3735" y="5769"/>
                    <a:pt x="3792" y="6133"/>
                  </a:cubicBezTo>
                  <a:cubicBezTo>
                    <a:pt x="3705" y="6081"/>
                    <a:pt x="3627" y="6015"/>
                    <a:pt x="3563" y="5936"/>
                  </a:cubicBezTo>
                  <a:cubicBezTo>
                    <a:pt x="3440" y="5783"/>
                    <a:pt x="3397" y="5601"/>
                    <a:pt x="3461" y="5504"/>
                  </a:cubicBezTo>
                  <a:cubicBezTo>
                    <a:pt x="3467" y="5496"/>
                    <a:pt x="3469" y="5494"/>
                    <a:pt x="3473" y="5494"/>
                  </a:cubicBezTo>
                  <a:close/>
                  <a:moveTo>
                    <a:pt x="1998" y="6460"/>
                  </a:moveTo>
                  <a:cubicBezTo>
                    <a:pt x="2010" y="6460"/>
                    <a:pt x="2023" y="6464"/>
                    <a:pt x="2034" y="6471"/>
                  </a:cubicBezTo>
                  <a:cubicBezTo>
                    <a:pt x="2123" y="6532"/>
                    <a:pt x="2182" y="6807"/>
                    <a:pt x="2121" y="7142"/>
                  </a:cubicBezTo>
                  <a:cubicBezTo>
                    <a:pt x="2114" y="7175"/>
                    <a:pt x="2105" y="7224"/>
                    <a:pt x="2087" y="7281"/>
                  </a:cubicBezTo>
                  <a:cubicBezTo>
                    <a:pt x="2018" y="7220"/>
                    <a:pt x="1959" y="7147"/>
                    <a:pt x="1913" y="7066"/>
                  </a:cubicBezTo>
                  <a:cubicBezTo>
                    <a:pt x="1778" y="6829"/>
                    <a:pt x="1789" y="6573"/>
                    <a:pt x="1936" y="6482"/>
                  </a:cubicBezTo>
                  <a:cubicBezTo>
                    <a:pt x="1955" y="6468"/>
                    <a:pt x="1975" y="6462"/>
                    <a:pt x="1998" y="6460"/>
                  </a:cubicBezTo>
                  <a:close/>
                  <a:moveTo>
                    <a:pt x="8505" y="1"/>
                  </a:moveTo>
                  <a:cubicBezTo>
                    <a:pt x="8465" y="1"/>
                    <a:pt x="8424" y="38"/>
                    <a:pt x="8444" y="89"/>
                  </a:cubicBezTo>
                  <a:cubicBezTo>
                    <a:pt x="8448" y="101"/>
                    <a:pt x="8895" y="1306"/>
                    <a:pt x="8404" y="1584"/>
                  </a:cubicBezTo>
                  <a:cubicBezTo>
                    <a:pt x="8331" y="1624"/>
                    <a:pt x="8242" y="1641"/>
                    <a:pt x="8145" y="1641"/>
                  </a:cubicBezTo>
                  <a:cubicBezTo>
                    <a:pt x="8103" y="1641"/>
                    <a:pt x="8059" y="1638"/>
                    <a:pt x="8015" y="1632"/>
                  </a:cubicBezTo>
                  <a:cubicBezTo>
                    <a:pt x="7998" y="1534"/>
                    <a:pt x="7969" y="1438"/>
                    <a:pt x="7929" y="1348"/>
                  </a:cubicBezTo>
                  <a:cubicBezTo>
                    <a:pt x="7815" y="1094"/>
                    <a:pt x="7625" y="957"/>
                    <a:pt x="7391" y="957"/>
                  </a:cubicBezTo>
                  <a:cubicBezTo>
                    <a:pt x="7373" y="957"/>
                    <a:pt x="7353" y="958"/>
                    <a:pt x="7334" y="959"/>
                  </a:cubicBezTo>
                  <a:cubicBezTo>
                    <a:pt x="7174" y="974"/>
                    <a:pt x="7080" y="1025"/>
                    <a:pt x="7053" y="1112"/>
                  </a:cubicBezTo>
                  <a:cubicBezTo>
                    <a:pt x="7025" y="1205"/>
                    <a:pt x="7087" y="1318"/>
                    <a:pt x="7234" y="1435"/>
                  </a:cubicBezTo>
                  <a:cubicBezTo>
                    <a:pt x="7396" y="1564"/>
                    <a:pt x="7647" y="1689"/>
                    <a:pt x="7900" y="1743"/>
                  </a:cubicBezTo>
                  <a:cubicBezTo>
                    <a:pt x="7946" y="2166"/>
                    <a:pt x="7819" y="2693"/>
                    <a:pt x="7501" y="2994"/>
                  </a:cubicBezTo>
                  <a:cubicBezTo>
                    <a:pt x="7322" y="3165"/>
                    <a:pt x="7135" y="3220"/>
                    <a:pt x="6980" y="3227"/>
                  </a:cubicBezTo>
                  <a:cubicBezTo>
                    <a:pt x="6933" y="3092"/>
                    <a:pt x="6864" y="2966"/>
                    <a:pt x="6775" y="2852"/>
                  </a:cubicBezTo>
                  <a:cubicBezTo>
                    <a:pt x="6664" y="2715"/>
                    <a:pt x="6543" y="2641"/>
                    <a:pt x="6437" y="2641"/>
                  </a:cubicBezTo>
                  <a:cubicBezTo>
                    <a:pt x="6392" y="2641"/>
                    <a:pt x="6349" y="2654"/>
                    <a:pt x="6311" y="2681"/>
                  </a:cubicBezTo>
                  <a:cubicBezTo>
                    <a:pt x="6234" y="2735"/>
                    <a:pt x="6198" y="2813"/>
                    <a:pt x="6210" y="2902"/>
                  </a:cubicBezTo>
                  <a:cubicBezTo>
                    <a:pt x="6231" y="3057"/>
                    <a:pt x="6408" y="3223"/>
                    <a:pt x="6638" y="3304"/>
                  </a:cubicBezTo>
                  <a:cubicBezTo>
                    <a:pt x="6718" y="3331"/>
                    <a:pt x="6802" y="3348"/>
                    <a:pt x="6888" y="3354"/>
                  </a:cubicBezTo>
                  <a:cubicBezTo>
                    <a:pt x="7008" y="3757"/>
                    <a:pt x="6968" y="4277"/>
                    <a:pt x="6544" y="4669"/>
                  </a:cubicBezTo>
                  <a:cubicBezTo>
                    <a:pt x="6261" y="4933"/>
                    <a:pt x="5984" y="5010"/>
                    <a:pt x="5767" y="5010"/>
                  </a:cubicBezTo>
                  <a:cubicBezTo>
                    <a:pt x="5759" y="5010"/>
                    <a:pt x="5752" y="5010"/>
                    <a:pt x="5745" y="5010"/>
                  </a:cubicBezTo>
                  <a:cubicBezTo>
                    <a:pt x="5754" y="4879"/>
                    <a:pt x="5742" y="4747"/>
                    <a:pt x="5707" y="4620"/>
                  </a:cubicBezTo>
                  <a:cubicBezTo>
                    <a:pt x="5631" y="4351"/>
                    <a:pt x="5459" y="4200"/>
                    <a:pt x="5236" y="4200"/>
                  </a:cubicBezTo>
                  <a:cubicBezTo>
                    <a:pt x="5205" y="4200"/>
                    <a:pt x="5172" y="4203"/>
                    <a:pt x="5139" y="4209"/>
                  </a:cubicBezTo>
                  <a:cubicBezTo>
                    <a:pt x="4912" y="4251"/>
                    <a:pt x="4858" y="4380"/>
                    <a:pt x="4848" y="4455"/>
                  </a:cubicBezTo>
                  <a:cubicBezTo>
                    <a:pt x="4818" y="4644"/>
                    <a:pt x="4983" y="4873"/>
                    <a:pt x="5247" y="5014"/>
                  </a:cubicBezTo>
                  <a:cubicBezTo>
                    <a:pt x="5358" y="5071"/>
                    <a:pt x="5477" y="5110"/>
                    <a:pt x="5600" y="5129"/>
                  </a:cubicBezTo>
                  <a:cubicBezTo>
                    <a:pt x="5537" y="5535"/>
                    <a:pt x="5286" y="5982"/>
                    <a:pt x="4820" y="6162"/>
                  </a:cubicBezTo>
                  <a:cubicBezTo>
                    <a:pt x="4630" y="6235"/>
                    <a:pt x="4456" y="6266"/>
                    <a:pt x="4301" y="6266"/>
                  </a:cubicBezTo>
                  <a:cubicBezTo>
                    <a:pt x="4162" y="6266"/>
                    <a:pt x="4038" y="6241"/>
                    <a:pt x="3929" y="6200"/>
                  </a:cubicBezTo>
                  <a:cubicBezTo>
                    <a:pt x="3928" y="6189"/>
                    <a:pt x="3927" y="6178"/>
                    <a:pt x="3925" y="6166"/>
                  </a:cubicBezTo>
                  <a:cubicBezTo>
                    <a:pt x="3880" y="5784"/>
                    <a:pt x="3683" y="5412"/>
                    <a:pt x="3507" y="5369"/>
                  </a:cubicBezTo>
                  <a:cubicBezTo>
                    <a:pt x="3495" y="5367"/>
                    <a:pt x="3484" y="5365"/>
                    <a:pt x="3473" y="5365"/>
                  </a:cubicBezTo>
                  <a:cubicBezTo>
                    <a:pt x="3424" y="5365"/>
                    <a:pt x="3378" y="5390"/>
                    <a:pt x="3353" y="5434"/>
                  </a:cubicBezTo>
                  <a:cubicBezTo>
                    <a:pt x="3256" y="5581"/>
                    <a:pt x="3298" y="5816"/>
                    <a:pt x="3461" y="6018"/>
                  </a:cubicBezTo>
                  <a:cubicBezTo>
                    <a:pt x="3555" y="6133"/>
                    <a:pt x="3673" y="6225"/>
                    <a:pt x="3806" y="6288"/>
                  </a:cubicBezTo>
                  <a:cubicBezTo>
                    <a:pt x="3820" y="6594"/>
                    <a:pt x="3738" y="7054"/>
                    <a:pt x="3206" y="7328"/>
                  </a:cubicBezTo>
                  <a:cubicBezTo>
                    <a:pt x="2991" y="7439"/>
                    <a:pt x="2799" y="7484"/>
                    <a:pt x="2630" y="7484"/>
                  </a:cubicBezTo>
                  <a:cubicBezTo>
                    <a:pt x="2461" y="7484"/>
                    <a:pt x="2317" y="7438"/>
                    <a:pt x="2198" y="7365"/>
                  </a:cubicBezTo>
                  <a:cubicBezTo>
                    <a:pt x="2218" y="7301"/>
                    <a:pt x="2236" y="7234"/>
                    <a:pt x="2248" y="7167"/>
                  </a:cubicBezTo>
                  <a:cubicBezTo>
                    <a:pt x="2305" y="6856"/>
                    <a:pt x="2276" y="6482"/>
                    <a:pt x="2107" y="6365"/>
                  </a:cubicBezTo>
                  <a:cubicBezTo>
                    <a:pt x="2083" y="6350"/>
                    <a:pt x="2046" y="6331"/>
                    <a:pt x="1997" y="6331"/>
                  </a:cubicBezTo>
                  <a:cubicBezTo>
                    <a:pt x="1960" y="6331"/>
                    <a:pt x="1917" y="6342"/>
                    <a:pt x="1869" y="6372"/>
                  </a:cubicBezTo>
                  <a:cubicBezTo>
                    <a:pt x="1658" y="6500"/>
                    <a:pt x="1629" y="6828"/>
                    <a:pt x="1800" y="7131"/>
                  </a:cubicBezTo>
                  <a:cubicBezTo>
                    <a:pt x="1861" y="7240"/>
                    <a:pt x="1944" y="7336"/>
                    <a:pt x="2043" y="7413"/>
                  </a:cubicBezTo>
                  <a:cubicBezTo>
                    <a:pt x="1960" y="7621"/>
                    <a:pt x="1802" y="7867"/>
                    <a:pt x="1511" y="7937"/>
                  </a:cubicBezTo>
                  <a:cubicBezTo>
                    <a:pt x="1435" y="7956"/>
                    <a:pt x="1361" y="7964"/>
                    <a:pt x="1289" y="7964"/>
                  </a:cubicBezTo>
                  <a:cubicBezTo>
                    <a:pt x="611" y="7964"/>
                    <a:pt x="150" y="7223"/>
                    <a:pt x="145" y="7214"/>
                  </a:cubicBezTo>
                  <a:cubicBezTo>
                    <a:pt x="131" y="7190"/>
                    <a:pt x="111" y="7180"/>
                    <a:pt x="91" y="7180"/>
                  </a:cubicBezTo>
                  <a:cubicBezTo>
                    <a:pt x="46" y="7180"/>
                    <a:pt x="1" y="7229"/>
                    <a:pt x="34" y="7281"/>
                  </a:cubicBezTo>
                  <a:cubicBezTo>
                    <a:pt x="57" y="7317"/>
                    <a:pt x="538" y="8094"/>
                    <a:pt x="1282" y="8094"/>
                  </a:cubicBezTo>
                  <a:cubicBezTo>
                    <a:pt x="1288" y="8094"/>
                    <a:pt x="1293" y="8094"/>
                    <a:pt x="1299" y="8094"/>
                  </a:cubicBezTo>
                  <a:cubicBezTo>
                    <a:pt x="1380" y="8094"/>
                    <a:pt x="1461" y="8085"/>
                    <a:pt x="1540" y="8066"/>
                  </a:cubicBezTo>
                  <a:cubicBezTo>
                    <a:pt x="1809" y="8002"/>
                    <a:pt x="2026" y="7794"/>
                    <a:pt x="2153" y="7490"/>
                  </a:cubicBezTo>
                  <a:cubicBezTo>
                    <a:pt x="2289" y="7567"/>
                    <a:pt x="2450" y="7613"/>
                    <a:pt x="2632" y="7613"/>
                  </a:cubicBezTo>
                  <a:cubicBezTo>
                    <a:pt x="2823" y="7613"/>
                    <a:pt x="3036" y="7562"/>
                    <a:pt x="3265" y="7444"/>
                  </a:cubicBezTo>
                  <a:cubicBezTo>
                    <a:pt x="3702" y="7220"/>
                    <a:pt x="3940" y="6824"/>
                    <a:pt x="3937" y="6341"/>
                  </a:cubicBezTo>
                  <a:lnTo>
                    <a:pt x="3937" y="6341"/>
                  </a:lnTo>
                  <a:cubicBezTo>
                    <a:pt x="4046" y="6377"/>
                    <a:pt x="4167" y="6398"/>
                    <a:pt x="4300" y="6398"/>
                  </a:cubicBezTo>
                  <a:cubicBezTo>
                    <a:pt x="4471" y="6398"/>
                    <a:pt x="4661" y="6364"/>
                    <a:pt x="4868" y="6284"/>
                  </a:cubicBezTo>
                  <a:cubicBezTo>
                    <a:pt x="5398" y="6077"/>
                    <a:pt x="5666" y="5586"/>
                    <a:pt x="5731" y="5141"/>
                  </a:cubicBezTo>
                  <a:cubicBezTo>
                    <a:pt x="5744" y="5141"/>
                    <a:pt x="5757" y="5142"/>
                    <a:pt x="5770" y="5142"/>
                  </a:cubicBezTo>
                  <a:cubicBezTo>
                    <a:pt x="6019" y="5142"/>
                    <a:pt x="6320" y="5055"/>
                    <a:pt x="6632" y="4765"/>
                  </a:cubicBezTo>
                  <a:cubicBezTo>
                    <a:pt x="7085" y="4347"/>
                    <a:pt x="7139" y="3792"/>
                    <a:pt x="7021" y="3355"/>
                  </a:cubicBezTo>
                  <a:cubicBezTo>
                    <a:pt x="7194" y="3340"/>
                    <a:pt x="7396" y="3273"/>
                    <a:pt x="7591" y="3089"/>
                  </a:cubicBezTo>
                  <a:cubicBezTo>
                    <a:pt x="7937" y="2761"/>
                    <a:pt x="8073" y="2216"/>
                    <a:pt x="8032" y="1765"/>
                  </a:cubicBezTo>
                  <a:lnTo>
                    <a:pt x="8032" y="1765"/>
                  </a:lnTo>
                  <a:cubicBezTo>
                    <a:pt x="8069" y="1770"/>
                    <a:pt x="8107" y="1772"/>
                    <a:pt x="8143" y="1772"/>
                  </a:cubicBezTo>
                  <a:cubicBezTo>
                    <a:pt x="8262" y="1772"/>
                    <a:pt x="8373" y="1749"/>
                    <a:pt x="8466" y="1696"/>
                  </a:cubicBezTo>
                  <a:cubicBezTo>
                    <a:pt x="9056" y="1364"/>
                    <a:pt x="8584" y="97"/>
                    <a:pt x="8564" y="44"/>
                  </a:cubicBezTo>
                  <a:cubicBezTo>
                    <a:pt x="8553" y="13"/>
                    <a:pt x="8529" y="1"/>
                    <a:pt x="850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74"/>
            <p:cNvSpPr/>
            <p:nvPr/>
          </p:nvSpPr>
          <p:spPr>
            <a:xfrm>
              <a:off x="1239105" y="3425161"/>
              <a:ext cx="545933" cy="474791"/>
            </a:xfrm>
            <a:custGeom>
              <a:avLst/>
              <a:gdLst/>
              <a:ahLst/>
              <a:cxnLst/>
              <a:rect l="l" t="t" r="r" b="b"/>
              <a:pathLst>
                <a:path w="7436" h="6467" extrusionOk="0">
                  <a:moveTo>
                    <a:pt x="5712" y="1155"/>
                  </a:moveTo>
                  <a:cubicBezTo>
                    <a:pt x="5724" y="1155"/>
                    <a:pt x="5737" y="1159"/>
                    <a:pt x="5749" y="1166"/>
                  </a:cubicBezTo>
                  <a:cubicBezTo>
                    <a:pt x="5834" y="1213"/>
                    <a:pt x="5917" y="1385"/>
                    <a:pt x="5971" y="1615"/>
                  </a:cubicBezTo>
                  <a:cubicBezTo>
                    <a:pt x="5808" y="1556"/>
                    <a:pt x="5676" y="1473"/>
                    <a:pt x="5614" y="1383"/>
                  </a:cubicBezTo>
                  <a:cubicBezTo>
                    <a:pt x="5560" y="1305"/>
                    <a:pt x="5573" y="1242"/>
                    <a:pt x="5654" y="1178"/>
                  </a:cubicBezTo>
                  <a:cubicBezTo>
                    <a:pt x="5671" y="1165"/>
                    <a:pt x="5691" y="1157"/>
                    <a:pt x="5712" y="1155"/>
                  </a:cubicBezTo>
                  <a:close/>
                  <a:moveTo>
                    <a:pt x="4584" y="2488"/>
                  </a:moveTo>
                  <a:cubicBezTo>
                    <a:pt x="4617" y="2488"/>
                    <a:pt x="4656" y="2509"/>
                    <a:pt x="4699" y="2555"/>
                  </a:cubicBezTo>
                  <a:cubicBezTo>
                    <a:pt x="4804" y="2667"/>
                    <a:pt x="4895" y="2885"/>
                    <a:pt x="4915" y="3142"/>
                  </a:cubicBezTo>
                  <a:cubicBezTo>
                    <a:pt x="4727" y="3064"/>
                    <a:pt x="4590" y="2936"/>
                    <a:pt x="4525" y="2822"/>
                  </a:cubicBezTo>
                  <a:cubicBezTo>
                    <a:pt x="4451" y="2695"/>
                    <a:pt x="4453" y="2578"/>
                    <a:pt x="4529" y="2509"/>
                  </a:cubicBezTo>
                  <a:cubicBezTo>
                    <a:pt x="4544" y="2496"/>
                    <a:pt x="4564" y="2488"/>
                    <a:pt x="4584" y="2488"/>
                  </a:cubicBezTo>
                  <a:close/>
                  <a:moveTo>
                    <a:pt x="3036" y="3869"/>
                  </a:moveTo>
                  <a:cubicBezTo>
                    <a:pt x="3078" y="3876"/>
                    <a:pt x="3171" y="3997"/>
                    <a:pt x="3235" y="4237"/>
                  </a:cubicBezTo>
                  <a:cubicBezTo>
                    <a:pt x="3243" y="4269"/>
                    <a:pt x="3251" y="4302"/>
                    <a:pt x="3258" y="4337"/>
                  </a:cubicBezTo>
                  <a:cubicBezTo>
                    <a:pt x="3226" y="4317"/>
                    <a:pt x="3193" y="4294"/>
                    <a:pt x="3164" y="4271"/>
                  </a:cubicBezTo>
                  <a:cubicBezTo>
                    <a:pt x="3032" y="4166"/>
                    <a:pt x="2931" y="4009"/>
                    <a:pt x="3002" y="3898"/>
                  </a:cubicBezTo>
                  <a:cubicBezTo>
                    <a:pt x="3006" y="3892"/>
                    <a:pt x="3021" y="3869"/>
                    <a:pt x="3034" y="3869"/>
                  </a:cubicBezTo>
                  <a:close/>
                  <a:moveTo>
                    <a:pt x="1668" y="4718"/>
                  </a:moveTo>
                  <a:cubicBezTo>
                    <a:pt x="1672" y="4718"/>
                    <a:pt x="1676" y="4719"/>
                    <a:pt x="1680" y="4721"/>
                  </a:cubicBezTo>
                  <a:cubicBezTo>
                    <a:pt x="1730" y="4742"/>
                    <a:pt x="1783" y="4878"/>
                    <a:pt x="1784" y="5092"/>
                  </a:cubicBezTo>
                  <a:cubicBezTo>
                    <a:pt x="1784" y="5171"/>
                    <a:pt x="1779" y="5250"/>
                    <a:pt x="1767" y="5327"/>
                  </a:cubicBezTo>
                  <a:cubicBezTo>
                    <a:pt x="1738" y="5301"/>
                    <a:pt x="1710" y="5274"/>
                    <a:pt x="1683" y="5245"/>
                  </a:cubicBezTo>
                  <a:cubicBezTo>
                    <a:pt x="1619" y="5174"/>
                    <a:pt x="1426" y="4929"/>
                    <a:pt x="1591" y="4765"/>
                  </a:cubicBezTo>
                  <a:cubicBezTo>
                    <a:pt x="1609" y="4746"/>
                    <a:pt x="1641" y="4718"/>
                    <a:pt x="1668" y="4718"/>
                  </a:cubicBezTo>
                  <a:close/>
                  <a:moveTo>
                    <a:pt x="6814" y="1"/>
                  </a:moveTo>
                  <a:cubicBezTo>
                    <a:pt x="6763" y="1"/>
                    <a:pt x="6719" y="65"/>
                    <a:pt x="6767" y="113"/>
                  </a:cubicBezTo>
                  <a:cubicBezTo>
                    <a:pt x="6772" y="118"/>
                    <a:pt x="7299" y="651"/>
                    <a:pt x="7243" y="1126"/>
                  </a:cubicBezTo>
                  <a:cubicBezTo>
                    <a:pt x="7221" y="1310"/>
                    <a:pt x="7112" y="1464"/>
                    <a:pt x="6915" y="1584"/>
                  </a:cubicBezTo>
                  <a:cubicBezTo>
                    <a:pt x="6785" y="1666"/>
                    <a:pt x="6621" y="1699"/>
                    <a:pt x="6453" y="1699"/>
                  </a:cubicBezTo>
                  <a:cubicBezTo>
                    <a:pt x="6338" y="1699"/>
                    <a:pt x="6222" y="1684"/>
                    <a:pt x="6113" y="1657"/>
                  </a:cubicBezTo>
                  <a:cubicBezTo>
                    <a:pt x="6056" y="1371"/>
                    <a:pt x="5951" y="1130"/>
                    <a:pt x="5811" y="1052"/>
                  </a:cubicBezTo>
                  <a:cubicBezTo>
                    <a:pt x="5779" y="1034"/>
                    <a:pt x="5746" y="1026"/>
                    <a:pt x="5712" y="1026"/>
                  </a:cubicBezTo>
                  <a:cubicBezTo>
                    <a:pt x="5666" y="1026"/>
                    <a:pt x="5619" y="1042"/>
                    <a:pt x="5576" y="1075"/>
                  </a:cubicBezTo>
                  <a:cubicBezTo>
                    <a:pt x="5441" y="1179"/>
                    <a:pt x="5415" y="1322"/>
                    <a:pt x="5507" y="1456"/>
                  </a:cubicBezTo>
                  <a:cubicBezTo>
                    <a:pt x="5594" y="1580"/>
                    <a:pt x="5780" y="1694"/>
                    <a:pt x="6002" y="1762"/>
                  </a:cubicBezTo>
                  <a:cubicBezTo>
                    <a:pt x="6035" y="1961"/>
                    <a:pt x="6044" y="2166"/>
                    <a:pt x="6026" y="2368"/>
                  </a:cubicBezTo>
                  <a:cubicBezTo>
                    <a:pt x="6003" y="2615"/>
                    <a:pt x="5918" y="3046"/>
                    <a:pt x="5594" y="3153"/>
                  </a:cubicBezTo>
                  <a:cubicBezTo>
                    <a:pt x="5476" y="3192"/>
                    <a:pt x="5365" y="3209"/>
                    <a:pt x="5261" y="3209"/>
                  </a:cubicBezTo>
                  <a:cubicBezTo>
                    <a:pt x="5186" y="3209"/>
                    <a:pt x="5115" y="3200"/>
                    <a:pt x="5049" y="3185"/>
                  </a:cubicBezTo>
                  <a:cubicBezTo>
                    <a:pt x="5034" y="2873"/>
                    <a:pt x="4923" y="2604"/>
                    <a:pt x="4792" y="2467"/>
                  </a:cubicBezTo>
                  <a:cubicBezTo>
                    <a:pt x="4725" y="2395"/>
                    <a:pt x="4651" y="2358"/>
                    <a:pt x="4581" y="2358"/>
                  </a:cubicBezTo>
                  <a:cubicBezTo>
                    <a:pt x="4532" y="2358"/>
                    <a:pt x="4485" y="2376"/>
                    <a:pt x="4443" y="2413"/>
                  </a:cubicBezTo>
                  <a:cubicBezTo>
                    <a:pt x="4319" y="2523"/>
                    <a:pt x="4307" y="2706"/>
                    <a:pt x="4413" y="2888"/>
                  </a:cubicBezTo>
                  <a:cubicBezTo>
                    <a:pt x="4510" y="3056"/>
                    <a:pt x="4691" y="3203"/>
                    <a:pt x="4918" y="3281"/>
                  </a:cubicBezTo>
                  <a:cubicBezTo>
                    <a:pt x="4913" y="3611"/>
                    <a:pt x="4778" y="3927"/>
                    <a:pt x="4544" y="4160"/>
                  </a:cubicBezTo>
                  <a:cubicBezTo>
                    <a:pt x="4304" y="4400"/>
                    <a:pt x="4039" y="4487"/>
                    <a:pt x="3797" y="4487"/>
                  </a:cubicBezTo>
                  <a:cubicBezTo>
                    <a:pt x="3654" y="4487"/>
                    <a:pt x="3519" y="4456"/>
                    <a:pt x="3402" y="4409"/>
                  </a:cubicBezTo>
                  <a:cubicBezTo>
                    <a:pt x="3393" y="4340"/>
                    <a:pt x="3378" y="4270"/>
                    <a:pt x="3361" y="4203"/>
                  </a:cubicBezTo>
                  <a:cubicBezTo>
                    <a:pt x="3332" y="4102"/>
                    <a:pt x="3231" y="3769"/>
                    <a:pt x="3056" y="3741"/>
                  </a:cubicBezTo>
                  <a:cubicBezTo>
                    <a:pt x="3049" y="3740"/>
                    <a:pt x="3042" y="3739"/>
                    <a:pt x="3034" y="3739"/>
                  </a:cubicBezTo>
                  <a:cubicBezTo>
                    <a:pt x="2996" y="3739"/>
                    <a:pt x="2940" y="3755"/>
                    <a:pt x="2893" y="3829"/>
                  </a:cubicBezTo>
                  <a:cubicBezTo>
                    <a:pt x="2792" y="3987"/>
                    <a:pt x="2867" y="4199"/>
                    <a:pt x="3082" y="4372"/>
                  </a:cubicBezTo>
                  <a:cubicBezTo>
                    <a:pt x="3144" y="4421"/>
                    <a:pt x="3212" y="4463"/>
                    <a:pt x="3283" y="4497"/>
                  </a:cubicBezTo>
                  <a:cubicBezTo>
                    <a:pt x="3324" y="4869"/>
                    <a:pt x="3248" y="5271"/>
                    <a:pt x="2976" y="5489"/>
                  </a:cubicBezTo>
                  <a:cubicBezTo>
                    <a:pt x="2842" y="5596"/>
                    <a:pt x="2687" y="5640"/>
                    <a:pt x="2530" y="5640"/>
                  </a:cubicBezTo>
                  <a:cubicBezTo>
                    <a:pt x="2301" y="5640"/>
                    <a:pt x="2068" y="5548"/>
                    <a:pt x="1883" y="5420"/>
                  </a:cubicBezTo>
                  <a:cubicBezTo>
                    <a:pt x="1905" y="5311"/>
                    <a:pt x="1914" y="5202"/>
                    <a:pt x="1914" y="5092"/>
                  </a:cubicBezTo>
                  <a:cubicBezTo>
                    <a:pt x="1913" y="4832"/>
                    <a:pt x="1843" y="4648"/>
                    <a:pt x="1730" y="4602"/>
                  </a:cubicBezTo>
                  <a:cubicBezTo>
                    <a:pt x="1712" y="4594"/>
                    <a:pt x="1690" y="4589"/>
                    <a:pt x="1666" y="4589"/>
                  </a:cubicBezTo>
                  <a:cubicBezTo>
                    <a:pt x="1620" y="4589"/>
                    <a:pt x="1562" y="4609"/>
                    <a:pt x="1498" y="4674"/>
                  </a:cubicBezTo>
                  <a:cubicBezTo>
                    <a:pt x="1335" y="4836"/>
                    <a:pt x="1369" y="5088"/>
                    <a:pt x="1587" y="5330"/>
                  </a:cubicBezTo>
                  <a:cubicBezTo>
                    <a:pt x="1633" y="5382"/>
                    <a:pt x="1684" y="5429"/>
                    <a:pt x="1739" y="5472"/>
                  </a:cubicBezTo>
                  <a:cubicBezTo>
                    <a:pt x="1656" y="5806"/>
                    <a:pt x="1464" y="6131"/>
                    <a:pt x="1143" y="6267"/>
                  </a:cubicBezTo>
                  <a:cubicBezTo>
                    <a:pt x="1034" y="6313"/>
                    <a:pt x="931" y="6336"/>
                    <a:pt x="836" y="6336"/>
                  </a:cubicBezTo>
                  <a:cubicBezTo>
                    <a:pt x="746" y="6336"/>
                    <a:pt x="663" y="6316"/>
                    <a:pt x="587" y="6274"/>
                  </a:cubicBezTo>
                  <a:cubicBezTo>
                    <a:pt x="240" y="6087"/>
                    <a:pt x="139" y="5535"/>
                    <a:pt x="138" y="5528"/>
                  </a:cubicBezTo>
                  <a:cubicBezTo>
                    <a:pt x="132" y="5491"/>
                    <a:pt x="104" y="5474"/>
                    <a:pt x="75" y="5474"/>
                  </a:cubicBezTo>
                  <a:cubicBezTo>
                    <a:pt x="38" y="5474"/>
                    <a:pt x="1" y="5502"/>
                    <a:pt x="11" y="5551"/>
                  </a:cubicBezTo>
                  <a:cubicBezTo>
                    <a:pt x="15" y="5576"/>
                    <a:pt x="123" y="6171"/>
                    <a:pt x="524" y="6389"/>
                  </a:cubicBezTo>
                  <a:cubicBezTo>
                    <a:pt x="620" y="6440"/>
                    <a:pt x="727" y="6466"/>
                    <a:pt x="835" y="6466"/>
                  </a:cubicBezTo>
                  <a:cubicBezTo>
                    <a:pt x="958" y="6464"/>
                    <a:pt x="1081" y="6437"/>
                    <a:pt x="1194" y="6386"/>
                  </a:cubicBezTo>
                  <a:cubicBezTo>
                    <a:pt x="1542" y="6238"/>
                    <a:pt x="1756" y="5906"/>
                    <a:pt x="1853" y="5553"/>
                  </a:cubicBezTo>
                  <a:cubicBezTo>
                    <a:pt x="2051" y="5680"/>
                    <a:pt x="2295" y="5768"/>
                    <a:pt x="2534" y="5768"/>
                  </a:cubicBezTo>
                  <a:cubicBezTo>
                    <a:pt x="2718" y="5768"/>
                    <a:pt x="2899" y="5717"/>
                    <a:pt x="3056" y="5591"/>
                  </a:cubicBezTo>
                  <a:cubicBezTo>
                    <a:pt x="3350" y="5356"/>
                    <a:pt x="3445" y="4942"/>
                    <a:pt x="3418" y="4552"/>
                  </a:cubicBezTo>
                  <a:lnTo>
                    <a:pt x="3418" y="4552"/>
                  </a:lnTo>
                  <a:cubicBezTo>
                    <a:pt x="3534" y="4591"/>
                    <a:pt x="3664" y="4616"/>
                    <a:pt x="3800" y="4616"/>
                  </a:cubicBezTo>
                  <a:cubicBezTo>
                    <a:pt x="4070" y="4616"/>
                    <a:pt x="4367" y="4519"/>
                    <a:pt x="4635" y="4251"/>
                  </a:cubicBezTo>
                  <a:cubicBezTo>
                    <a:pt x="4887" y="4003"/>
                    <a:pt x="5036" y="3669"/>
                    <a:pt x="5049" y="3316"/>
                  </a:cubicBezTo>
                  <a:cubicBezTo>
                    <a:pt x="5121" y="3329"/>
                    <a:pt x="5194" y="3336"/>
                    <a:pt x="5267" y="3336"/>
                  </a:cubicBezTo>
                  <a:cubicBezTo>
                    <a:pt x="5392" y="3336"/>
                    <a:pt x="5517" y="3316"/>
                    <a:pt x="5636" y="3275"/>
                  </a:cubicBezTo>
                  <a:cubicBezTo>
                    <a:pt x="5927" y="3178"/>
                    <a:pt x="6112" y="2860"/>
                    <a:pt x="6156" y="2380"/>
                  </a:cubicBezTo>
                  <a:cubicBezTo>
                    <a:pt x="6172" y="2185"/>
                    <a:pt x="6165" y="1989"/>
                    <a:pt x="6137" y="1797"/>
                  </a:cubicBezTo>
                  <a:lnTo>
                    <a:pt x="6137" y="1797"/>
                  </a:lnTo>
                  <a:cubicBezTo>
                    <a:pt x="6238" y="1818"/>
                    <a:pt x="6344" y="1830"/>
                    <a:pt x="6449" y="1830"/>
                  </a:cubicBezTo>
                  <a:cubicBezTo>
                    <a:pt x="6640" y="1830"/>
                    <a:pt x="6829" y="1790"/>
                    <a:pt x="6983" y="1695"/>
                  </a:cubicBezTo>
                  <a:cubicBezTo>
                    <a:pt x="7215" y="1552"/>
                    <a:pt x="7346" y="1367"/>
                    <a:pt x="7372" y="1141"/>
                  </a:cubicBezTo>
                  <a:cubicBezTo>
                    <a:pt x="7435" y="605"/>
                    <a:pt x="6882" y="44"/>
                    <a:pt x="6859" y="20"/>
                  </a:cubicBezTo>
                  <a:cubicBezTo>
                    <a:pt x="6845" y="6"/>
                    <a:pt x="6829" y="1"/>
                    <a:pt x="681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74"/>
            <p:cNvSpPr/>
            <p:nvPr/>
          </p:nvSpPr>
          <p:spPr>
            <a:xfrm>
              <a:off x="1780414" y="4062787"/>
              <a:ext cx="339262" cy="294331"/>
            </a:xfrm>
            <a:custGeom>
              <a:avLst/>
              <a:gdLst/>
              <a:ahLst/>
              <a:cxnLst/>
              <a:rect l="l" t="t" r="r" b="b"/>
              <a:pathLst>
                <a:path w="4621" h="4009" extrusionOk="0">
                  <a:moveTo>
                    <a:pt x="3565" y="239"/>
                  </a:moveTo>
                  <a:lnTo>
                    <a:pt x="3565" y="240"/>
                  </a:lnTo>
                  <a:cubicBezTo>
                    <a:pt x="3581" y="240"/>
                    <a:pt x="3598" y="248"/>
                    <a:pt x="3618" y="272"/>
                  </a:cubicBezTo>
                  <a:cubicBezTo>
                    <a:pt x="3663" y="327"/>
                    <a:pt x="3700" y="434"/>
                    <a:pt x="3718" y="569"/>
                  </a:cubicBezTo>
                  <a:cubicBezTo>
                    <a:pt x="3601" y="514"/>
                    <a:pt x="3514" y="427"/>
                    <a:pt x="3490" y="356"/>
                  </a:cubicBezTo>
                  <a:cubicBezTo>
                    <a:pt x="3470" y="300"/>
                    <a:pt x="3495" y="273"/>
                    <a:pt x="3519" y="257"/>
                  </a:cubicBezTo>
                  <a:cubicBezTo>
                    <a:pt x="3531" y="247"/>
                    <a:pt x="3547" y="240"/>
                    <a:pt x="3565" y="239"/>
                  </a:cubicBezTo>
                  <a:close/>
                  <a:moveTo>
                    <a:pt x="2459" y="1387"/>
                  </a:moveTo>
                  <a:cubicBezTo>
                    <a:pt x="2537" y="1387"/>
                    <a:pt x="2594" y="1446"/>
                    <a:pt x="2633" y="1503"/>
                  </a:cubicBezTo>
                  <a:cubicBezTo>
                    <a:pt x="2697" y="1598"/>
                    <a:pt x="2740" y="1749"/>
                    <a:pt x="2740" y="1920"/>
                  </a:cubicBezTo>
                  <a:cubicBezTo>
                    <a:pt x="2734" y="1919"/>
                    <a:pt x="2729" y="1916"/>
                    <a:pt x="2724" y="1915"/>
                  </a:cubicBezTo>
                  <a:cubicBezTo>
                    <a:pt x="2492" y="1835"/>
                    <a:pt x="2323" y="1646"/>
                    <a:pt x="2308" y="1521"/>
                  </a:cubicBezTo>
                  <a:cubicBezTo>
                    <a:pt x="2300" y="1482"/>
                    <a:pt x="2319" y="1442"/>
                    <a:pt x="2353" y="1422"/>
                  </a:cubicBezTo>
                  <a:cubicBezTo>
                    <a:pt x="2384" y="1400"/>
                    <a:pt x="2422" y="1388"/>
                    <a:pt x="2459" y="1387"/>
                  </a:cubicBezTo>
                  <a:close/>
                  <a:moveTo>
                    <a:pt x="1245" y="2507"/>
                  </a:moveTo>
                  <a:cubicBezTo>
                    <a:pt x="1265" y="2511"/>
                    <a:pt x="1315" y="2566"/>
                    <a:pt x="1348" y="2706"/>
                  </a:cubicBezTo>
                  <a:cubicBezTo>
                    <a:pt x="1367" y="2785"/>
                    <a:pt x="1375" y="2865"/>
                    <a:pt x="1375" y="2947"/>
                  </a:cubicBezTo>
                  <a:cubicBezTo>
                    <a:pt x="1332" y="2923"/>
                    <a:pt x="1292" y="2893"/>
                    <a:pt x="1259" y="2859"/>
                  </a:cubicBezTo>
                  <a:cubicBezTo>
                    <a:pt x="1158" y="2754"/>
                    <a:pt x="1138" y="2625"/>
                    <a:pt x="1206" y="2535"/>
                  </a:cubicBezTo>
                  <a:cubicBezTo>
                    <a:pt x="1222" y="2515"/>
                    <a:pt x="1236" y="2507"/>
                    <a:pt x="1243" y="2507"/>
                  </a:cubicBezTo>
                  <a:close/>
                  <a:moveTo>
                    <a:pt x="4543" y="1"/>
                  </a:moveTo>
                  <a:cubicBezTo>
                    <a:pt x="4516" y="1"/>
                    <a:pt x="4489" y="17"/>
                    <a:pt x="4482" y="53"/>
                  </a:cubicBezTo>
                  <a:cubicBezTo>
                    <a:pt x="4375" y="507"/>
                    <a:pt x="4147" y="613"/>
                    <a:pt x="3975" y="621"/>
                  </a:cubicBezTo>
                  <a:cubicBezTo>
                    <a:pt x="3965" y="621"/>
                    <a:pt x="3955" y="622"/>
                    <a:pt x="3945" y="622"/>
                  </a:cubicBezTo>
                  <a:cubicBezTo>
                    <a:pt x="3914" y="622"/>
                    <a:pt x="3883" y="619"/>
                    <a:pt x="3853" y="613"/>
                  </a:cubicBezTo>
                  <a:cubicBezTo>
                    <a:pt x="3837" y="426"/>
                    <a:pt x="3789" y="271"/>
                    <a:pt x="3720" y="189"/>
                  </a:cubicBezTo>
                  <a:cubicBezTo>
                    <a:pt x="3675" y="136"/>
                    <a:pt x="3623" y="110"/>
                    <a:pt x="3568" y="110"/>
                  </a:cubicBezTo>
                  <a:cubicBezTo>
                    <a:pt x="3528" y="110"/>
                    <a:pt x="3487" y="124"/>
                    <a:pt x="3447" y="152"/>
                  </a:cubicBezTo>
                  <a:cubicBezTo>
                    <a:pt x="3364" y="209"/>
                    <a:pt x="3336" y="300"/>
                    <a:pt x="3369" y="398"/>
                  </a:cubicBezTo>
                  <a:cubicBezTo>
                    <a:pt x="3411" y="522"/>
                    <a:pt x="3554" y="652"/>
                    <a:pt x="3732" y="713"/>
                  </a:cubicBezTo>
                  <a:cubicBezTo>
                    <a:pt x="3742" y="1047"/>
                    <a:pt x="3653" y="1482"/>
                    <a:pt x="3369" y="1766"/>
                  </a:cubicBezTo>
                  <a:cubicBezTo>
                    <a:pt x="3225" y="1910"/>
                    <a:pt x="3072" y="1953"/>
                    <a:pt x="2943" y="1953"/>
                  </a:cubicBezTo>
                  <a:cubicBezTo>
                    <a:pt x="2918" y="1953"/>
                    <a:pt x="2894" y="1951"/>
                    <a:pt x="2871" y="1948"/>
                  </a:cubicBezTo>
                  <a:cubicBezTo>
                    <a:pt x="2877" y="1746"/>
                    <a:pt x="2829" y="1561"/>
                    <a:pt x="2744" y="1432"/>
                  </a:cubicBezTo>
                  <a:cubicBezTo>
                    <a:pt x="2667" y="1317"/>
                    <a:pt x="2566" y="1258"/>
                    <a:pt x="2461" y="1258"/>
                  </a:cubicBezTo>
                  <a:cubicBezTo>
                    <a:pt x="2403" y="1258"/>
                    <a:pt x="2344" y="1276"/>
                    <a:pt x="2287" y="1312"/>
                  </a:cubicBezTo>
                  <a:cubicBezTo>
                    <a:pt x="2209" y="1359"/>
                    <a:pt x="2168" y="1447"/>
                    <a:pt x="2181" y="1537"/>
                  </a:cubicBezTo>
                  <a:cubicBezTo>
                    <a:pt x="2204" y="1726"/>
                    <a:pt x="2423" y="1947"/>
                    <a:pt x="2682" y="2038"/>
                  </a:cubicBezTo>
                  <a:cubicBezTo>
                    <a:pt x="2697" y="2043"/>
                    <a:pt x="2714" y="2049"/>
                    <a:pt x="2733" y="2053"/>
                  </a:cubicBezTo>
                  <a:cubicBezTo>
                    <a:pt x="2700" y="2305"/>
                    <a:pt x="2570" y="2581"/>
                    <a:pt x="2281" y="2785"/>
                  </a:cubicBezTo>
                  <a:cubicBezTo>
                    <a:pt x="2052" y="2948"/>
                    <a:pt x="1838" y="3014"/>
                    <a:pt x="1660" y="3014"/>
                  </a:cubicBezTo>
                  <a:cubicBezTo>
                    <a:pt x="1605" y="3014"/>
                    <a:pt x="1554" y="3008"/>
                    <a:pt x="1506" y="2996"/>
                  </a:cubicBezTo>
                  <a:cubicBezTo>
                    <a:pt x="1509" y="2888"/>
                    <a:pt x="1498" y="2781"/>
                    <a:pt x="1474" y="2676"/>
                  </a:cubicBezTo>
                  <a:cubicBezTo>
                    <a:pt x="1450" y="2577"/>
                    <a:pt x="1392" y="2407"/>
                    <a:pt x="1272" y="2380"/>
                  </a:cubicBezTo>
                  <a:cubicBezTo>
                    <a:pt x="1264" y="2378"/>
                    <a:pt x="1254" y="2377"/>
                    <a:pt x="1242" y="2377"/>
                  </a:cubicBezTo>
                  <a:cubicBezTo>
                    <a:pt x="1205" y="2377"/>
                    <a:pt x="1154" y="2392"/>
                    <a:pt x="1105" y="2456"/>
                  </a:cubicBezTo>
                  <a:cubicBezTo>
                    <a:pt x="995" y="2597"/>
                    <a:pt x="1019" y="2796"/>
                    <a:pt x="1165" y="2948"/>
                  </a:cubicBezTo>
                  <a:cubicBezTo>
                    <a:pt x="1222" y="3007"/>
                    <a:pt x="1292" y="3055"/>
                    <a:pt x="1368" y="3086"/>
                  </a:cubicBezTo>
                  <a:cubicBezTo>
                    <a:pt x="1345" y="3300"/>
                    <a:pt x="1264" y="3528"/>
                    <a:pt x="1081" y="3677"/>
                  </a:cubicBezTo>
                  <a:cubicBezTo>
                    <a:pt x="890" y="3832"/>
                    <a:pt x="710" y="3880"/>
                    <a:pt x="559" y="3880"/>
                  </a:cubicBezTo>
                  <a:cubicBezTo>
                    <a:pt x="314" y="3880"/>
                    <a:pt x="146" y="3753"/>
                    <a:pt x="136" y="3745"/>
                  </a:cubicBezTo>
                  <a:cubicBezTo>
                    <a:pt x="122" y="3734"/>
                    <a:pt x="108" y="3730"/>
                    <a:pt x="95" y="3730"/>
                  </a:cubicBezTo>
                  <a:cubicBezTo>
                    <a:pt x="41" y="3730"/>
                    <a:pt x="1" y="3804"/>
                    <a:pt x="55" y="3847"/>
                  </a:cubicBezTo>
                  <a:cubicBezTo>
                    <a:pt x="205" y="3951"/>
                    <a:pt x="382" y="4007"/>
                    <a:pt x="563" y="4008"/>
                  </a:cubicBezTo>
                  <a:cubicBezTo>
                    <a:pt x="740" y="4008"/>
                    <a:pt x="947" y="3952"/>
                    <a:pt x="1165" y="3778"/>
                  </a:cubicBezTo>
                  <a:cubicBezTo>
                    <a:pt x="1365" y="3614"/>
                    <a:pt x="1467" y="3369"/>
                    <a:pt x="1498" y="3126"/>
                  </a:cubicBezTo>
                  <a:cubicBezTo>
                    <a:pt x="1549" y="3137"/>
                    <a:pt x="1604" y="3143"/>
                    <a:pt x="1662" y="3143"/>
                  </a:cubicBezTo>
                  <a:cubicBezTo>
                    <a:pt x="1866" y="3143"/>
                    <a:pt x="2106" y="3070"/>
                    <a:pt x="2359" y="2891"/>
                  </a:cubicBezTo>
                  <a:cubicBezTo>
                    <a:pt x="2630" y="2701"/>
                    <a:pt x="2812" y="2407"/>
                    <a:pt x="2860" y="2078"/>
                  </a:cubicBezTo>
                  <a:cubicBezTo>
                    <a:pt x="2887" y="2081"/>
                    <a:pt x="2914" y="2083"/>
                    <a:pt x="2943" y="2083"/>
                  </a:cubicBezTo>
                  <a:cubicBezTo>
                    <a:pt x="3100" y="2083"/>
                    <a:pt x="3286" y="2032"/>
                    <a:pt x="3462" y="1857"/>
                  </a:cubicBezTo>
                  <a:cubicBezTo>
                    <a:pt x="3752" y="1566"/>
                    <a:pt x="3864" y="1114"/>
                    <a:pt x="3860" y="745"/>
                  </a:cubicBezTo>
                  <a:lnTo>
                    <a:pt x="3860" y="745"/>
                  </a:lnTo>
                  <a:cubicBezTo>
                    <a:pt x="3889" y="749"/>
                    <a:pt x="3919" y="752"/>
                    <a:pt x="3949" y="752"/>
                  </a:cubicBezTo>
                  <a:cubicBezTo>
                    <a:pt x="3960" y="752"/>
                    <a:pt x="3971" y="751"/>
                    <a:pt x="3982" y="751"/>
                  </a:cubicBezTo>
                  <a:cubicBezTo>
                    <a:pt x="4158" y="742"/>
                    <a:pt x="4475" y="644"/>
                    <a:pt x="4607" y="82"/>
                  </a:cubicBezTo>
                  <a:cubicBezTo>
                    <a:pt x="4621" y="32"/>
                    <a:pt x="4581" y="1"/>
                    <a:pt x="454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74"/>
            <p:cNvSpPr/>
            <p:nvPr/>
          </p:nvSpPr>
          <p:spPr>
            <a:xfrm rot="-2700000">
              <a:off x="1462291" y="2801060"/>
              <a:ext cx="609274" cy="166506"/>
            </a:xfrm>
            <a:custGeom>
              <a:avLst/>
              <a:gdLst/>
              <a:ahLst/>
              <a:cxnLst/>
              <a:rect l="l" t="t" r="r" b="b"/>
              <a:pathLst>
                <a:path w="8299" h="2268" extrusionOk="0">
                  <a:moveTo>
                    <a:pt x="7967" y="0"/>
                  </a:moveTo>
                  <a:cubicBezTo>
                    <a:pt x="7967" y="0"/>
                    <a:pt x="244" y="285"/>
                    <a:pt x="122" y="622"/>
                  </a:cubicBezTo>
                  <a:cubicBezTo>
                    <a:pt x="1" y="959"/>
                    <a:pt x="363" y="2267"/>
                    <a:pt x="363" y="2267"/>
                  </a:cubicBezTo>
                  <a:cubicBezTo>
                    <a:pt x="363" y="2267"/>
                    <a:pt x="7713" y="1318"/>
                    <a:pt x="8005" y="930"/>
                  </a:cubicBezTo>
                  <a:cubicBezTo>
                    <a:pt x="8298" y="541"/>
                    <a:pt x="7967" y="0"/>
                    <a:pt x="79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74"/>
            <p:cNvSpPr/>
            <p:nvPr/>
          </p:nvSpPr>
          <p:spPr>
            <a:xfrm rot="-2700000">
              <a:off x="1457459" y="2796040"/>
              <a:ext cx="619405" cy="175977"/>
            </a:xfrm>
            <a:custGeom>
              <a:avLst/>
              <a:gdLst/>
              <a:ahLst/>
              <a:cxnLst/>
              <a:rect l="l" t="t" r="r" b="b"/>
              <a:pathLst>
                <a:path w="8437" h="2397" extrusionOk="0">
                  <a:moveTo>
                    <a:pt x="7992" y="132"/>
                  </a:moveTo>
                  <a:cubicBezTo>
                    <a:pt x="8055" y="248"/>
                    <a:pt x="8242" y="659"/>
                    <a:pt x="8017" y="955"/>
                  </a:cubicBezTo>
                  <a:cubicBezTo>
                    <a:pt x="7818" y="1221"/>
                    <a:pt x="3309" y="1892"/>
                    <a:pt x="474" y="2260"/>
                  </a:cubicBezTo>
                  <a:cubicBezTo>
                    <a:pt x="368" y="1866"/>
                    <a:pt x="157" y="957"/>
                    <a:pt x="241" y="717"/>
                  </a:cubicBezTo>
                  <a:cubicBezTo>
                    <a:pt x="470" y="492"/>
                    <a:pt x="5099" y="239"/>
                    <a:pt x="7992" y="132"/>
                  </a:cubicBezTo>
                  <a:close/>
                  <a:moveTo>
                    <a:pt x="8032" y="1"/>
                  </a:moveTo>
                  <a:cubicBezTo>
                    <a:pt x="8030" y="1"/>
                    <a:pt x="8029" y="1"/>
                    <a:pt x="8028" y="1"/>
                  </a:cubicBezTo>
                  <a:cubicBezTo>
                    <a:pt x="8009" y="1"/>
                    <a:pt x="6075" y="73"/>
                    <a:pt x="4150" y="185"/>
                  </a:cubicBezTo>
                  <a:cubicBezTo>
                    <a:pt x="216" y="414"/>
                    <a:pt x="157" y="577"/>
                    <a:pt x="126" y="664"/>
                  </a:cubicBezTo>
                  <a:cubicBezTo>
                    <a:pt x="0" y="1010"/>
                    <a:pt x="328" y="2213"/>
                    <a:pt x="365" y="2350"/>
                  </a:cubicBezTo>
                  <a:cubicBezTo>
                    <a:pt x="373" y="2376"/>
                    <a:pt x="399" y="2396"/>
                    <a:pt x="427" y="2396"/>
                  </a:cubicBezTo>
                  <a:lnTo>
                    <a:pt x="436" y="2396"/>
                  </a:lnTo>
                  <a:cubicBezTo>
                    <a:pt x="454" y="2394"/>
                    <a:pt x="2296" y="2156"/>
                    <a:pt x="4149" y="1874"/>
                  </a:cubicBezTo>
                  <a:cubicBezTo>
                    <a:pt x="7922" y="1299"/>
                    <a:pt x="8067" y="1106"/>
                    <a:pt x="8122" y="1034"/>
                  </a:cubicBezTo>
                  <a:cubicBezTo>
                    <a:pt x="8437" y="616"/>
                    <a:pt x="8100" y="56"/>
                    <a:pt x="8085" y="32"/>
                  </a:cubicBezTo>
                  <a:cubicBezTo>
                    <a:pt x="8074" y="13"/>
                    <a:pt x="8054" y="1"/>
                    <a:pt x="803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74"/>
            <p:cNvSpPr/>
            <p:nvPr/>
          </p:nvSpPr>
          <p:spPr>
            <a:xfrm rot="-2700000">
              <a:off x="1825601" y="2414249"/>
              <a:ext cx="438657" cy="239187"/>
            </a:xfrm>
            <a:custGeom>
              <a:avLst/>
              <a:gdLst/>
              <a:ahLst/>
              <a:cxnLst/>
              <a:rect l="l" t="t" r="r" b="b"/>
              <a:pathLst>
                <a:path w="5975" h="3258" extrusionOk="0">
                  <a:moveTo>
                    <a:pt x="2468" y="1"/>
                  </a:moveTo>
                  <a:cubicBezTo>
                    <a:pt x="2346" y="1"/>
                    <a:pt x="2222" y="15"/>
                    <a:pt x="2096" y="47"/>
                  </a:cubicBezTo>
                  <a:cubicBezTo>
                    <a:pt x="853" y="367"/>
                    <a:pt x="0" y="1967"/>
                    <a:pt x="1709" y="2932"/>
                  </a:cubicBezTo>
                  <a:cubicBezTo>
                    <a:pt x="2126" y="3168"/>
                    <a:pt x="2485" y="3257"/>
                    <a:pt x="2790" y="3257"/>
                  </a:cubicBezTo>
                  <a:cubicBezTo>
                    <a:pt x="3734" y="3257"/>
                    <a:pt x="4155" y="2404"/>
                    <a:pt x="4155" y="2404"/>
                  </a:cubicBezTo>
                  <a:cubicBezTo>
                    <a:pt x="4254" y="2168"/>
                    <a:pt x="5975" y="1216"/>
                    <a:pt x="5182" y="1177"/>
                  </a:cubicBezTo>
                  <a:cubicBezTo>
                    <a:pt x="4471" y="1142"/>
                    <a:pt x="3549" y="1"/>
                    <a:pt x="24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74"/>
            <p:cNvSpPr/>
            <p:nvPr/>
          </p:nvSpPr>
          <p:spPr>
            <a:xfrm rot="-2700000">
              <a:off x="1871294" y="2405008"/>
              <a:ext cx="356358" cy="248584"/>
            </a:xfrm>
            <a:custGeom>
              <a:avLst/>
              <a:gdLst/>
              <a:ahLst/>
              <a:cxnLst/>
              <a:rect l="l" t="t" r="r" b="b"/>
              <a:pathLst>
                <a:path w="4854" h="3386" extrusionOk="0">
                  <a:moveTo>
                    <a:pt x="1820" y="130"/>
                  </a:moveTo>
                  <a:cubicBezTo>
                    <a:pt x="2408" y="130"/>
                    <a:pt x="2960" y="487"/>
                    <a:pt x="3447" y="803"/>
                  </a:cubicBezTo>
                  <a:cubicBezTo>
                    <a:pt x="3836" y="1053"/>
                    <a:pt x="4202" y="1289"/>
                    <a:pt x="4531" y="1307"/>
                  </a:cubicBezTo>
                  <a:cubicBezTo>
                    <a:pt x="4642" y="1312"/>
                    <a:pt x="4674" y="1336"/>
                    <a:pt x="4677" y="1344"/>
                  </a:cubicBezTo>
                  <a:cubicBezTo>
                    <a:pt x="4708" y="1446"/>
                    <a:pt x="4208" y="1815"/>
                    <a:pt x="3968" y="1992"/>
                  </a:cubicBezTo>
                  <a:cubicBezTo>
                    <a:pt x="3661" y="2218"/>
                    <a:pt x="3486" y="2352"/>
                    <a:pt x="3450" y="2440"/>
                  </a:cubicBezTo>
                  <a:cubicBezTo>
                    <a:pt x="3446" y="2448"/>
                    <a:pt x="3035" y="3257"/>
                    <a:pt x="2142" y="3257"/>
                  </a:cubicBezTo>
                  <a:cubicBezTo>
                    <a:pt x="1817" y="3257"/>
                    <a:pt x="1464" y="3149"/>
                    <a:pt x="1093" y="2939"/>
                  </a:cubicBezTo>
                  <a:cubicBezTo>
                    <a:pt x="428" y="2564"/>
                    <a:pt x="102" y="2051"/>
                    <a:pt x="176" y="1495"/>
                  </a:cubicBezTo>
                  <a:cubicBezTo>
                    <a:pt x="255" y="901"/>
                    <a:pt x="796" y="345"/>
                    <a:pt x="1463" y="174"/>
                  </a:cubicBezTo>
                  <a:cubicBezTo>
                    <a:pt x="1579" y="145"/>
                    <a:pt x="1700" y="130"/>
                    <a:pt x="1820" y="130"/>
                  </a:cubicBezTo>
                  <a:close/>
                  <a:moveTo>
                    <a:pt x="1820" y="0"/>
                  </a:moveTo>
                  <a:cubicBezTo>
                    <a:pt x="1689" y="0"/>
                    <a:pt x="1558" y="17"/>
                    <a:pt x="1432" y="49"/>
                  </a:cubicBezTo>
                  <a:cubicBezTo>
                    <a:pt x="704" y="236"/>
                    <a:pt x="134" y="824"/>
                    <a:pt x="47" y="1478"/>
                  </a:cubicBezTo>
                  <a:cubicBezTo>
                    <a:pt x="1" y="1833"/>
                    <a:pt x="66" y="2508"/>
                    <a:pt x="1029" y="3052"/>
                  </a:cubicBezTo>
                  <a:cubicBezTo>
                    <a:pt x="1420" y="3273"/>
                    <a:pt x="1795" y="3385"/>
                    <a:pt x="2142" y="3385"/>
                  </a:cubicBezTo>
                  <a:cubicBezTo>
                    <a:pt x="3115" y="3385"/>
                    <a:pt x="3561" y="2506"/>
                    <a:pt x="3567" y="2494"/>
                  </a:cubicBezTo>
                  <a:cubicBezTo>
                    <a:pt x="3593" y="2431"/>
                    <a:pt x="3844" y="2245"/>
                    <a:pt x="4045" y="2097"/>
                  </a:cubicBezTo>
                  <a:cubicBezTo>
                    <a:pt x="4550" y="1722"/>
                    <a:pt x="4853" y="1482"/>
                    <a:pt x="4800" y="1305"/>
                  </a:cubicBezTo>
                  <a:cubicBezTo>
                    <a:pt x="4765" y="1188"/>
                    <a:pt x="4594" y="1180"/>
                    <a:pt x="4538" y="1177"/>
                  </a:cubicBezTo>
                  <a:cubicBezTo>
                    <a:pt x="4244" y="1162"/>
                    <a:pt x="3891" y="934"/>
                    <a:pt x="3518" y="693"/>
                  </a:cubicBezTo>
                  <a:cubicBezTo>
                    <a:pt x="3017" y="368"/>
                    <a:pt x="2447" y="0"/>
                    <a:pt x="182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74"/>
            <p:cNvSpPr/>
            <p:nvPr/>
          </p:nvSpPr>
          <p:spPr>
            <a:xfrm rot="-2700000">
              <a:off x="1997695" y="2353097"/>
              <a:ext cx="246896" cy="193082"/>
            </a:xfrm>
            <a:custGeom>
              <a:avLst/>
              <a:gdLst/>
              <a:ahLst/>
              <a:cxnLst/>
              <a:rect l="l" t="t" r="r" b="b"/>
              <a:pathLst>
                <a:path w="3363" h="2630" extrusionOk="0">
                  <a:moveTo>
                    <a:pt x="452" y="1"/>
                  </a:moveTo>
                  <a:cubicBezTo>
                    <a:pt x="404" y="1"/>
                    <a:pt x="368" y="8"/>
                    <a:pt x="344" y="26"/>
                  </a:cubicBezTo>
                  <a:cubicBezTo>
                    <a:pt x="70" y="229"/>
                    <a:pt x="804" y="756"/>
                    <a:pt x="804" y="756"/>
                  </a:cubicBezTo>
                  <a:cubicBezTo>
                    <a:pt x="804" y="756"/>
                    <a:pt x="261" y="921"/>
                    <a:pt x="132" y="1337"/>
                  </a:cubicBezTo>
                  <a:cubicBezTo>
                    <a:pt x="1" y="1753"/>
                    <a:pt x="871" y="1655"/>
                    <a:pt x="974" y="1733"/>
                  </a:cubicBezTo>
                  <a:cubicBezTo>
                    <a:pt x="1077" y="1809"/>
                    <a:pt x="308" y="2044"/>
                    <a:pt x="134" y="2413"/>
                  </a:cubicBezTo>
                  <a:cubicBezTo>
                    <a:pt x="54" y="2584"/>
                    <a:pt x="208" y="2630"/>
                    <a:pt x="399" y="2630"/>
                  </a:cubicBezTo>
                  <a:cubicBezTo>
                    <a:pt x="621" y="2630"/>
                    <a:pt x="892" y="2567"/>
                    <a:pt x="892" y="2567"/>
                  </a:cubicBezTo>
                  <a:cubicBezTo>
                    <a:pt x="1429" y="2493"/>
                    <a:pt x="3363" y="888"/>
                    <a:pt x="3064" y="888"/>
                  </a:cubicBezTo>
                  <a:cubicBezTo>
                    <a:pt x="3062" y="888"/>
                    <a:pt x="3060" y="888"/>
                    <a:pt x="3058" y="888"/>
                  </a:cubicBezTo>
                  <a:cubicBezTo>
                    <a:pt x="3055" y="888"/>
                    <a:pt x="3051" y="888"/>
                    <a:pt x="3048" y="888"/>
                  </a:cubicBezTo>
                  <a:cubicBezTo>
                    <a:pt x="2719" y="888"/>
                    <a:pt x="959" y="1"/>
                    <a:pt x="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74"/>
            <p:cNvSpPr/>
            <p:nvPr/>
          </p:nvSpPr>
          <p:spPr>
            <a:xfrm rot="-2700000">
              <a:off x="2003104" y="2511545"/>
              <a:ext cx="162468" cy="44490"/>
            </a:xfrm>
            <a:custGeom>
              <a:avLst/>
              <a:gdLst/>
              <a:ahLst/>
              <a:cxnLst/>
              <a:rect l="l" t="t" r="r" b="b"/>
              <a:pathLst>
                <a:path w="2213" h="606" extrusionOk="0">
                  <a:moveTo>
                    <a:pt x="2120" y="0"/>
                  </a:moveTo>
                  <a:cubicBezTo>
                    <a:pt x="2104" y="0"/>
                    <a:pt x="2087" y="7"/>
                    <a:pt x="2073" y="23"/>
                  </a:cubicBezTo>
                  <a:cubicBezTo>
                    <a:pt x="1747" y="380"/>
                    <a:pt x="1312" y="477"/>
                    <a:pt x="935" y="477"/>
                  </a:cubicBezTo>
                  <a:cubicBezTo>
                    <a:pt x="489" y="477"/>
                    <a:pt x="125" y="342"/>
                    <a:pt x="118" y="340"/>
                  </a:cubicBezTo>
                  <a:cubicBezTo>
                    <a:pt x="109" y="336"/>
                    <a:pt x="100" y="335"/>
                    <a:pt x="92" y="335"/>
                  </a:cubicBezTo>
                  <a:cubicBezTo>
                    <a:pt x="29" y="335"/>
                    <a:pt x="1" y="433"/>
                    <a:pt x="72" y="460"/>
                  </a:cubicBezTo>
                  <a:cubicBezTo>
                    <a:pt x="350" y="555"/>
                    <a:pt x="642" y="604"/>
                    <a:pt x="936" y="606"/>
                  </a:cubicBezTo>
                  <a:cubicBezTo>
                    <a:pt x="1341" y="606"/>
                    <a:pt x="1813" y="500"/>
                    <a:pt x="2168" y="110"/>
                  </a:cubicBezTo>
                  <a:cubicBezTo>
                    <a:pt x="2213" y="62"/>
                    <a:pt x="2169" y="0"/>
                    <a:pt x="212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74"/>
            <p:cNvSpPr/>
            <p:nvPr/>
          </p:nvSpPr>
          <p:spPr>
            <a:xfrm rot="-2700000">
              <a:off x="1900882" y="2468502"/>
              <a:ext cx="283897" cy="52345"/>
            </a:xfrm>
            <a:custGeom>
              <a:avLst/>
              <a:gdLst/>
              <a:ahLst/>
              <a:cxnLst/>
              <a:rect l="l" t="t" r="r" b="b"/>
              <a:pathLst>
                <a:path w="3867" h="713" extrusionOk="0">
                  <a:moveTo>
                    <a:pt x="1267" y="1"/>
                  </a:moveTo>
                  <a:cubicBezTo>
                    <a:pt x="1220" y="1"/>
                    <a:pt x="1174" y="2"/>
                    <a:pt x="1129" y="5"/>
                  </a:cubicBezTo>
                  <a:cubicBezTo>
                    <a:pt x="294" y="64"/>
                    <a:pt x="26" y="597"/>
                    <a:pt x="16" y="620"/>
                  </a:cubicBezTo>
                  <a:cubicBezTo>
                    <a:pt x="1" y="652"/>
                    <a:pt x="14" y="691"/>
                    <a:pt x="46" y="706"/>
                  </a:cubicBezTo>
                  <a:cubicBezTo>
                    <a:pt x="54" y="711"/>
                    <a:pt x="64" y="712"/>
                    <a:pt x="75" y="712"/>
                  </a:cubicBezTo>
                  <a:cubicBezTo>
                    <a:pt x="99" y="712"/>
                    <a:pt x="121" y="698"/>
                    <a:pt x="132" y="676"/>
                  </a:cubicBezTo>
                  <a:cubicBezTo>
                    <a:pt x="143" y="656"/>
                    <a:pt x="381" y="187"/>
                    <a:pt x="1137" y="134"/>
                  </a:cubicBezTo>
                  <a:cubicBezTo>
                    <a:pt x="1177" y="131"/>
                    <a:pt x="1219" y="130"/>
                    <a:pt x="1262" y="130"/>
                  </a:cubicBezTo>
                  <a:cubicBezTo>
                    <a:pt x="1606" y="130"/>
                    <a:pt x="2043" y="210"/>
                    <a:pt x="2467" y="289"/>
                  </a:cubicBezTo>
                  <a:cubicBezTo>
                    <a:pt x="2855" y="362"/>
                    <a:pt x="3209" y="427"/>
                    <a:pt x="3469" y="427"/>
                  </a:cubicBezTo>
                  <a:cubicBezTo>
                    <a:pt x="3614" y="427"/>
                    <a:pt x="3730" y="407"/>
                    <a:pt x="3807" y="356"/>
                  </a:cubicBezTo>
                  <a:cubicBezTo>
                    <a:pt x="3866" y="316"/>
                    <a:pt x="3828" y="236"/>
                    <a:pt x="3773" y="236"/>
                  </a:cubicBezTo>
                  <a:cubicBezTo>
                    <a:pt x="3761" y="236"/>
                    <a:pt x="3749" y="240"/>
                    <a:pt x="3736" y="249"/>
                  </a:cubicBezTo>
                  <a:cubicBezTo>
                    <a:pt x="3682" y="285"/>
                    <a:pt x="3591" y="299"/>
                    <a:pt x="3476" y="299"/>
                  </a:cubicBezTo>
                  <a:cubicBezTo>
                    <a:pt x="3223" y="299"/>
                    <a:pt x="2853" y="230"/>
                    <a:pt x="2490" y="163"/>
                  </a:cubicBezTo>
                  <a:cubicBezTo>
                    <a:pt x="2062" y="83"/>
                    <a:pt x="1622" y="1"/>
                    <a:pt x="126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74"/>
            <p:cNvSpPr/>
            <p:nvPr/>
          </p:nvSpPr>
          <p:spPr>
            <a:xfrm rot="-2700000">
              <a:off x="1349307" y="2939949"/>
              <a:ext cx="586001" cy="219365"/>
            </a:xfrm>
            <a:custGeom>
              <a:avLst/>
              <a:gdLst/>
              <a:ahLst/>
              <a:cxnLst/>
              <a:rect l="l" t="t" r="r" b="b"/>
              <a:pathLst>
                <a:path w="7982" h="2988" extrusionOk="0">
                  <a:moveTo>
                    <a:pt x="7116" y="1"/>
                  </a:moveTo>
                  <a:cubicBezTo>
                    <a:pt x="5517" y="1"/>
                    <a:pt x="1" y="207"/>
                    <a:pt x="275" y="754"/>
                  </a:cubicBezTo>
                  <a:cubicBezTo>
                    <a:pt x="275" y="754"/>
                    <a:pt x="282" y="2981"/>
                    <a:pt x="533" y="2988"/>
                  </a:cubicBezTo>
                  <a:cubicBezTo>
                    <a:pt x="534" y="2988"/>
                    <a:pt x="534" y="2988"/>
                    <a:pt x="535" y="2988"/>
                  </a:cubicBezTo>
                  <a:cubicBezTo>
                    <a:pt x="816" y="2988"/>
                    <a:pt x="7756" y="1807"/>
                    <a:pt x="7870" y="1529"/>
                  </a:cubicBezTo>
                  <a:cubicBezTo>
                    <a:pt x="7982" y="1250"/>
                    <a:pt x="7824" y="78"/>
                    <a:pt x="7535" y="14"/>
                  </a:cubicBezTo>
                  <a:cubicBezTo>
                    <a:pt x="7499" y="5"/>
                    <a:pt x="7349" y="1"/>
                    <a:pt x="71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74"/>
            <p:cNvSpPr/>
            <p:nvPr/>
          </p:nvSpPr>
          <p:spPr>
            <a:xfrm>
              <a:off x="2425830" y="3498872"/>
              <a:ext cx="546740" cy="365693"/>
            </a:xfrm>
            <a:custGeom>
              <a:avLst/>
              <a:gdLst/>
              <a:ahLst/>
              <a:cxnLst/>
              <a:rect l="l" t="t" r="r" b="b"/>
              <a:pathLst>
                <a:path w="7447" h="4981" extrusionOk="0">
                  <a:moveTo>
                    <a:pt x="6624" y="1"/>
                  </a:moveTo>
                  <a:cubicBezTo>
                    <a:pt x="6080" y="1"/>
                    <a:pt x="0" y="4210"/>
                    <a:pt x="0" y="4210"/>
                  </a:cubicBezTo>
                  <a:cubicBezTo>
                    <a:pt x="0" y="4210"/>
                    <a:pt x="59" y="4842"/>
                    <a:pt x="526" y="4977"/>
                  </a:cubicBezTo>
                  <a:cubicBezTo>
                    <a:pt x="534" y="4980"/>
                    <a:pt x="545" y="4981"/>
                    <a:pt x="557" y="4981"/>
                  </a:cubicBezTo>
                  <a:cubicBezTo>
                    <a:pt x="1225" y="4981"/>
                    <a:pt x="7446" y="1468"/>
                    <a:pt x="7446" y="1468"/>
                  </a:cubicBezTo>
                  <a:cubicBezTo>
                    <a:pt x="7446" y="1468"/>
                    <a:pt x="6952" y="203"/>
                    <a:pt x="6652" y="7"/>
                  </a:cubicBezTo>
                  <a:cubicBezTo>
                    <a:pt x="6646" y="3"/>
                    <a:pt x="6636" y="1"/>
                    <a:pt x="66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74"/>
            <p:cNvSpPr/>
            <p:nvPr/>
          </p:nvSpPr>
          <p:spPr>
            <a:xfrm>
              <a:off x="2420911" y="3494173"/>
              <a:ext cx="556872" cy="375237"/>
            </a:xfrm>
            <a:custGeom>
              <a:avLst/>
              <a:gdLst/>
              <a:ahLst/>
              <a:cxnLst/>
              <a:rect l="l" t="t" r="r" b="b"/>
              <a:pathLst>
                <a:path w="7585" h="5111" extrusionOk="0">
                  <a:moveTo>
                    <a:pt x="6685" y="126"/>
                  </a:moveTo>
                  <a:cubicBezTo>
                    <a:pt x="6904" y="270"/>
                    <a:pt x="7279" y="1124"/>
                    <a:pt x="7432" y="1505"/>
                  </a:cubicBezTo>
                  <a:cubicBezTo>
                    <a:pt x="5272" y="2723"/>
                    <a:pt x="1137" y="4981"/>
                    <a:pt x="624" y="4981"/>
                  </a:cubicBezTo>
                  <a:cubicBezTo>
                    <a:pt x="620" y="4981"/>
                    <a:pt x="616" y="4980"/>
                    <a:pt x="610" y="4980"/>
                  </a:cubicBezTo>
                  <a:cubicBezTo>
                    <a:pt x="255" y="4875"/>
                    <a:pt x="158" y="4436"/>
                    <a:pt x="137" y="4305"/>
                  </a:cubicBezTo>
                  <a:cubicBezTo>
                    <a:pt x="2575" y="2618"/>
                    <a:pt x="6309" y="130"/>
                    <a:pt x="6685" y="126"/>
                  </a:cubicBezTo>
                  <a:close/>
                  <a:moveTo>
                    <a:pt x="6691" y="0"/>
                  </a:moveTo>
                  <a:cubicBezTo>
                    <a:pt x="6142" y="0"/>
                    <a:pt x="654" y="3789"/>
                    <a:pt x="30" y="4220"/>
                  </a:cubicBezTo>
                  <a:cubicBezTo>
                    <a:pt x="11" y="4234"/>
                    <a:pt x="1" y="4256"/>
                    <a:pt x="2" y="4281"/>
                  </a:cubicBezTo>
                  <a:cubicBezTo>
                    <a:pt x="5" y="4307"/>
                    <a:pt x="70" y="4957"/>
                    <a:pt x="574" y="5104"/>
                  </a:cubicBezTo>
                  <a:cubicBezTo>
                    <a:pt x="590" y="5108"/>
                    <a:pt x="607" y="5111"/>
                    <a:pt x="624" y="5111"/>
                  </a:cubicBezTo>
                  <a:cubicBezTo>
                    <a:pt x="1304" y="5111"/>
                    <a:pt x="7290" y="1733"/>
                    <a:pt x="7544" y="1590"/>
                  </a:cubicBezTo>
                  <a:cubicBezTo>
                    <a:pt x="7572" y="1574"/>
                    <a:pt x="7584" y="1539"/>
                    <a:pt x="7572" y="1509"/>
                  </a:cubicBezTo>
                  <a:cubicBezTo>
                    <a:pt x="7521" y="1378"/>
                    <a:pt x="7062" y="219"/>
                    <a:pt x="6754" y="17"/>
                  </a:cubicBezTo>
                  <a:cubicBezTo>
                    <a:pt x="6735" y="5"/>
                    <a:pt x="6713" y="0"/>
                    <a:pt x="66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74"/>
            <p:cNvSpPr/>
            <p:nvPr/>
          </p:nvSpPr>
          <p:spPr>
            <a:xfrm>
              <a:off x="2137812" y="3789089"/>
              <a:ext cx="354753" cy="251235"/>
            </a:xfrm>
            <a:custGeom>
              <a:avLst/>
              <a:gdLst/>
              <a:ahLst/>
              <a:cxnLst/>
              <a:rect l="l" t="t" r="r" b="b"/>
              <a:pathLst>
                <a:path w="4832" h="3422" extrusionOk="0">
                  <a:moveTo>
                    <a:pt x="2895" y="0"/>
                  </a:moveTo>
                  <a:cubicBezTo>
                    <a:pt x="2647" y="0"/>
                    <a:pt x="2395" y="48"/>
                    <a:pt x="2160" y="145"/>
                  </a:cubicBezTo>
                  <a:cubicBezTo>
                    <a:pt x="973" y="634"/>
                    <a:pt x="976" y="2393"/>
                    <a:pt x="365" y="2898"/>
                  </a:cubicBezTo>
                  <a:cubicBezTo>
                    <a:pt x="1" y="3199"/>
                    <a:pt x="546" y="3225"/>
                    <a:pt x="1093" y="3225"/>
                  </a:cubicBezTo>
                  <a:cubicBezTo>
                    <a:pt x="1209" y="3225"/>
                    <a:pt x="1325" y="3224"/>
                    <a:pt x="1432" y="3224"/>
                  </a:cubicBezTo>
                  <a:cubicBezTo>
                    <a:pt x="1668" y="3224"/>
                    <a:pt x="1862" y="3230"/>
                    <a:pt x="1924" y="3266"/>
                  </a:cubicBezTo>
                  <a:cubicBezTo>
                    <a:pt x="1924" y="3266"/>
                    <a:pt x="2232" y="3422"/>
                    <a:pt x="2642" y="3422"/>
                  </a:cubicBezTo>
                  <a:cubicBezTo>
                    <a:pt x="3133" y="3422"/>
                    <a:pt x="3769" y="3199"/>
                    <a:pt x="4199" y="2222"/>
                  </a:cubicBezTo>
                  <a:cubicBezTo>
                    <a:pt x="4832" y="782"/>
                    <a:pt x="3900" y="0"/>
                    <a:pt x="28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74"/>
            <p:cNvSpPr/>
            <p:nvPr/>
          </p:nvSpPr>
          <p:spPr>
            <a:xfrm>
              <a:off x="2148751" y="3784243"/>
              <a:ext cx="328103" cy="260852"/>
            </a:xfrm>
            <a:custGeom>
              <a:avLst/>
              <a:gdLst/>
              <a:ahLst/>
              <a:cxnLst/>
              <a:rect l="l" t="t" r="r" b="b"/>
              <a:pathLst>
                <a:path w="4469" h="3553" extrusionOk="0">
                  <a:moveTo>
                    <a:pt x="2748" y="130"/>
                  </a:moveTo>
                  <a:cubicBezTo>
                    <a:pt x="3286" y="130"/>
                    <a:pt x="3754" y="356"/>
                    <a:pt x="4000" y="732"/>
                  </a:cubicBezTo>
                  <a:cubicBezTo>
                    <a:pt x="4260" y="1129"/>
                    <a:pt x="4256" y="1658"/>
                    <a:pt x="3991" y="2263"/>
                  </a:cubicBezTo>
                  <a:cubicBezTo>
                    <a:pt x="3569" y="3222"/>
                    <a:pt x="2944" y="3423"/>
                    <a:pt x="2495" y="3423"/>
                  </a:cubicBezTo>
                  <a:cubicBezTo>
                    <a:pt x="2257" y="3422"/>
                    <a:pt x="2025" y="3372"/>
                    <a:pt x="1808" y="3276"/>
                  </a:cubicBezTo>
                  <a:lnTo>
                    <a:pt x="1808" y="3275"/>
                  </a:lnTo>
                  <a:cubicBezTo>
                    <a:pt x="1744" y="3237"/>
                    <a:pt x="1613" y="3225"/>
                    <a:pt x="1291" y="3225"/>
                  </a:cubicBezTo>
                  <a:lnTo>
                    <a:pt x="938" y="3226"/>
                  </a:lnTo>
                  <a:cubicBezTo>
                    <a:pt x="327" y="3226"/>
                    <a:pt x="180" y="3174"/>
                    <a:pt x="164" y="3130"/>
                  </a:cubicBezTo>
                  <a:cubicBezTo>
                    <a:pt x="161" y="3123"/>
                    <a:pt x="173" y="3085"/>
                    <a:pt x="259" y="3014"/>
                  </a:cubicBezTo>
                  <a:cubicBezTo>
                    <a:pt x="513" y="2804"/>
                    <a:pt x="664" y="2395"/>
                    <a:pt x="824" y="1960"/>
                  </a:cubicBezTo>
                  <a:cubicBezTo>
                    <a:pt x="1067" y="1303"/>
                    <a:pt x="1344" y="557"/>
                    <a:pt x="2037" y="271"/>
                  </a:cubicBezTo>
                  <a:cubicBezTo>
                    <a:pt x="2263" y="178"/>
                    <a:pt x="2503" y="130"/>
                    <a:pt x="2748" y="130"/>
                  </a:cubicBezTo>
                  <a:close/>
                  <a:moveTo>
                    <a:pt x="2748" y="1"/>
                  </a:moveTo>
                  <a:cubicBezTo>
                    <a:pt x="2487" y="2"/>
                    <a:pt x="2229" y="51"/>
                    <a:pt x="1987" y="150"/>
                  </a:cubicBezTo>
                  <a:cubicBezTo>
                    <a:pt x="1243" y="458"/>
                    <a:pt x="956" y="1233"/>
                    <a:pt x="704" y="1916"/>
                  </a:cubicBezTo>
                  <a:cubicBezTo>
                    <a:pt x="549" y="2332"/>
                    <a:pt x="403" y="2726"/>
                    <a:pt x="176" y="2914"/>
                  </a:cubicBezTo>
                  <a:cubicBezTo>
                    <a:pt x="133" y="2950"/>
                    <a:pt x="1" y="3059"/>
                    <a:pt x="42" y="3174"/>
                  </a:cubicBezTo>
                  <a:cubicBezTo>
                    <a:pt x="97" y="3327"/>
                    <a:pt x="399" y="3356"/>
                    <a:pt x="938" y="3356"/>
                  </a:cubicBezTo>
                  <a:lnTo>
                    <a:pt x="1291" y="3355"/>
                  </a:lnTo>
                  <a:cubicBezTo>
                    <a:pt x="1399" y="3355"/>
                    <a:pt x="1686" y="3355"/>
                    <a:pt x="1745" y="3389"/>
                  </a:cubicBezTo>
                  <a:cubicBezTo>
                    <a:pt x="1980" y="3496"/>
                    <a:pt x="2236" y="3553"/>
                    <a:pt x="2495" y="3553"/>
                  </a:cubicBezTo>
                  <a:cubicBezTo>
                    <a:pt x="2983" y="3553"/>
                    <a:pt x="3659" y="3337"/>
                    <a:pt x="4110" y="2313"/>
                  </a:cubicBezTo>
                  <a:cubicBezTo>
                    <a:pt x="4468" y="1498"/>
                    <a:pt x="4308" y="965"/>
                    <a:pt x="4110" y="661"/>
                  </a:cubicBezTo>
                  <a:cubicBezTo>
                    <a:pt x="3840" y="248"/>
                    <a:pt x="3331" y="1"/>
                    <a:pt x="274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74"/>
            <p:cNvSpPr/>
            <p:nvPr/>
          </p:nvSpPr>
          <p:spPr>
            <a:xfrm>
              <a:off x="2107564" y="3860744"/>
              <a:ext cx="277665" cy="184425"/>
            </a:xfrm>
            <a:custGeom>
              <a:avLst/>
              <a:gdLst/>
              <a:ahLst/>
              <a:cxnLst/>
              <a:rect l="l" t="t" r="r" b="b"/>
              <a:pathLst>
                <a:path w="3782" h="2512" extrusionOk="0">
                  <a:moveTo>
                    <a:pt x="1824" y="0"/>
                  </a:moveTo>
                  <a:cubicBezTo>
                    <a:pt x="1823" y="0"/>
                    <a:pt x="1823" y="0"/>
                    <a:pt x="1822" y="0"/>
                  </a:cubicBezTo>
                  <a:cubicBezTo>
                    <a:pt x="1481" y="1"/>
                    <a:pt x="441" y="2136"/>
                    <a:pt x="165" y="2315"/>
                  </a:cubicBezTo>
                  <a:cubicBezTo>
                    <a:pt x="1" y="2422"/>
                    <a:pt x="826" y="2512"/>
                    <a:pt x="1625" y="2512"/>
                  </a:cubicBezTo>
                  <a:cubicBezTo>
                    <a:pt x="2174" y="2512"/>
                    <a:pt x="2711" y="2469"/>
                    <a:pt x="2905" y="2362"/>
                  </a:cubicBezTo>
                  <a:cubicBezTo>
                    <a:pt x="2905" y="2362"/>
                    <a:pt x="3782" y="1976"/>
                    <a:pt x="3421" y="1785"/>
                  </a:cubicBezTo>
                  <a:cubicBezTo>
                    <a:pt x="3321" y="1732"/>
                    <a:pt x="3190" y="1714"/>
                    <a:pt x="3055" y="1714"/>
                  </a:cubicBezTo>
                  <a:cubicBezTo>
                    <a:pt x="2799" y="1714"/>
                    <a:pt x="2526" y="1776"/>
                    <a:pt x="2404" y="1776"/>
                  </a:cubicBezTo>
                  <a:cubicBezTo>
                    <a:pt x="2357" y="1776"/>
                    <a:pt x="2333" y="1767"/>
                    <a:pt x="2340" y="1742"/>
                  </a:cubicBezTo>
                  <a:cubicBezTo>
                    <a:pt x="2376" y="1619"/>
                    <a:pt x="3131" y="1176"/>
                    <a:pt x="2778" y="921"/>
                  </a:cubicBezTo>
                  <a:cubicBezTo>
                    <a:pt x="2638" y="820"/>
                    <a:pt x="2469" y="790"/>
                    <a:pt x="2316" y="790"/>
                  </a:cubicBezTo>
                  <a:cubicBezTo>
                    <a:pt x="2085" y="790"/>
                    <a:pt x="1890" y="860"/>
                    <a:pt x="1890" y="860"/>
                  </a:cubicBezTo>
                  <a:cubicBezTo>
                    <a:pt x="1890" y="860"/>
                    <a:pt x="2162" y="0"/>
                    <a:pt x="1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74"/>
            <p:cNvSpPr/>
            <p:nvPr/>
          </p:nvSpPr>
          <p:spPr>
            <a:xfrm>
              <a:off x="2231199" y="3927186"/>
              <a:ext cx="146908" cy="80980"/>
            </a:xfrm>
            <a:custGeom>
              <a:avLst/>
              <a:gdLst/>
              <a:ahLst/>
              <a:cxnLst/>
              <a:rect l="l" t="t" r="r" b="b"/>
              <a:pathLst>
                <a:path w="2001" h="1103" extrusionOk="0">
                  <a:moveTo>
                    <a:pt x="1911" y="0"/>
                  </a:moveTo>
                  <a:cubicBezTo>
                    <a:pt x="1892" y="0"/>
                    <a:pt x="1872" y="9"/>
                    <a:pt x="1859" y="31"/>
                  </a:cubicBezTo>
                  <a:cubicBezTo>
                    <a:pt x="1853" y="42"/>
                    <a:pt x="1256" y="973"/>
                    <a:pt x="354" y="973"/>
                  </a:cubicBezTo>
                  <a:cubicBezTo>
                    <a:pt x="273" y="973"/>
                    <a:pt x="189" y="966"/>
                    <a:pt x="103" y="949"/>
                  </a:cubicBezTo>
                  <a:cubicBezTo>
                    <a:pt x="99" y="948"/>
                    <a:pt x="94" y="948"/>
                    <a:pt x="89" y="948"/>
                  </a:cubicBezTo>
                  <a:cubicBezTo>
                    <a:pt x="17" y="948"/>
                    <a:pt x="0" y="1061"/>
                    <a:pt x="79" y="1076"/>
                  </a:cubicBezTo>
                  <a:cubicBezTo>
                    <a:pt x="170" y="1094"/>
                    <a:pt x="261" y="1103"/>
                    <a:pt x="353" y="1103"/>
                  </a:cubicBezTo>
                  <a:cubicBezTo>
                    <a:pt x="1324" y="1103"/>
                    <a:pt x="1962" y="111"/>
                    <a:pt x="1968" y="100"/>
                  </a:cubicBezTo>
                  <a:cubicBezTo>
                    <a:pt x="2000" y="50"/>
                    <a:pt x="1956" y="0"/>
                    <a:pt x="191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74"/>
            <p:cNvSpPr/>
            <p:nvPr/>
          </p:nvSpPr>
          <p:spPr>
            <a:xfrm>
              <a:off x="2158369" y="3848777"/>
              <a:ext cx="245655" cy="157848"/>
            </a:xfrm>
            <a:custGeom>
              <a:avLst/>
              <a:gdLst/>
              <a:ahLst/>
              <a:cxnLst/>
              <a:rect l="l" t="t" r="r" b="b"/>
              <a:pathLst>
                <a:path w="3346" h="2150" extrusionOk="0">
                  <a:moveTo>
                    <a:pt x="2846" y="0"/>
                  </a:moveTo>
                  <a:cubicBezTo>
                    <a:pt x="2629" y="0"/>
                    <a:pt x="2344" y="58"/>
                    <a:pt x="2025" y="263"/>
                  </a:cubicBezTo>
                  <a:cubicBezTo>
                    <a:pt x="1709" y="468"/>
                    <a:pt x="1362" y="843"/>
                    <a:pt x="1027" y="1206"/>
                  </a:cubicBezTo>
                  <a:cubicBezTo>
                    <a:pt x="664" y="1601"/>
                    <a:pt x="287" y="2009"/>
                    <a:pt x="82" y="2020"/>
                  </a:cubicBezTo>
                  <a:cubicBezTo>
                    <a:pt x="1" y="2027"/>
                    <a:pt x="3" y="2148"/>
                    <a:pt x="86" y="2150"/>
                  </a:cubicBezTo>
                  <a:lnTo>
                    <a:pt x="89" y="2150"/>
                  </a:lnTo>
                  <a:cubicBezTo>
                    <a:pt x="347" y="2136"/>
                    <a:pt x="706" y="1746"/>
                    <a:pt x="1124" y="1294"/>
                  </a:cubicBezTo>
                  <a:cubicBezTo>
                    <a:pt x="1452" y="936"/>
                    <a:pt x="1792" y="567"/>
                    <a:pt x="2094" y="373"/>
                  </a:cubicBezTo>
                  <a:cubicBezTo>
                    <a:pt x="2391" y="182"/>
                    <a:pt x="2652" y="129"/>
                    <a:pt x="2848" y="129"/>
                  </a:cubicBezTo>
                  <a:cubicBezTo>
                    <a:pt x="3074" y="129"/>
                    <a:pt x="3214" y="199"/>
                    <a:pt x="3224" y="205"/>
                  </a:cubicBezTo>
                  <a:cubicBezTo>
                    <a:pt x="3234" y="209"/>
                    <a:pt x="3244" y="211"/>
                    <a:pt x="3253" y="211"/>
                  </a:cubicBezTo>
                  <a:cubicBezTo>
                    <a:pt x="3311" y="211"/>
                    <a:pt x="3345" y="125"/>
                    <a:pt x="3284" y="90"/>
                  </a:cubicBezTo>
                  <a:cubicBezTo>
                    <a:pt x="3271" y="83"/>
                    <a:pt x="3107" y="0"/>
                    <a:pt x="284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74"/>
            <p:cNvSpPr/>
            <p:nvPr/>
          </p:nvSpPr>
          <p:spPr>
            <a:xfrm>
              <a:off x="2593883" y="3394326"/>
              <a:ext cx="571115" cy="385589"/>
            </a:xfrm>
            <a:custGeom>
              <a:avLst/>
              <a:gdLst/>
              <a:ahLst/>
              <a:cxnLst/>
              <a:rect l="l" t="t" r="r" b="b"/>
              <a:pathLst>
                <a:path w="7779" h="5252" extrusionOk="0">
                  <a:moveTo>
                    <a:pt x="6326" y="0"/>
                  </a:moveTo>
                  <a:cubicBezTo>
                    <a:pt x="5461" y="0"/>
                    <a:pt x="370" y="3624"/>
                    <a:pt x="193" y="3832"/>
                  </a:cubicBezTo>
                  <a:cubicBezTo>
                    <a:pt x="0" y="4058"/>
                    <a:pt x="576" y="5092"/>
                    <a:pt x="834" y="5246"/>
                  </a:cubicBezTo>
                  <a:cubicBezTo>
                    <a:pt x="840" y="5250"/>
                    <a:pt x="850" y="5252"/>
                    <a:pt x="862" y="5252"/>
                  </a:cubicBezTo>
                  <a:cubicBezTo>
                    <a:pt x="1383" y="5252"/>
                    <a:pt x="7388" y="2171"/>
                    <a:pt x="7581" y="2018"/>
                  </a:cubicBezTo>
                  <a:cubicBezTo>
                    <a:pt x="7779" y="1863"/>
                    <a:pt x="6449" y="77"/>
                    <a:pt x="6449" y="77"/>
                  </a:cubicBezTo>
                  <a:cubicBezTo>
                    <a:pt x="6439" y="25"/>
                    <a:pt x="6397" y="0"/>
                    <a:pt x="63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74"/>
            <p:cNvSpPr/>
            <p:nvPr/>
          </p:nvSpPr>
          <p:spPr>
            <a:xfrm>
              <a:off x="2802023" y="3561790"/>
              <a:ext cx="210855" cy="117615"/>
            </a:xfrm>
            <a:custGeom>
              <a:avLst/>
              <a:gdLst/>
              <a:ahLst/>
              <a:cxnLst/>
              <a:rect l="l" t="t" r="r" b="b"/>
              <a:pathLst>
                <a:path w="2872" h="1602" extrusionOk="0">
                  <a:moveTo>
                    <a:pt x="2778" y="1"/>
                  </a:moveTo>
                  <a:cubicBezTo>
                    <a:pt x="2767" y="1"/>
                    <a:pt x="2754" y="4"/>
                    <a:pt x="2742" y="12"/>
                  </a:cubicBezTo>
                  <a:cubicBezTo>
                    <a:pt x="2726" y="22"/>
                    <a:pt x="1166" y="1012"/>
                    <a:pt x="66" y="1477"/>
                  </a:cubicBezTo>
                  <a:cubicBezTo>
                    <a:pt x="0" y="1504"/>
                    <a:pt x="19" y="1602"/>
                    <a:pt x="90" y="1602"/>
                  </a:cubicBezTo>
                  <a:cubicBezTo>
                    <a:pt x="99" y="1602"/>
                    <a:pt x="107" y="1600"/>
                    <a:pt x="115" y="1596"/>
                  </a:cubicBezTo>
                  <a:cubicBezTo>
                    <a:pt x="1226" y="1127"/>
                    <a:pt x="2796" y="131"/>
                    <a:pt x="2812" y="122"/>
                  </a:cubicBezTo>
                  <a:cubicBezTo>
                    <a:pt x="2872" y="83"/>
                    <a:pt x="2834" y="1"/>
                    <a:pt x="2778"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74"/>
            <p:cNvSpPr/>
            <p:nvPr/>
          </p:nvSpPr>
          <p:spPr>
            <a:xfrm>
              <a:off x="2701147" y="3696510"/>
              <a:ext cx="67764" cy="39645"/>
            </a:xfrm>
            <a:custGeom>
              <a:avLst/>
              <a:gdLst/>
              <a:ahLst/>
              <a:cxnLst/>
              <a:rect l="l" t="t" r="r" b="b"/>
              <a:pathLst>
                <a:path w="923" h="540" extrusionOk="0">
                  <a:moveTo>
                    <a:pt x="829" y="1"/>
                  </a:moveTo>
                  <a:cubicBezTo>
                    <a:pt x="815" y="1"/>
                    <a:pt x="801" y="5"/>
                    <a:pt x="788" y="17"/>
                  </a:cubicBezTo>
                  <a:cubicBezTo>
                    <a:pt x="784" y="21"/>
                    <a:pt x="369" y="356"/>
                    <a:pt x="78" y="411"/>
                  </a:cubicBezTo>
                  <a:cubicBezTo>
                    <a:pt x="0" y="426"/>
                    <a:pt x="11" y="539"/>
                    <a:pt x="90" y="539"/>
                  </a:cubicBezTo>
                  <a:cubicBezTo>
                    <a:pt x="94" y="539"/>
                    <a:pt x="98" y="539"/>
                    <a:pt x="102" y="538"/>
                  </a:cubicBezTo>
                  <a:cubicBezTo>
                    <a:pt x="424" y="476"/>
                    <a:pt x="850" y="132"/>
                    <a:pt x="869" y="117"/>
                  </a:cubicBezTo>
                  <a:cubicBezTo>
                    <a:pt x="922" y="73"/>
                    <a:pt x="881" y="1"/>
                    <a:pt x="829"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87" name="Google Shape;4887;p74"/>
          <p:cNvSpPr txBox="1"/>
          <p:nvPr/>
        </p:nvSpPr>
        <p:spPr>
          <a:xfrm>
            <a:off x="720000" y="1621678"/>
            <a:ext cx="3422400" cy="651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Mada"/>
              <a:buChar char="●"/>
            </a:pPr>
            <a:endParaRPr dirty="0">
              <a:solidFill>
                <a:schemeClr val="dk1"/>
              </a:solidFill>
              <a:latin typeface="Mada"/>
              <a:ea typeface="Mada"/>
              <a:cs typeface="Mada"/>
              <a:sym typeface="Mad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Google Shape;1368;p42"/>
          <p:cNvSpPr/>
          <p:nvPr/>
        </p:nvSpPr>
        <p:spPr>
          <a:xfrm>
            <a:off x="1285377" y="1617663"/>
            <a:ext cx="1323608" cy="1047761"/>
          </a:xfrm>
          <a:custGeom>
            <a:avLst/>
            <a:gdLst/>
            <a:ahLst/>
            <a:cxnLst/>
            <a:rect l="l" t="t" r="r" b="b"/>
            <a:pathLst>
              <a:path w="9256" h="7327" extrusionOk="0">
                <a:moveTo>
                  <a:pt x="2912" y="1"/>
                </a:moveTo>
                <a:cubicBezTo>
                  <a:pt x="1723" y="1"/>
                  <a:pt x="644" y="119"/>
                  <a:pt x="454" y="526"/>
                </a:cubicBezTo>
                <a:cubicBezTo>
                  <a:pt x="1" y="1495"/>
                  <a:pt x="66" y="5152"/>
                  <a:pt x="390" y="5450"/>
                </a:cubicBezTo>
                <a:cubicBezTo>
                  <a:pt x="713" y="5748"/>
                  <a:pt x="3043" y="5748"/>
                  <a:pt x="3237" y="6046"/>
                </a:cubicBezTo>
                <a:cubicBezTo>
                  <a:pt x="3431" y="6344"/>
                  <a:pt x="3043" y="7166"/>
                  <a:pt x="3237" y="7314"/>
                </a:cubicBezTo>
                <a:cubicBezTo>
                  <a:pt x="3248" y="7323"/>
                  <a:pt x="3262" y="7327"/>
                  <a:pt x="3281" y="7327"/>
                </a:cubicBezTo>
                <a:cubicBezTo>
                  <a:pt x="3592" y="7327"/>
                  <a:pt x="4942" y="6190"/>
                  <a:pt x="5308" y="6121"/>
                </a:cubicBezTo>
                <a:cubicBezTo>
                  <a:pt x="5696" y="6047"/>
                  <a:pt x="7121" y="5897"/>
                  <a:pt x="7444" y="5823"/>
                </a:cubicBezTo>
                <a:cubicBezTo>
                  <a:pt x="7768" y="5748"/>
                  <a:pt x="9255" y="302"/>
                  <a:pt x="6408" y="227"/>
                </a:cubicBezTo>
                <a:cubicBezTo>
                  <a:pt x="6408" y="227"/>
                  <a:pt x="4555" y="1"/>
                  <a:pt x="2912"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2"/>
          <p:cNvSpPr txBox="1">
            <a:spLocks noGrp="1"/>
          </p:cNvSpPr>
          <p:nvPr>
            <p:ph type="title" idx="3"/>
          </p:nvPr>
        </p:nvSpPr>
        <p:spPr>
          <a:xfrm>
            <a:off x="1800450" y="357520"/>
            <a:ext cx="5543100" cy="65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a:t>Inhaltsverzeichnis</a:t>
            </a:r>
            <a:endParaRPr/>
          </a:p>
        </p:txBody>
      </p:sp>
      <p:sp>
        <p:nvSpPr>
          <p:cNvPr id="1370" name="Google Shape;1370;p42"/>
          <p:cNvSpPr txBox="1">
            <a:spLocks noGrp="1"/>
          </p:cNvSpPr>
          <p:nvPr>
            <p:ph type="subTitle" idx="1"/>
          </p:nvPr>
        </p:nvSpPr>
        <p:spPr>
          <a:xfrm flipH="1">
            <a:off x="742217" y="3617300"/>
            <a:ext cx="2409900" cy="74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dirty="0"/>
              <a:t>Wann und warum feiern wir Ostern?</a:t>
            </a:r>
            <a:endParaRPr dirty="0"/>
          </a:p>
        </p:txBody>
      </p:sp>
      <p:sp>
        <p:nvSpPr>
          <p:cNvPr id="1371" name="Google Shape;1371;p42"/>
          <p:cNvSpPr txBox="1">
            <a:spLocks noGrp="1"/>
          </p:cNvSpPr>
          <p:nvPr>
            <p:ph type="subTitle" idx="2"/>
          </p:nvPr>
        </p:nvSpPr>
        <p:spPr>
          <a:xfrm>
            <a:off x="5992017" y="3617375"/>
            <a:ext cx="2409900" cy="74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dirty="0"/>
              <a:t>Schokohase und Osterei</a:t>
            </a:r>
            <a:endParaRPr dirty="0"/>
          </a:p>
        </p:txBody>
      </p:sp>
      <p:sp>
        <p:nvSpPr>
          <p:cNvPr id="1372" name="Google Shape;1372;p42"/>
          <p:cNvSpPr txBox="1">
            <a:spLocks noGrp="1"/>
          </p:cNvSpPr>
          <p:nvPr>
            <p:ph type="subTitle" idx="4"/>
          </p:nvPr>
        </p:nvSpPr>
        <p:spPr>
          <a:xfrm flipH="1">
            <a:off x="3367119" y="3617300"/>
            <a:ext cx="2409900" cy="74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DE" dirty="0"/>
              <a:t>Wie feiern wir das Osterfest?</a:t>
            </a:r>
            <a:endParaRPr dirty="0"/>
          </a:p>
        </p:txBody>
      </p:sp>
      <p:sp>
        <p:nvSpPr>
          <p:cNvPr id="1373" name="Google Shape;1373;p42"/>
          <p:cNvSpPr txBox="1">
            <a:spLocks noGrp="1"/>
          </p:cNvSpPr>
          <p:nvPr>
            <p:ph type="subTitle" idx="5"/>
          </p:nvPr>
        </p:nvSpPr>
        <p:spPr>
          <a:xfrm flipH="1">
            <a:off x="742087" y="2938100"/>
            <a:ext cx="2409900" cy="74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 dirty="0"/>
              <a:t>Die Feiertage</a:t>
            </a:r>
            <a:endParaRPr dirty="0"/>
          </a:p>
        </p:txBody>
      </p:sp>
      <p:sp>
        <p:nvSpPr>
          <p:cNvPr id="1374" name="Google Shape;1374;p42"/>
          <p:cNvSpPr/>
          <p:nvPr/>
        </p:nvSpPr>
        <p:spPr>
          <a:xfrm>
            <a:off x="4000565" y="1617663"/>
            <a:ext cx="1323608" cy="1047761"/>
          </a:xfrm>
          <a:custGeom>
            <a:avLst/>
            <a:gdLst/>
            <a:ahLst/>
            <a:cxnLst/>
            <a:rect l="l" t="t" r="r" b="b"/>
            <a:pathLst>
              <a:path w="9256" h="7327" extrusionOk="0">
                <a:moveTo>
                  <a:pt x="2912" y="1"/>
                </a:moveTo>
                <a:cubicBezTo>
                  <a:pt x="1723" y="1"/>
                  <a:pt x="644" y="119"/>
                  <a:pt x="454" y="526"/>
                </a:cubicBezTo>
                <a:cubicBezTo>
                  <a:pt x="1" y="1495"/>
                  <a:pt x="66" y="5152"/>
                  <a:pt x="390" y="5450"/>
                </a:cubicBezTo>
                <a:cubicBezTo>
                  <a:pt x="713" y="5748"/>
                  <a:pt x="3043" y="5748"/>
                  <a:pt x="3237" y="6046"/>
                </a:cubicBezTo>
                <a:cubicBezTo>
                  <a:pt x="3431" y="6344"/>
                  <a:pt x="3043" y="7166"/>
                  <a:pt x="3237" y="7314"/>
                </a:cubicBezTo>
                <a:cubicBezTo>
                  <a:pt x="3248" y="7323"/>
                  <a:pt x="3262" y="7327"/>
                  <a:pt x="3281" y="7327"/>
                </a:cubicBezTo>
                <a:cubicBezTo>
                  <a:pt x="3592" y="7327"/>
                  <a:pt x="4942" y="6190"/>
                  <a:pt x="5308" y="6121"/>
                </a:cubicBezTo>
                <a:cubicBezTo>
                  <a:pt x="5696" y="6047"/>
                  <a:pt x="7121" y="5897"/>
                  <a:pt x="7444" y="5823"/>
                </a:cubicBezTo>
                <a:cubicBezTo>
                  <a:pt x="7768" y="5748"/>
                  <a:pt x="9255" y="302"/>
                  <a:pt x="6408" y="227"/>
                </a:cubicBezTo>
                <a:cubicBezTo>
                  <a:pt x="6408" y="227"/>
                  <a:pt x="4555" y="1"/>
                  <a:pt x="2912"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2"/>
          <p:cNvSpPr txBox="1">
            <a:spLocks noGrp="1"/>
          </p:cNvSpPr>
          <p:nvPr>
            <p:ph type="subTitle" idx="6"/>
          </p:nvPr>
        </p:nvSpPr>
        <p:spPr>
          <a:xfrm>
            <a:off x="5992017" y="2938100"/>
            <a:ext cx="2409900" cy="74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 dirty="0"/>
              <a:t>Ostern Essen und Trinken</a:t>
            </a:r>
            <a:endParaRPr dirty="0"/>
          </a:p>
        </p:txBody>
      </p:sp>
      <p:sp>
        <p:nvSpPr>
          <p:cNvPr id="1376" name="Google Shape;1376;p42"/>
          <p:cNvSpPr/>
          <p:nvPr/>
        </p:nvSpPr>
        <p:spPr>
          <a:xfrm>
            <a:off x="6628000" y="1594813"/>
            <a:ext cx="1323608" cy="1047761"/>
          </a:xfrm>
          <a:custGeom>
            <a:avLst/>
            <a:gdLst/>
            <a:ahLst/>
            <a:cxnLst/>
            <a:rect l="l" t="t" r="r" b="b"/>
            <a:pathLst>
              <a:path w="9256" h="7327" extrusionOk="0">
                <a:moveTo>
                  <a:pt x="2912" y="1"/>
                </a:moveTo>
                <a:cubicBezTo>
                  <a:pt x="1723" y="1"/>
                  <a:pt x="644" y="119"/>
                  <a:pt x="454" y="526"/>
                </a:cubicBezTo>
                <a:cubicBezTo>
                  <a:pt x="1" y="1495"/>
                  <a:pt x="66" y="5152"/>
                  <a:pt x="390" y="5450"/>
                </a:cubicBezTo>
                <a:cubicBezTo>
                  <a:pt x="713" y="5748"/>
                  <a:pt x="3043" y="5748"/>
                  <a:pt x="3237" y="6046"/>
                </a:cubicBezTo>
                <a:cubicBezTo>
                  <a:pt x="3431" y="6344"/>
                  <a:pt x="3043" y="7166"/>
                  <a:pt x="3237" y="7314"/>
                </a:cubicBezTo>
                <a:cubicBezTo>
                  <a:pt x="3248" y="7323"/>
                  <a:pt x="3262" y="7327"/>
                  <a:pt x="3281" y="7327"/>
                </a:cubicBezTo>
                <a:cubicBezTo>
                  <a:pt x="3592" y="7327"/>
                  <a:pt x="4942" y="6190"/>
                  <a:pt x="5308" y="6121"/>
                </a:cubicBezTo>
                <a:cubicBezTo>
                  <a:pt x="5696" y="6047"/>
                  <a:pt x="7121" y="5897"/>
                  <a:pt x="7444" y="5823"/>
                </a:cubicBezTo>
                <a:cubicBezTo>
                  <a:pt x="7768" y="5748"/>
                  <a:pt x="9255" y="302"/>
                  <a:pt x="6408" y="227"/>
                </a:cubicBezTo>
                <a:cubicBezTo>
                  <a:pt x="6408" y="227"/>
                  <a:pt x="4555" y="1"/>
                  <a:pt x="2912"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2"/>
          <p:cNvSpPr txBox="1">
            <a:spLocks noGrp="1"/>
          </p:cNvSpPr>
          <p:nvPr>
            <p:ph type="subTitle" idx="7"/>
          </p:nvPr>
        </p:nvSpPr>
        <p:spPr>
          <a:xfrm flipH="1">
            <a:off x="3367119" y="2938025"/>
            <a:ext cx="2409900" cy="74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 dirty="0"/>
              <a:t>Die wichtigsten Bräuche</a:t>
            </a:r>
            <a:endParaRPr dirty="0"/>
          </a:p>
        </p:txBody>
      </p:sp>
      <p:sp>
        <p:nvSpPr>
          <p:cNvPr id="1378" name="Google Shape;1378;p42"/>
          <p:cNvSpPr txBox="1">
            <a:spLocks noGrp="1"/>
          </p:cNvSpPr>
          <p:nvPr>
            <p:ph type="title" idx="8"/>
          </p:nvPr>
        </p:nvSpPr>
        <p:spPr>
          <a:xfrm>
            <a:off x="3910269" y="1767118"/>
            <a:ext cx="1323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02</a:t>
            </a:r>
            <a:endParaRPr/>
          </a:p>
        </p:txBody>
      </p:sp>
      <p:sp>
        <p:nvSpPr>
          <p:cNvPr id="1379" name="Google Shape;1379;p42"/>
          <p:cNvSpPr txBox="1">
            <a:spLocks noGrp="1"/>
          </p:cNvSpPr>
          <p:nvPr>
            <p:ph type="title"/>
          </p:nvPr>
        </p:nvSpPr>
        <p:spPr>
          <a:xfrm flipH="1">
            <a:off x="6592167" y="1767118"/>
            <a:ext cx="1209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03</a:t>
            </a:r>
            <a:endParaRPr/>
          </a:p>
        </p:txBody>
      </p:sp>
      <p:sp>
        <p:nvSpPr>
          <p:cNvPr id="1380" name="Google Shape;1380;p42"/>
          <p:cNvSpPr txBox="1">
            <a:spLocks noGrp="1"/>
          </p:cNvSpPr>
          <p:nvPr>
            <p:ph type="title" idx="9"/>
          </p:nvPr>
        </p:nvSpPr>
        <p:spPr>
          <a:xfrm>
            <a:off x="1192542" y="1767118"/>
            <a:ext cx="1323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dirty="0"/>
              <a:t>01</a:t>
            </a:r>
            <a:endParaRPr dirty="0"/>
          </a:p>
        </p:txBody>
      </p:sp>
      <p:grpSp>
        <p:nvGrpSpPr>
          <p:cNvPr id="1381" name="Google Shape;1381;p42"/>
          <p:cNvGrpSpPr/>
          <p:nvPr/>
        </p:nvGrpSpPr>
        <p:grpSpPr>
          <a:xfrm>
            <a:off x="7884425" y="477925"/>
            <a:ext cx="618227" cy="717453"/>
            <a:chOff x="2837725" y="1745200"/>
            <a:chExt cx="618227" cy="717453"/>
          </a:xfrm>
        </p:grpSpPr>
        <p:sp>
          <p:nvSpPr>
            <p:cNvPr id="1382" name="Google Shape;1382;p42"/>
            <p:cNvSpPr/>
            <p:nvPr/>
          </p:nvSpPr>
          <p:spPr>
            <a:xfrm flipH="1">
              <a:off x="2842232" y="1745200"/>
              <a:ext cx="613719" cy="717453"/>
            </a:xfrm>
            <a:custGeom>
              <a:avLst/>
              <a:gdLst/>
              <a:ahLst/>
              <a:cxnLst/>
              <a:rect l="l" t="t" r="r" b="b"/>
              <a:pathLst>
                <a:path w="4898" h="5726" extrusionOk="0">
                  <a:moveTo>
                    <a:pt x="2540" y="0"/>
                  </a:moveTo>
                  <a:cubicBezTo>
                    <a:pt x="2515" y="0"/>
                    <a:pt x="2490" y="3"/>
                    <a:pt x="2465" y="8"/>
                  </a:cubicBezTo>
                  <a:cubicBezTo>
                    <a:pt x="2260" y="51"/>
                    <a:pt x="2185" y="392"/>
                    <a:pt x="2204" y="762"/>
                  </a:cubicBezTo>
                  <a:cubicBezTo>
                    <a:pt x="2044" y="635"/>
                    <a:pt x="1855" y="536"/>
                    <a:pt x="1644" y="498"/>
                  </a:cubicBezTo>
                  <a:cubicBezTo>
                    <a:pt x="1599" y="489"/>
                    <a:pt x="1558" y="486"/>
                    <a:pt x="1519" y="486"/>
                  </a:cubicBezTo>
                  <a:cubicBezTo>
                    <a:pt x="1179" y="486"/>
                    <a:pt x="1054" y="787"/>
                    <a:pt x="1066" y="1121"/>
                  </a:cubicBezTo>
                  <a:cubicBezTo>
                    <a:pt x="961" y="1068"/>
                    <a:pt x="849" y="1037"/>
                    <a:pt x="736" y="1037"/>
                  </a:cubicBezTo>
                  <a:cubicBezTo>
                    <a:pt x="702" y="1037"/>
                    <a:pt x="668" y="1039"/>
                    <a:pt x="633" y="1046"/>
                  </a:cubicBezTo>
                  <a:cubicBezTo>
                    <a:pt x="1" y="1162"/>
                    <a:pt x="976" y="3390"/>
                    <a:pt x="2185" y="3390"/>
                  </a:cubicBezTo>
                  <a:cubicBezTo>
                    <a:pt x="2312" y="3390"/>
                    <a:pt x="2443" y="3365"/>
                    <a:pt x="2574" y="3310"/>
                  </a:cubicBezTo>
                  <a:cubicBezTo>
                    <a:pt x="2604" y="3298"/>
                    <a:pt x="2632" y="3285"/>
                    <a:pt x="2658" y="3272"/>
                  </a:cubicBezTo>
                  <a:cubicBezTo>
                    <a:pt x="3158" y="5230"/>
                    <a:pt x="4763" y="5719"/>
                    <a:pt x="4780" y="5723"/>
                  </a:cubicBezTo>
                  <a:cubicBezTo>
                    <a:pt x="4787" y="5725"/>
                    <a:pt x="4793" y="5726"/>
                    <a:pt x="4800" y="5726"/>
                  </a:cubicBezTo>
                  <a:cubicBezTo>
                    <a:pt x="4882" y="5726"/>
                    <a:pt x="4898" y="5610"/>
                    <a:pt x="4820" y="5587"/>
                  </a:cubicBezTo>
                  <a:cubicBezTo>
                    <a:pt x="4803" y="5583"/>
                    <a:pt x="3256" y="5108"/>
                    <a:pt x="2787" y="3199"/>
                  </a:cubicBezTo>
                  <a:cubicBezTo>
                    <a:pt x="3870" y="2511"/>
                    <a:pt x="3219" y="697"/>
                    <a:pt x="3219" y="697"/>
                  </a:cubicBezTo>
                  <a:cubicBezTo>
                    <a:pt x="3219" y="697"/>
                    <a:pt x="2946" y="0"/>
                    <a:pt x="254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2"/>
            <p:cNvSpPr/>
            <p:nvPr/>
          </p:nvSpPr>
          <p:spPr>
            <a:xfrm flipH="1">
              <a:off x="2837725" y="2025990"/>
              <a:ext cx="183189" cy="261872"/>
            </a:xfrm>
            <a:custGeom>
              <a:avLst/>
              <a:gdLst/>
              <a:ahLst/>
              <a:cxnLst/>
              <a:rect l="l" t="t" r="r" b="b"/>
              <a:pathLst>
                <a:path w="1462" h="2090" extrusionOk="0">
                  <a:moveTo>
                    <a:pt x="947" y="1"/>
                  </a:moveTo>
                  <a:cubicBezTo>
                    <a:pt x="907" y="1"/>
                    <a:pt x="863" y="13"/>
                    <a:pt x="813" y="40"/>
                  </a:cubicBezTo>
                  <a:cubicBezTo>
                    <a:pt x="253" y="345"/>
                    <a:pt x="81" y="1528"/>
                    <a:pt x="37" y="1942"/>
                  </a:cubicBezTo>
                  <a:cubicBezTo>
                    <a:pt x="33" y="1948"/>
                    <a:pt x="29" y="1953"/>
                    <a:pt x="23" y="1960"/>
                  </a:cubicBezTo>
                  <a:cubicBezTo>
                    <a:pt x="1" y="1986"/>
                    <a:pt x="2" y="2028"/>
                    <a:pt x="26" y="2053"/>
                  </a:cubicBezTo>
                  <a:cubicBezTo>
                    <a:pt x="25" y="2076"/>
                    <a:pt x="23" y="2089"/>
                    <a:pt x="23" y="2089"/>
                  </a:cubicBezTo>
                  <a:cubicBezTo>
                    <a:pt x="1199" y="2061"/>
                    <a:pt x="1461" y="1"/>
                    <a:pt x="947"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2"/>
            <p:cNvSpPr/>
            <p:nvPr/>
          </p:nvSpPr>
          <p:spPr>
            <a:xfrm flipH="1">
              <a:off x="3074539" y="2267813"/>
              <a:ext cx="288065" cy="99987"/>
            </a:xfrm>
            <a:custGeom>
              <a:avLst/>
              <a:gdLst/>
              <a:ahLst/>
              <a:cxnLst/>
              <a:rect l="l" t="t" r="r" b="b"/>
              <a:pathLst>
                <a:path w="2299" h="798" extrusionOk="0">
                  <a:moveTo>
                    <a:pt x="1019" y="0"/>
                  </a:moveTo>
                  <a:cubicBezTo>
                    <a:pt x="775" y="0"/>
                    <a:pt x="538" y="50"/>
                    <a:pt x="359" y="193"/>
                  </a:cubicBezTo>
                  <a:cubicBezTo>
                    <a:pt x="0" y="478"/>
                    <a:pt x="526" y="798"/>
                    <a:pt x="1128" y="798"/>
                  </a:cubicBezTo>
                  <a:cubicBezTo>
                    <a:pt x="1463" y="798"/>
                    <a:pt x="1821" y="699"/>
                    <a:pt x="2065" y="441"/>
                  </a:cubicBezTo>
                  <a:cubicBezTo>
                    <a:pt x="2126" y="408"/>
                    <a:pt x="2184" y="369"/>
                    <a:pt x="2238" y="325"/>
                  </a:cubicBezTo>
                  <a:cubicBezTo>
                    <a:pt x="2299" y="277"/>
                    <a:pt x="2253" y="196"/>
                    <a:pt x="2195" y="196"/>
                  </a:cubicBezTo>
                  <a:cubicBezTo>
                    <a:pt x="2180" y="196"/>
                    <a:pt x="2164" y="202"/>
                    <a:pt x="2149" y="215"/>
                  </a:cubicBezTo>
                  <a:cubicBezTo>
                    <a:pt x="2138" y="223"/>
                    <a:pt x="2129" y="233"/>
                    <a:pt x="2118" y="239"/>
                  </a:cubicBezTo>
                  <a:cubicBezTo>
                    <a:pt x="1939" y="169"/>
                    <a:pt x="1468" y="0"/>
                    <a:pt x="1019"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2"/>
            <p:cNvSpPr/>
            <p:nvPr/>
          </p:nvSpPr>
          <p:spPr>
            <a:xfrm flipH="1">
              <a:off x="2842235" y="2110566"/>
              <a:ext cx="289067" cy="352086"/>
            </a:xfrm>
            <a:custGeom>
              <a:avLst/>
              <a:gdLst/>
              <a:ahLst/>
              <a:cxnLst/>
              <a:rect l="l" t="t" r="r" b="b"/>
              <a:pathLst>
                <a:path w="2307" h="2810" extrusionOk="0">
                  <a:moveTo>
                    <a:pt x="76" y="0"/>
                  </a:moveTo>
                  <a:cubicBezTo>
                    <a:pt x="72" y="0"/>
                    <a:pt x="68" y="1"/>
                    <a:pt x="63" y="1"/>
                  </a:cubicBezTo>
                  <a:cubicBezTo>
                    <a:pt x="26" y="8"/>
                    <a:pt x="1" y="45"/>
                    <a:pt x="7" y="84"/>
                  </a:cubicBezTo>
                  <a:cubicBezTo>
                    <a:pt x="422" y="2270"/>
                    <a:pt x="2172" y="2802"/>
                    <a:pt x="2189" y="2807"/>
                  </a:cubicBezTo>
                  <a:cubicBezTo>
                    <a:pt x="2196" y="2810"/>
                    <a:pt x="2202" y="2810"/>
                    <a:pt x="2209" y="2810"/>
                  </a:cubicBezTo>
                  <a:cubicBezTo>
                    <a:pt x="2291" y="2810"/>
                    <a:pt x="2307" y="2694"/>
                    <a:pt x="2228" y="2671"/>
                  </a:cubicBezTo>
                  <a:cubicBezTo>
                    <a:pt x="2212" y="2666"/>
                    <a:pt x="543" y="2155"/>
                    <a:pt x="146" y="57"/>
                  </a:cubicBezTo>
                  <a:cubicBezTo>
                    <a:pt x="140" y="24"/>
                    <a:pt x="110" y="0"/>
                    <a:pt x="7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2"/>
            <p:cNvSpPr/>
            <p:nvPr/>
          </p:nvSpPr>
          <p:spPr>
            <a:xfrm flipH="1">
              <a:off x="2961017" y="1745200"/>
              <a:ext cx="494935" cy="424884"/>
            </a:xfrm>
            <a:custGeom>
              <a:avLst/>
              <a:gdLst/>
              <a:ahLst/>
              <a:cxnLst/>
              <a:rect l="l" t="t" r="r" b="b"/>
              <a:pathLst>
                <a:path w="3950" h="3391" extrusionOk="0">
                  <a:moveTo>
                    <a:pt x="2539" y="1"/>
                  </a:moveTo>
                  <a:cubicBezTo>
                    <a:pt x="2515" y="1"/>
                    <a:pt x="2490" y="3"/>
                    <a:pt x="2465" y="8"/>
                  </a:cubicBezTo>
                  <a:cubicBezTo>
                    <a:pt x="2261" y="51"/>
                    <a:pt x="2186" y="392"/>
                    <a:pt x="2204" y="763"/>
                  </a:cubicBezTo>
                  <a:lnTo>
                    <a:pt x="2204" y="763"/>
                  </a:lnTo>
                  <a:cubicBezTo>
                    <a:pt x="2044" y="636"/>
                    <a:pt x="1855" y="538"/>
                    <a:pt x="1644" y="499"/>
                  </a:cubicBezTo>
                  <a:cubicBezTo>
                    <a:pt x="1599" y="491"/>
                    <a:pt x="1558" y="487"/>
                    <a:pt x="1519" y="487"/>
                  </a:cubicBezTo>
                  <a:cubicBezTo>
                    <a:pt x="1179" y="487"/>
                    <a:pt x="1054" y="786"/>
                    <a:pt x="1066" y="1121"/>
                  </a:cubicBezTo>
                  <a:lnTo>
                    <a:pt x="1066" y="1121"/>
                  </a:lnTo>
                  <a:cubicBezTo>
                    <a:pt x="961" y="1069"/>
                    <a:pt x="849" y="1036"/>
                    <a:pt x="736" y="1036"/>
                  </a:cubicBezTo>
                  <a:cubicBezTo>
                    <a:pt x="702" y="1036"/>
                    <a:pt x="668" y="1039"/>
                    <a:pt x="633" y="1046"/>
                  </a:cubicBezTo>
                  <a:cubicBezTo>
                    <a:pt x="1" y="1162"/>
                    <a:pt x="976" y="3390"/>
                    <a:pt x="2185" y="3390"/>
                  </a:cubicBezTo>
                  <a:cubicBezTo>
                    <a:pt x="2312" y="3390"/>
                    <a:pt x="2443" y="3365"/>
                    <a:pt x="2574" y="3310"/>
                  </a:cubicBezTo>
                  <a:cubicBezTo>
                    <a:pt x="3950" y="2734"/>
                    <a:pt x="3219" y="697"/>
                    <a:pt x="3219" y="697"/>
                  </a:cubicBezTo>
                  <a:cubicBezTo>
                    <a:pt x="3219" y="697"/>
                    <a:pt x="2946" y="1"/>
                    <a:pt x="2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2"/>
            <p:cNvSpPr/>
            <p:nvPr/>
          </p:nvSpPr>
          <p:spPr>
            <a:xfrm flipH="1">
              <a:off x="3029306" y="1907459"/>
              <a:ext cx="320392" cy="177045"/>
            </a:xfrm>
            <a:custGeom>
              <a:avLst/>
              <a:gdLst/>
              <a:ahLst/>
              <a:cxnLst/>
              <a:rect l="l" t="t" r="r" b="b"/>
              <a:pathLst>
                <a:path w="2557" h="1413" extrusionOk="0">
                  <a:moveTo>
                    <a:pt x="1617" y="458"/>
                  </a:moveTo>
                  <a:lnTo>
                    <a:pt x="1617" y="458"/>
                  </a:lnTo>
                  <a:cubicBezTo>
                    <a:pt x="1705" y="586"/>
                    <a:pt x="1748" y="711"/>
                    <a:pt x="1736" y="741"/>
                  </a:cubicBezTo>
                  <a:cubicBezTo>
                    <a:pt x="1727" y="747"/>
                    <a:pt x="1709" y="759"/>
                    <a:pt x="1687" y="759"/>
                  </a:cubicBezTo>
                  <a:cubicBezTo>
                    <a:pt x="1668" y="759"/>
                    <a:pt x="1647" y="750"/>
                    <a:pt x="1626" y="719"/>
                  </a:cubicBezTo>
                  <a:cubicBezTo>
                    <a:pt x="1593" y="666"/>
                    <a:pt x="1577" y="566"/>
                    <a:pt x="1617" y="458"/>
                  </a:cubicBezTo>
                  <a:close/>
                  <a:moveTo>
                    <a:pt x="680" y="733"/>
                  </a:moveTo>
                  <a:lnTo>
                    <a:pt x="680" y="733"/>
                  </a:lnTo>
                  <a:cubicBezTo>
                    <a:pt x="785" y="773"/>
                    <a:pt x="877" y="843"/>
                    <a:pt x="946" y="932"/>
                  </a:cubicBezTo>
                  <a:cubicBezTo>
                    <a:pt x="978" y="974"/>
                    <a:pt x="1075" y="1120"/>
                    <a:pt x="978" y="1215"/>
                  </a:cubicBezTo>
                  <a:cubicBezTo>
                    <a:pt x="975" y="1218"/>
                    <a:pt x="969" y="1223"/>
                    <a:pt x="958" y="1223"/>
                  </a:cubicBezTo>
                  <a:cubicBezTo>
                    <a:pt x="953" y="1223"/>
                    <a:pt x="947" y="1222"/>
                    <a:pt x="940" y="1220"/>
                  </a:cubicBezTo>
                  <a:cubicBezTo>
                    <a:pt x="865" y="1197"/>
                    <a:pt x="738" y="1057"/>
                    <a:pt x="694" y="851"/>
                  </a:cubicBezTo>
                  <a:cubicBezTo>
                    <a:pt x="685" y="812"/>
                    <a:pt x="681" y="772"/>
                    <a:pt x="680" y="733"/>
                  </a:cubicBezTo>
                  <a:close/>
                  <a:moveTo>
                    <a:pt x="2080" y="1"/>
                  </a:moveTo>
                  <a:cubicBezTo>
                    <a:pt x="1975" y="1"/>
                    <a:pt x="1858" y="32"/>
                    <a:pt x="1733" y="114"/>
                  </a:cubicBezTo>
                  <a:cubicBezTo>
                    <a:pt x="1685" y="145"/>
                    <a:pt x="1642" y="181"/>
                    <a:pt x="1603" y="221"/>
                  </a:cubicBezTo>
                  <a:cubicBezTo>
                    <a:pt x="1531" y="146"/>
                    <a:pt x="1443" y="88"/>
                    <a:pt x="1347" y="46"/>
                  </a:cubicBezTo>
                  <a:cubicBezTo>
                    <a:pt x="1293" y="25"/>
                    <a:pt x="1229" y="9"/>
                    <a:pt x="1157" y="9"/>
                  </a:cubicBezTo>
                  <a:cubicBezTo>
                    <a:pt x="1049" y="9"/>
                    <a:pt x="924" y="46"/>
                    <a:pt x="796" y="158"/>
                  </a:cubicBezTo>
                  <a:cubicBezTo>
                    <a:pt x="649" y="288"/>
                    <a:pt x="581" y="431"/>
                    <a:pt x="553" y="561"/>
                  </a:cubicBezTo>
                  <a:cubicBezTo>
                    <a:pt x="541" y="560"/>
                    <a:pt x="530" y="560"/>
                    <a:pt x="518" y="560"/>
                  </a:cubicBezTo>
                  <a:cubicBezTo>
                    <a:pt x="435" y="560"/>
                    <a:pt x="353" y="581"/>
                    <a:pt x="281" y="622"/>
                  </a:cubicBezTo>
                  <a:cubicBezTo>
                    <a:pt x="157" y="696"/>
                    <a:pt x="79" y="793"/>
                    <a:pt x="53" y="915"/>
                  </a:cubicBezTo>
                  <a:cubicBezTo>
                    <a:pt x="0" y="1146"/>
                    <a:pt x="154" y="1372"/>
                    <a:pt x="160" y="1382"/>
                  </a:cubicBezTo>
                  <a:cubicBezTo>
                    <a:pt x="173" y="1402"/>
                    <a:pt x="196" y="1412"/>
                    <a:pt x="218" y="1412"/>
                  </a:cubicBezTo>
                  <a:cubicBezTo>
                    <a:pt x="233" y="1412"/>
                    <a:pt x="246" y="1408"/>
                    <a:pt x="257" y="1400"/>
                  </a:cubicBezTo>
                  <a:cubicBezTo>
                    <a:pt x="291" y="1378"/>
                    <a:pt x="299" y="1334"/>
                    <a:pt x="276" y="1301"/>
                  </a:cubicBezTo>
                  <a:cubicBezTo>
                    <a:pt x="274" y="1300"/>
                    <a:pt x="152" y="1114"/>
                    <a:pt x="189" y="946"/>
                  </a:cubicBezTo>
                  <a:cubicBezTo>
                    <a:pt x="208" y="863"/>
                    <a:pt x="261" y="797"/>
                    <a:pt x="352" y="745"/>
                  </a:cubicBezTo>
                  <a:cubicBezTo>
                    <a:pt x="401" y="717"/>
                    <a:pt x="458" y="702"/>
                    <a:pt x="516" y="702"/>
                  </a:cubicBezTo>
                  <a:cubicBezTo>
                    <a:pt x="523" y="702"/>
                    <a:pt x="530" y="702"/>
                    <a:pt x="537" y="703"/>
                  </a:cubicBezTo>
                  <a:cubicBezTo>
                    <a:pt x="535" y="763"/>
                    <a:pt x="542" y="822"/>
                    <a:pt x="555" y="880"/>
                  </a:cubicBezTo>
                  <a:cubicBezTo>
                    <a:pt x="603" y="1106"/>
                    <a:pt x="752" y="1311"/>
                    <a:pt x="899" y="1355"/>
                  </a:cubicBezTo>
                  <a:cubicBezTo>
                    <a:pt x="917" y="1361"/>
                    <a:pt x="937" y="1365"/>
                    <a:pt x="956" y="1365"/>
                  </a:cubicBezTo>
                  <a:cubicBezTo>
                    <a:pt x="1000" y="1365"/>
                    <a:pt x="1043" y="1348"/>
                    <a:pt x="1075" y="1316"/>
                  </a:cubicBezTo>
                  <a:cubicBezTo>
                    <a:pt x="1197" y="1200"/>
                    <a:pt x="1190" y="1019"/>
                    <a:pt x="1059" y="847"/>
                  </a:cubicBezTo>
                  <a:cubicBezTo>
                    <a:pt x="966" y="725"/>
                    <a:pt x="839" y="634"/>
                    <a:pt x="693" y="588"/>
                  </a:cubicBezTo>
                  <a:cubicBezTo>
                    <a:pt x="716" y="482"/>
                    <a:pt x="773" y="368"/>
                    <a:pt x="889" y="265"/>
                  </a:cubicBezTo>
                  <a:cubicBezTo>
                    <a:pt x="976" y="189"/>
                    <a:pt x="1066" y="151"/>
                    <a:pt x="1158" y="151"/>
                  </a:cubicBezTo>
                  <a:cubicBezTo>
                    <a:pt x="1242" y="151"/>
                    <a:pt x="1328" y="183"/>
                    <a:pt x="1416" y="247"/>
                  </a:cubicBezTo>
                  <a:cubicBezTo>
                    <a:pt x="1454" y="273"/>
                    <a:pt x="1487" y="304"/>
                    <a:pt x="1519" y="338"/>
                  </a:cubicBezTo>
                  <a:cubicBezTo>
                    <a:pt x="1425" y="506"/>
                    <a:pt x="1439" y="689"/>
                    <a:pt x="1507" y="795"/>
                  </a:cubicBezTo>
                  <a:cubicBezTo>
                    <a:pt x="1552" y="864"/>
                    <a:pt x="1617" y="901"/>
                    <a:pt x="1686" y="901"/>
                  </a:cubicBezTo>
                  <a:cubicBezTo>
                    <a:pt x="1728" y="901"/>
                    <a:pt x="1772" y="887"/>
                    <a:pt x="1813" y="860"/>
                  </a:cubicBezTo>
                  <a:cubicBezTo>
                    <a:pt x="1845" y="840"/>
                    <a:pt x="1881" y="796"/>
                    <a:pt x="1871" y="703"/>
                  </a:cubicBezTo>
                  <a:cubicBezTo>
                    <a:pt x="1861" y="604"/>
                    <a:pt x="1797" y="459"/>
                    <a:pt x="1697" y="328"/>
                  </a:cubicBezTo>
                  <a:cubicBezTo>
                    <a:pt x="1730" y="292"/>
                    <a:pt x="1768" y="260"/>
                    <a:pt x="1809" y="233"/>
                  </a:cubicBezTo>
                  <a:cubicBezTo>
                    <a:pt x="1910" y="167"/>
                    <a:pt x="2001" y="143"/>
                    <a:pt x="2080" y="143"/>
                  </a:cubicBezTo>
                  <a:cubicBezTo>
                    <a:pt x="2278" y="143"/>
                    <a:pt x="2399" y="295"/>
                    <a:pt x="2407" y="304"/>
                  </a:cubicBezTo>
                  <a:cubicBezTo>
                    <a:pt x="2422" y="323"/>
                    <a:pt x="2441" y="331"/>
                    <a:pt x="2460" y="331"/>
                  </a:cubicBezTo>
                  <a:cubicBezTo>
                    <a:pt x="2510" y="331"/>
                    <a:pt x="2556" y="273"/>
                    <a:pt x="2519" y="219"/>
                  </a:cubicBezTo>
                  <a:cubicBezTo>
                    <a:pt x="2447" y="124"/>
                    <a:pt x="2288" y="1"/>
                    <a:pt x="208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2"/>
            <p:cNvSpPr/>
            <p:nvPr/>
          </p:nvSpPr>
          <p:spPr>
            <a:xfrm flipH="1">
              <a:off x="2837725" y="2025990"/>
              <a:ext cx="180307" cy="261621"/>
            </a:xfrm>
            <a:custGeom>
              <a:avLst/>
              <a:gdLst/>
              <a:ahLst/>
              <a:cxnLst/>
              <a:rect l="l" t="t" r="r" b="b"/>
              <a:pathLst>
                <a:path w="1439" h="2088" extrusionOk="0">
                  <a:moveTo>
                    <a:pt x="924" y="1"/>
                  </a:moveTo>
                  <a:cubicBezTo>
                    <a:pt x="884" y="1"/>
                    <a:pt x="840" y="13"/>
                    <a:pt x="790" y="40"/>
                  </a:cubicBezTo>
                  <a:cubicBezTo>
                    <a:pt x="107" y="410"/>
                    <a:pt x="0" y="2088"/>
                    <a:pt x="0" y="2088"/>
                  </a:cubicBezTo>
                  <a:cubicBezTo>
                    <a:pt x="1176" y="2061"/>
                    <a:pt x="1438" y="1"/>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2"/>
            <p:cNvSpPr/>
            <p:nvPr/>
          </p:nvSpPr>
          <p:spPr>
            <a:xfrm flipH="1">
              <a:off x="3087821" y="2267563"/>
              <a:ext cx="274783" cy="100238"/>
            </a:xfrm>
            <a:custGeom>
              <a:avLst/>
              <a:gdLst/>
              <a:ahLst/>
              <a:cxnLst/>
              <a:rect l="l" t="t" r="r" b="b"/>
              <a:pathLst>
                <a:path w="2193" h="800" extrusionOk="0">
                  <a:moveTo>
                    <a:pt x="1019" y="1"/>
                  </a:moveTo>
                  <a:cubicBezTo>
                    <a:pt x="775" y="1"/>
                    <a:pt x="538" y="51"/>
                    <a:pt x="359" y="193"/>
                  </a:cubicBezTo>
                  <a:cubicBezTo>
                    <a:pt x="1" y="479"/>
                    <a:pt x="526" y="799"/>
                    <a:pt x="1128" y="799"/>
                  </a:cubicBezTo>
                  <a:cubicBezTo>
                    <a:pt x="1528" y="799"/>
                    <a:pt x="1962" y="658"/>
                    <a:pt x="2193" y="271"/>
                  </a:cubicBezTo>
                  <a:cubicBezTo>
                    <a:pt x="2193" y="271"/>
                    <a:pt x="1587" y="1"/>
                    <a:pt x="10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2"/>
            <p:cNvSpPr/>
            <p:nvPr/>
          </p:nvSpPr>
          <p:spPr>
            <a:xfrm flipH="1">
              <a:off x="2947989" y="2179103"/>
              <a:ext cx="73301" cy="106879"/>
            </a:xfrm>
            <a:custGeom>
              <a:avLst/>
              <a:gdLst/>
              <a:ahLst/>
              <a:cxnLst/>
              <a:rect l="l" t="t" r="r" b="b"/>
              <a:pathLst>
                <a:path w="585" h="853" extrusionOk="0">
                  <a:moveTo>
                    <a:pt x="491" y="1"/>
                  </a:moveTo>
                  <a:cubicBezTo>
                    <a:pt x="465" y="1"/>
                    <a:pt x="439" y="14"/>
                    <a:pt x="427" y="48"/>
                  </a:cubicBezTo>
                  <a:cubicBezTo>
                    <a:pt x="426" y="52"/>
                    <a:pt x="258" y="462"/>
                    <a:pt x="26" y="735"/>
                  </a:cubicBezTo>
                  <a:cubicBezTo>
                    <a:pt x="1" y="766"/>
                    <a:pt x="5" y="810"/>
                    <a:pt x="36" y="835"/>
                  </a:cubicBezTo>
                  <a:cubicBezTo>
                    <a:pt x="48" y="847"/>
                    <a:pt x="64" y="853"/>
                    <a:pt x="81" y="853"/>
                  </a:cubicBezTo>
                  <a:cubicBezTo>
                    <a:pt x="101" y="853"/>
                    <a:pt x="121" y="843"/>
                    <a:pt x="135" y="827"/>
                  </a:cubicBezTo>
                  <a:cubicBezTo>
                    <a:pt x="379" y="536"/>
                    <a:pt x="552" y="119"/>
                    <a:pt x="558" y="101"/>
                  </a:cubicBezTo>
                  <a:cubicBezTo>
                    <a:pt x="585" y="44"/>
                    <a:pt x="538" y="1"/>
                    <a:pt x="49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2"/>
            <p:cNvSpPr/>
            <p:nvPr/>
          </p:nvSpPr>
          <p:spPr>
            <a:xfrm flipH="1">
              <a:off x="3074415" y="2292372"/>
              <a:ext cx="146350" cy="41849"/>
            </a:xfrm>
            <a:custGeom>
              <a:avLst/>
              <a:gdLst/>
              <a:ahLst/>
              <a:cxnLst/>
              <a:rect l="l" t="t" r="r" b="b"/>
              <a:pathLst>
                <a:path w="1168" h="334" extrusionOk="0">
                  <a:moveTo>
                    <a:pt x="1064" y="0"/>
                  </a:moveTo>
                  <a:cubicBezTo>
                    <a:pt x="1048" y="0"/>
                    <a:pt x="1032" y="6"/>
                    <a:pt x="1017" y="19"/>
                  </a:cubicBezTo>
                  <a:cubicBezTo>
                    <a:pt x="858" y="150"/>
                    <a:pt x="707" y="193"/>
                    <a:pt x="577" y="193"/>
                  </a:cubicBezTo>
                  <a:cubicBezTo>
                    <a:pt x="331" y="193"/>
                    <a:pt x="159" y="38"/>
                    <a:pt x="148" y="29"/>
                  </a:cubicBezTo>
                  <a:cubicBezTo>
                    <a:pt x="133" y="15"/>
                    <a:pt x="116" y="10"/>
                    <a:pt x="101" y="10"/>
                  </a:cubicBezTo>
                  <a:cubicBezTo>
                    <a:pt x="45" y="10"/>
                    <a:pt x="0" y="82"/>
                    <a:pt x="52" y="133"/>
                  </a:cubicBezTo>
                  <a:cubicBezTo>
                    <a:pt x="54" y="134"/>
                    <a:pt x="272" y="334"/>
                    <a:pt x="582" y="334"/>
                  </a:cubicBezTo>
                  <a:cubicBezTo>
                    <a:pt x="739" y="334"/>
                    <a:pt x="919" y="281"/>
                    <a:pt x="1106" y="129"/>
                  </a:cubicBezTo>
                  <a:cubicBezTo>
                    <a:pt x="1168" y="81"/>
                    <a:pt x="1122" y="0"/>
                    <a:pt x="106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2" name="Google Shape;1392;p42"/>
          <p:cNvGrpSpPr/>
          <p:nvPr/>
        </p:nvGrpSpPr>
        <p:grpSpPr>
          <a:xfrm flipH="1">
            <a:off x="660886" y="761944"/>
            <a:ext cx="224828" cy="208081"/>
            <a:chOff x="8121411" y="3511069"/>
            <a:chExt cx="224828" cy="208081"/>
          </a:xfrm>
        </p:grpSpPr>
        <p:sp>
          <p:nvSpPr>
            <p:cNvPr id="1393" name="Google Shape;1393;p42"/>
            <p:cNvSpPr/>
            <p:nvPr/>
          </p:nvSpPr>
          <p:spPr>
            <a:xfrm>
              <a:off x="8121411" y="3511069"/>
              <a:ext cx="224828" cy="208081"/>
            </a:xfrm>
            <a:custGeom>
              <a:avLst/>
              <a:gdLst/>
              <a:ahLst/>
              <a:cxnLst/>
              <a:rect l="l" t="t" r="r" b="b"/>
              <a:pathLst>
                <a:path w="2242" h="2075" extrusionOk="0">
                  <a:moveTo>
                    <a:pt x="1550" y="156"/>
                  </a:moveTo>
                  <a:lnTo>
                    <a:pt x="1550" y="156"/>
                  </a:lnTo>
                  <a:cubicBezTo>
                    <a:pt x="1553" y="228"/>
                    <a:pt x="1545" y="384"/>
                    <a:pt x="1510" y="640"/>
                  </a:cubicBezTo>
                  <a:cubicBezTo>
                    <a:pt x="1395" y="577"/>
                    <a:pt x="1275" y="513"/>
                    <a:pt x="1157" y="451"/>
                  </a:cubicBezTo>
                  <a:cubicBezTo>
                    <a:pt x="1391" y="251"/>
                    <a:pt x="1502" y="180"/>
                    <a:pt x="1550" y="156"/>
                  </a:cubicBezTo>
                  <a:close/>
                  <a:moveTo>
                    <a:pt x="422" y="244"/>
                  </a:moveTo>
                  <a:lnTo>
                    <a:pt x="422" y="244"/>
                  </a:lnTo>
                  <a:cubicBezTo>
                    <a:pt x="519" y="289"/>
                    <a:pt x="684" y="368"/>
                    <a:pt x="907" y="482"/>
                  </a:cubicBezTo>
                  <a:cubicBezTo>
                    <a:pt x="820" y="559"/>
                    <a:pt x="728" y="645"/>
                    <a:pt x="628" y="739"/>
                  </a:cubicBezTo>
                  <a:cubicBezTo>
                    <a:pt x="514" y="489"/>
                    <a:pt x="453" y="334"/>
                    <a:pt x="422" y="244"/>
                  </a:cubicBezTo>
                  <a:close/>
                  <a:moveTo>
                    <a:pt x="1620" y="863"/>
                  </a:moveTo>
                  <a:cubicBezTo>
                    <a:pt x="1838" y="985"/>
                    <a:pt x="1955" y="1059"/>
                    <a:pt x="2019" y="1105"/>
                  </a:cubicBezTo>
                  <a:cubicBezTo>
                    <a:pt x="1918" y="1126"/>
                    <a:pt x="1753" y="1160"/>
                    <a:pt x="1561" y="1196"/>
                  </a:cubicBezTo>
                  <a:cubicBezTo>
                    <a:pt x="1581" y="1086"/>
                    <a:pt x="1602" y="974"/>
                    <a:pt x="1620" y="863"/>
                  </a:cubicBezTo>
                  <a:close/>
                  <a:moveTo>
                    <a:pt x="1042" y="551"/>
                  </a:moveTo>
                  <a:cubicBezTo>
                    <a:pt x="1191" y="629"/>
                    <a:pt x="1344" y="711"/>
                    <a:pt x="1487" y="789"/>
                  </a:cubicBezTo>
                  <a:cubicBezTo>
                    <a:pt x="1466" y="934"/>
                    <a:pt x="1439" y="1082"/>
                    <a:pt x="1411" y="1224"/>
                  </a:cubicBezTo>
                  <a:cubicBezTo>
                    <a:pt x="1224" y="1257"/>
                    <a:pt x="1053" y="1285"/>
                    <a:pt x="900" y="1307"/>
                  </a:cubicBezTo>
                  <a:cubicBezTo>
                    <a:pt x="830" y="1165"/>
                    <a:pt x="757" y="1017"/>
                    <a:pt x="691" y="872"/>
                  </a:cubicBezTo>
                  <a:cubicBezTo>
                    <a:pt x="819" y="753"/>
                    <a:pt x="937" y="645"/>
                    <a:pt x="1042" y="551"/>
                  </a:cubicBezTo>
                  <a:close/>
                  <a:moveTo>
                    <a:pt x="582" y="977"/>
                  </a:moveTo>
                  <a:cubicBezTo>
                    <a:pt x="637" y="1094"/>
                    <a:pt x="695" y="1212"/>
                    <a:pt x="752" y="1328"/>
                  </a:cubicBezTo>
                  <a:cubicBezTo>
                    <a:pt x="556" y="1353"/>
                    <a:pt x="397" y="1362"/>
                    <a:pt x="292" y="1362"/>
                  </a:cubicBezTo>
                  <a:cubicBezTo>
                    <a:pt x="247" y="1362"/>
                    <a:pt x="213" y="1361"/>
                    <a:pt x="189" y="1358"/>
                  </a:cubicBezTo>
                  <a:cubicBezTo>
                    <a:pt x="269" y="1279"/>
                    <a:pt x="414" y="1137"/>
                    <a:pt x="582" y="977"/>
                  </a:cubicBezTo>
                  <a:close/>
                  <a:moveTo>
                    <a:pt x="1380" y="1374"/>
                  </a:moveTo>
                  <a:cubicBezTo>
                    <a:pt x="1313" y="1678"/>
                    <a:pt x="1257" y="1836"/>
                    <a:pt x="1225" y="1902"/>
                  </a:cubicBezTo>
                  <a:cubicBezTo>
                    <a:pt x="1178" y="1833"/>
                    <a:pt x="1094" y="1688"/>
                    <a:pt x="967" y="1440"/>
                  </a:cubicBezTo>
                  <a:cubicBezTo>
                    <a:pt x="1094" y="1422"/>
                    <a:pt x="1232" y="1399"/>
                    <a:pt x="1380" y="1374"/>
                  </a:cubicBezTo>
                  <a:close/>
                  <a:moveTo>
                    <a:pt x="1585" y="1"/>
                  </a:moveTo>
                  <a:cubicBezTo>
                    <a:pt x="1584" y="1"/>
                    <a:pt x="1583" y="1"/>
                    <a:pt x="1582" y="1"/>
                  </a:cubicBezTo>
                  <a:cubicBezTo>
                    <a:pt x="1521" y="1"/>
                    <a:pt x="1404" y="47"/>
                    <a:pt x="1019" y="382"/>
                  </a:cubicBezTo>
                  <a:cubicBezTo>
                    <a:pt x="784" y="261"/>
                    <a:pt x="418" y="78"/>
                    <a:pt x="351" y="63"/>
                  </a:cubicBezTo>
                  <a:cubicBezTo>
                    <a:pt x="347" y="63"/>
                    <a:pt x="343" y="63"/>
                    <a:pt x="340" y="63"/>
                  </a:cubicBezTo>
                  <a:cubicBezTo>
                    <a:pt x="312" y="63"/>
                    <a:pt x="285" y="76"/>
                    <a:pt x="268" y="98"/>
                  </a:cubicBezTo>
                  <a:cubicBezTo>
                    <a:pt x="244" y="136"/>
                    <a:pt x="215" y="182"/>
                    <a:pt x="517" y="842"/>
                  </a:cubicBezTo>
                  <a:cubicBezTo>
                    <a:pt x="247" y="1098"/>
                    <a:pt x="26" y="1320"/>
                    <a:pt x="23" y="1323"/>
                  </a:cubicBezTo>
                  <a:cubicBezTo>
                    <a:pt x="7" y="1339"/>
                    <a:pt x="1" y="1362"/>
                    <a:pt x="3" y="1384"/>
                  </a:cubicBezTo>
                  <a:cubicBezTo>
                    <a:pt x="21" y="1491"/>
                    <a:pt x="165" y="1506"/>
                    <a:pt x="303" y="1506"/>
                  </a:cubicBezTo>
                  <a:cubicBezTo>
                    <a:pt x="427" y="1506"/>
                    <a:pt x="601" y="1491"/>
                    <a:pt x="819" y="1462"/>
                  </a:cubicBezTo>
                  <a:cubicBezTo>
                    <a:pt x="923" y="1665"/>
                    <a:pt x="1084" y="1970"/>
                    <a:pt x="1154" y="2042"/>
                  </a:cubicBezTo>
                  <a:cubicBezTo>
                    <a:pt x="1173" y="2062"/>
                    <a:pt x="1199" y="2073"/>
                    <a:pt x="1225" y="2074"/>
                  </a:cubicBezTo>
                  <a:cubicBezTo>
                    <a:pt x="1283" y="2074"/>
                    <a:pt x="1378" y="2074"/>
                    <a:pt x="1530" y="1345"/>
                  </a:cubicBezTo>
                  <a:cubicBezTo>
                    <a:pt x="1883" y="1280"/>
                    <a:pt x="2156" y="1220"/>
                    <a:pt x="2158" y="1220"/>
                  </a:cubicBezTo>
                  <a:cubicBezTo>
                    <a:pt x="2193" y="1213"/>
                    <a:pt x="2220" y="1185"/>
                    <a:pt x="2225" y="1150"/>
                  </a:cubicBezTo>
                  <a:cubicBezTo>
                    <a:pt x="2235" y="1094"/>
                    <a:pt x="2241" y="1046"/>
                    <a:pt x="1641" y="713"/>
                  </a:cubicBezTo>
                  <a:cubicBezTo>
                    <a:pt x="1677" y="457"/>
                    <a:pt x="1711" y="154"/>
                    <a:pt x="1677" y="63"/>
                  </a:cubicBezTo>
                  <a:cubicBezTo>
                    <a:pt x="1663" y="26"/>
                    <a:pt x="1627" y="1"/>
                    <a:pt x="158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2"/>
            <p:cNvSpPr/>
            <p:nvPr/>
          </p:nvSpPr>
          <p:spPr>
            <a:xfrm>
              <a:off x="8121411" y="3511069"/>
              <a:ext cx="224828" cy="208081"/>
            </a:xfrm>
            <a:custGeom>
              <a:avLst/>
              <a:gdLst/>
              <a:ahLst/>
              <a:cxnLst/>
              <a:rect l="l" t="t" r="r" b="b"/>
              <a:pathLst>
                <a:path w="2242" h="2075" extrusionOk="0">
                  <a:moveTo>
                    <a:pt x="1551" y="154"/>
                  </a:moveTo>
                  <a:lnTo>
                    <a:pt x="1551" y="154"/>
                  </a:lnTo>
                  <a:cubicBezTo>
                    <a:pt x="1554" y="227"/>
                    <a:pt x="1545" y="383"/>
                    <a:pt x="1510" y="638"/>
                  </a:cubicBezTo>
                  <a:cubicBezTo>
                    <a:pt x="1395" y="575"/>
                    <a:pt x="1275" y="511"/>
                    <a:pt x="1157" y="451"/>
                  </a:cubicBezTo>
                  <a:cubicBezTo>
                    <a:pt x="1391" y="251"/>
                    <a:pt x="1502" y="180"/>
                    <a:pt x="1551" y="154"/>
                  </a:cubicBezTo>
                  <a:close/>
                  <a:moveTo>
                    <a:pt x="422" y="244"/>
                  </a:moveTo>
                  <a:lnTo>
                    <a:pt x="422" y="244"/>
                  </a:lnTo>
                  <a:cubicBezTo>
                    <a:pt x="520" y="288"/>
                    <a:pt x="684" y="368"/>
                    <a:pt x="907" y="481"/>
                  </a:cubicBezTo>
                  <a:cubicBezTo>
                    <a:pt x="822" y="558"/>
                    <a:pt x="728" y="644"/>
                    <a:pt x="628" y="737"/>
                  </a:cubicBezTo>
                  <a:cubicBezTo>
                    <a:pt x="515" y="489"/>
                    <a:pt x="453" y="334"/>
                    <a:pt x="422" y="244"/>
                  </a:cubicBezTo>
                  <a:close/>
                  <a:moveTo>
                    <a:pt x="1620" y="862"/>
                  </a:moveTo>
                  <a:lnTo>
                    <a:pt x="1620" y="863"/>
                  </a:lnTo>
                  <a:cubicBezTo>
                    <a:pt x="1838" y="985"/>
                    <a:pt x="1955" y="1059"/>
                    <a:pt x="2019" y="1104"/>
                  </a:cubicBezTo>
                  <a:cubicBezTo>
                    <a:pt x="1918" y="1126"/>
                    <a:pt x="1753" y="1160"/>
                    <a:pt x="1561" y="1196"/>
                  </a:cubicBezTo>
                  <a:cubicBezTo>
                    <a:pt x="1582" y="1085"/>
                    <a:pt x="1602" y="973"/>
                    <a:pt x="1620" y="862"/>
                  </a:cubicBezTo>
                  <a:close/>
                  <a:moveTo>
                    <a:pt x="1042" y="551"/>
                  </a:moveTo>
                  <a:cubicBezTo>
                    <a:pt x="1191" y="629"/>
                    <a:pt x="1344" y="711"/>
                    <a:pt x="1489" y="789"/>
                  </a:cubicBezTo>
                  <a:cubicBezTo>
                    <a:pt x="1466" y="934"/>
                    <a:pt x="1439" y="1082"/>
                    <a:pt x="1411" y="1224"/>
                  </a:cubicBezTo>
                  <a:cubicBezTo>
                    <a:pt x="1224" y="1257"/>
                    <a:pt x="1053" y="1285"/>
                    <a:pt x="900" y="1307"/>
                  </a:cubicBezTo>
                  <a:cubicBezTo>
                    <a:pt x="830" y="1165"/>
                    <a:pt x="758" y="1017"/>
                    <a:pt x="691" y="873"/>
                  </a:cubicBezTo>
                  <a:lnTo>
                    <a:pt x="691" y="873"/>
                  </a:lnTo>
                  <a:cubicBezTo>
                    <a:pt x="819" y="753"/>
                    <a:pt x="937" y="645"/>
                    <a:pt x="1042" y="551"/>
                  </a:cubicBezTo>
                  <a:close/>
                  <a:moveTo>
                    <a:pt x="582" y="977"/>
                  </a:moveTo>
                  <a:cubicBezTo>
                    <a:pt x="637" y="1093"/>
                    <a:pt x="695" y="1212"/>
                    <a:pt x="752" y="1327"/>
                  </a:cubicBezTo>
                  <a:cubicBezTo>
                    <a:pt x="556" y="1352"/>
                    <a:pt x="395" y="1362"/>
                    <a:pt x="290" y="1362"/>
                  </a:cubicBezTo>
                  <a:cubicBezTo>
                    <a:pt x="247" y="1362"/>
                    <a:pt x="212" y="1361"/>
                    <a:pt x="189" y="1358"/>
                  </a:cubicBezTo>
                  <a:cubicBezTo>
                    <a:pt x="269" y="1279"/>
                    <a:pt x="414" y="1137"/>
                    <a:pt x="582" y="977"/>
                  </a:cubicBezTo>
                  <a:close/>
                  <a:moveTo>
                    <a:pt x="1380" y="1374"/>
                  </a:moveTo>
                  <a:cubicBezTo>
                    <a:pt x="1313" y="1678"/>
                    <a:pt x="1259" y="1835"/>
                    <a:pt x="1225" y="1902"/>
                  </a:cubicBezTo>
                  <a:cubicBezTo>
                    <a:pt x="1178" y="1833"/>
                    <a:pt x="1094" y="1688"/>
                    <a:pt x="967" y="1440"/>
                  </a:cubicBezTo>
                  <a:cubicBezTo>
                    <a:pt x="1093" y="1422"/>
                    <a:pt x="1232" y="1399"/>
                    <a:pt x="1380" y="1374"/>
                  </a:cubicBezTo>
                  <a:close/>
                  <a:moveTo>
                    <a:pt x="1588" y="1"/>
                  </a:moveTo>
                  <a:cubicBezTo>
                    <a:pt x="1587" y="1"/>
                    <a:pt x="1586" y="1"/>
                    <a:pt x="1585" y="1"/>
                  </a:cubicBezTo>
                  <a:cubicBezTo>
                    <a:pt x="1522" y="1"/>
                    <a:pt x="1406" y="47"/>
                    <a:pt x="1021" y="382"/>
                  </a:cubicBezTo>
                  <a:cubicBezTo>
                    <a:pt x="785" y="261"/>
                    <a:pt x="419" y="78"/>
                    <a:pt x="352" y="63"/>
                  </a:cubicBezTo>
                  <a:cubicBezTo>
                    <a:pt x="349" y="63"/>
                    <a:pt x="345" y="63"/>
                    <a:pt x="341" y="63"/>
                  </a:cubicBezTo>
                  <a:cubicBezTo>
                    <a:pt x="313" y="63"/>
                    <a:pt x="286" y="76"/>
                    <a:pt x="269" y="98"/>
                  </a:cubicBezTo>
                  <a:cubicBezTo>
                    <a:pt x="245" y="136"/>
                    <a:pt x="216" y="182"/>
                    <a:pt x="519" y="840"/>
                  </a:cubicBezTo>
                  <a:cubicBezTo>
                    <a:pt x="247" y="1098"/>
                    <a:pt x="26" y="1320"/>
                    <a:pt x="23" y="1323"/>
                  </a:cubicBezTo>
                  <a:cubicBezTo>
                    <a:pt x="7" y="1339"/>
                    <a:pt x="1" y="1362"/>
                    <a:pt x="3" y="1384"/>
                  </a:cubicBezTo>
                  <a:cubicBezTo>
                    <a:pt x="21" y="1491"/>
                    <a:pt x="165" y="1506"/>
                    <a:pt x="303" y="1506"/>
                  </a:cubicBezTo>
                  <a:cubicBezTo>
                    <a:pt x="429" y="1506"/>
                    <a:pt x="602" y="1491"/>
                    <a:pt x="819" y="1462"/>
                  </a:cubicBezTo>
                  <a:cubicBezTo>
                    <a:pt x="923" y="1665"/>
                    <a:pt x="1084" y="1970"/>
                    <a:pt x="1154" y="2042"/>
                  </a:cubicBezTo>
                  <a:cubicBezTo>
                    <a:pt x="1173" y="2062"/>
                    <a:pt x="1199" y="2073"/>
                    <a:pt x="1225" y="2074"/>
                  </a:cubicBezTo>
                  <a:lnTo>
                    <a:pt x="1227" y="2074"/>
                  </a:lnTo>
                  <a:cubicBezTo>
                    <a:pt x="1284" y="2073"/>
                    <a:pt x="1379" y="2073"/>
                    <a:pt x="1533" y="1345"/>
                  </a:cubicBezTo>
                  <a:cubicBezTo>
                    <a:pt x="1884" y="1280"/>
                    <a:pt x="2158" y="1220"/>
                    <a:pt x="2161" y="1220"/>
                  </a:cubicBezTo>
                  <a:cubicBezTo>
                    <a:pt x="2194" y="1213"/>
                    <a:pt x="2221" y="1185"/>
                    <a:pt x="2228" y="1150"/>
                  </a:cubicBezTo>
                  <a:cubicBezTo>
                    <a:pt x="2235" y="1094"/>
                    <a:pt x="2241" y="1046"/>
                    <a:pt x="1642" y="712"/>
                  </a:cubicBezTo>
                  <a:cubicBezTo>
                    <a:pt x="1680" y="457"/>
                    <a:pt x="1712" y="154"/>
                    <a:pt x="1678" y="63"/>
                  </a:cubicBezTo>
                  <a:cubicBezTo>
                    <a:pt x="1664" y="26"/>
                    <a:pt x="1628" y="1"/>
                    <a:pt x="158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5" name="Google Shape;1395;p42"/>
          <p:cNvGrpSpPr/>
          <p:nvPr/>
        </p:nvGrpSpPr>
        <p:grpSpPr>
          <a:xfrm flipH="1">
            <a:off x="1104792" y="477926"/>
            <a:ext cx="98676" cy="98475"/>
            <a:chOff x="7954244" y="2863063"/>
            <a:chExt cx="98676" cy="98475"/>
          </a:xfrm>
        </p:grpSpPr>
        <p:sp>
          <p:nvSpPr>
            <p:cNvPr id="1396" name="Google Shape;1396;p42"/>
            <p:cNvSpPr/>
            <p:nvPr/>
          </p:nvSpPr>
          <p:spPr>
            <a:xfrm>
              <a:off x="7954244" y="2863163"/>
              <a:ext cx="98676" cy="98375"/>
            </a:xfrm>
            <a:custGeom>
              <a:avLst/>
              <a:gdLst/>
              <a:ahLst/>
              <a:cxnLst/>
              <a:rect l="l" t="t" r="r" b="b"/>
              <a:pathLst>
                <a:path w="984" h="981" extrusionOk="0">
                  <a:moveTo>
                    <a:pt x="484" y="142"/>
                  </a:moveTo>
                  <a:cubicBezTo>
                    <a:pt x="488" y="142"/>
                    <a:pt x="491" y="142"/>
                    <a:pt x="494" y="143"/>
                  </a:cubicBezTo>
                  <a:cubicBezTo>
                    <a:pt x="687" y="144"/>
                    <a:pt x="842" y="300"/>
                    <a:pt x="842" y="493"/>
                  </a:cubicBezTo>
                  <a:cubicBezTo>
                    <a:pt x="840" y="684"/>
                    <a:pt x="684" y="839"/>
                    <a:pt x="493" y="839"/>
                  </a:cubicBezTo>
                  <a:lnTo>
                    <a:pt x="493" y="910"/>
                  </a:lnTo>
                  <a:lnTo>
                    <a:pt x="491" y="839"/>
                  </a:lnTo>
                  <a:cubicBezTo>
                    <a:pt x="489" y="839"/>
                    <a:pt x="487" y="839"/>
                    <a:pt x="484" y="839"/>
                  </a:cubicBezTo>
                  <a:cubicBezTo>
                    <a:pt x="292" y="839"/>
                    <a:pt x="136" y="683"/>
                    <a:pt x="137" y="490"/>
                  </a:cubicBezTo>
                  <a:cubicBezTo>
                    <a:pt x="138" y="297"/>
                    <a:pt x="294" y="142"/>
                    <a:pt x="484" y="142"/>
                  </a:cubicBezTo>
                  <a:close/>
                  <a:moveTo>
                    <a:pt x="493" y="1"/>
                  </a:moveTo>
                  <a:cubicBezTo>
                    <a:pt x="223" y="1"/>
                    <a:pt x="2" y="219"/>
                    <a:pt x="2" y="490"/>
                  </a:cubicBezTo>
                  <a:cubicBezTo>
                    <a:pt x="1" y="760"/>
                    <a:pt x="220" y="981"/>
                    <a:pt x="491" y="981"/>
                  </a:cubicBezTo>
                  <a:lnTo>
                    <a:pt x="493" y="981"/>
                  </a:lnTo>
                  <a:cubicBezTo>
                    <a:pt x="764" y="981"/>
                    <a:pt x="983" y="762"/>
                    <a:pt x="983" y="491"/>
                  </a:cubicBezTo>
                  <a:cubicBezTo>
                    <a:pt x="983" y="220"/>
                    <a:pt x="764" y="1"/>
                    <a:pt x="493"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2"/>
            <p:cNvSpPr/>
            <p:nvPr/>
          </p:nvSpPr>
          <p:spPr>
            <a:xfrm>
              <a:off x="7954244" y="2863063"/>
              <a:ext cx="98676" cy="98475"/>
            </a:xfrm>
            <a:custGeom>
              <a:avLst/>
              <a:gdLst/>
              <a:ahLst/>
              <a:cxnLst/>
              <a:rect l="l" t="t" r="r" b="b"/>
              <a:pathLst>
                <a:path w="984" h="982" extrusionOk="0">
                  <a:moveTo>
                    <a:pt x="484" y="143"/>
                  </a:moveTo>
                  <a:cubicBezTo>
                    <a:pt x="488" y="143"/>
                    <a:pt x="491" y="143"/>
                    <a:pt x="494" y="144"/>
                  </a:cubicBezTo>
                  <a:cubicBezTo>
                    <a:pt x="687" y="145"/>
                    <a:pt x="842" y="301"/>
                    <a:pt x="842" y="494"/>
                  </a:cubicBezTo>
                  <a:cubicBezTo>
                    <a:pt x="840" y="685"/>
                    <a:pt x="684" y="840"/>
                    <a:pt x="493" y="840"/>
                  </a:cubicBezTo>
                  <a:lnTo>
                    <a:pt x="493" y="911"/>
                  </a:lnTo>
                  <a:lnTo>
                    <a:pt x="491" y="840"/>
                  </a:lnTo>
                  <a:cubicBezTo>
                    <a:pt x="489" y="840"/>
                    <a:pt x="487" y="840"/>
                    <a:pt x="484" y="840"/>
                  </a:cubicBezTo>
                  <a:cubicBezTo>
                    <a:pt x="292" y="840"/>
                    <a:pt x="136" y="684"/>
                    <a:pt x="137" y="491"/>
                  </a:cubicBezTo>
                  <a:cubicBezTo>
                    <a:pt x="138" y="298"/>
                    <a:pt x="294" y="143"/>
                    <a:pt x="484" y="143"/>
                  </a:cubicBezTo>
                  <a:close/>
                  <a:moveTo>
                    <a:pt x="491" y="1"/>
                  </a:moveTo>
                  <a:cubicBezTo>
                    <a:pt x="221" y="1"/>
                    <a:pt x="1" y="220"/>
                    <a:pt x="1" y="491"/>
                  </a:cubicBezTo>
                  <a:cubicBezTo>
                    <a:pt x="1" y="761"/>
                    <a:pt x="220" y="982"/>
                    <a:pt x="491" y="982"/>
                  </a:cubicBezTo>
                  <a:lnTo>
                    <a:pt x="493" y="982"/>
                  </a:lnTo>
                  <a:cubicBezTo>
                    <a:pt x="764" y="982"/>
                    <a:pt x="983" y="761"/>
                    <a:pt x="983" y="491"/>
                  </a:cubicBezTo>
                  <a:cubicBezTo>
                    <a:pt x="983" y="220"/>
                    <a:pt x="763" y="1"/>
                    <a:pt x="49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8" name="Google Shape;1398;p42"/>
          <p:cNvGrpSpPr/>
          <p:nvPr/>
        </p:nvGrpSpPr>
        <p:grpSpPr>
          <a:xfrm flipH="1">
            <a:off x="1744338" y="785861"/>
            <a:ext cx="159345" cy="160247"/>
            <a:chOff x="6188217" y="2794873"/>
            <a:chExt cx="159345" cy="160247"/>
          </a:xfrm>
        </p:grpSpPr>
        <p:sp>
          <p:nvSpPr>
            <p:cNvPr id="1399" name="Google Shape;1399;p42"/>
            <p:cNvSpPr/>
            <p:nvPr/>
          </p:nvSpPr>
          <p:spPr>
            <a:xfrm>
              <a:off x="6188217" y="2794973"/>
              <a:ext cx="159345" cy="160147"/>
            </a:xfrm>
            <a:custGeom>
              <a:avLst/>
              <a:gdLst/>
              <a:ahLst/>
              <a:cxnLst/>
              <a:rect l="l" t="t" r="r" b="b"/>
              <a:pathLst>
                <a:path w="1589" h="1597" extrusionOk="0">
                  <a:moveTo>
                    <a:pt x="851" y="205"/>
                  </a:moveTo>
                  <a:cubicBezTo>
                    <a:pt x="871" y="273"/>
                    <a:pt x="892" y="364"/>
                    <a:pt x="907" y="424"/>
                  </a:cubicBezTo>
                  <a:cubicBezTo>
                    <a:pt x="946" y="582"/>
                    <a:pt x="958" y="621"/>
                    <a:pt x="974" y="645"/>
                  </a:cubicBezTo>
                  <a:cubicBezTo>
                    <a:pt x="994" y="672"/>
                    <a:pt x="1025" y="684"/>
                    <a:pt x="1180" y="740"/>
                  </a:cubicBezTo>
                  <a:cubicBezTo>
                    <a:pt x="1236" y="760"/>
                    <a:pt x="1320" y="790"/>
                    <a:pt x="1383" y="817"/>
                  </a:cubicBezTo>
                  <a:cubicBezTo>
                    <a:pt x="1293" y="856"/>
                    <a:pt x="1150" y="911"/>
                    <a:pt x="1023" y="955"/>
                  </a:cubicBezTo>
                  <a:cubicBezTo>
                    <a:pt x="1005" y="962"/>
                    <a:pt x="990" y="975"/>
                    <a:pt x="982" y="994"/>
                  </a:cubicBezTo>
                  <a:cubicBezTo>
                    <a:pt x="919" y="1138"/>
                    <a:pt x="840" y="1302"/>
                    <a:pt x="789" y="1396"/>
                  </a:cubicBezTo>
                  <a:cubicBezTo>
                    <a:pt x="753" y="1296"/>
                    <a:pt x="704" y="1122"/>
                    <a:pt x="666" y="968"/>
                  </a:cubicBezTo>
                  <a:cubicBezTo>
                    <a:pt x="660" y="940"/>
                    <a:pt x="637" y="920"/>
                    <a:pt x="610" y="915"/>
                  </a:cubicBezTo>
                  <a:cubicBezTo>
                    <a:pt x="462" y="888"/>
                    <a:pt x="293" y="848"/>
                    <a:pt x="199" y="823"/>
                  </a:cubicBezTo>
                  <a:cubicBezTo>
                    <a:pt x="296" y="768"/>
                    <a:pt x="483" y="684"/>
                    <a:pt x="648" y="618"/>
                  </a:cubicBezTo>
                  <a:lnTo>
                    <a:pt x="649" y="618"/>
                  </a:lnTo>
                  <a:cubicBezTo>
                    <a:pt x="666" y="611"/>
                    <a:pt x="681" y="597"/>
                    <a:pt x="689" y="578"/>
                  </a:cubicBezTo>
                  <a:cubicBezTo>
                    <a:pt x="736" y="451"/>
                    <a:pt x="789" y="327"/>
                    <a:pt x="851" y="205"/>
                  </a:cubicBezTo>
                  <a:close/>
                  <a:moveTo>
                    <a:pt x="866" y="0"/>
                  </a:moveTo>
                  <a:cubicBezTo>
                    <a:pt x="823" y="0"/>
                    <a:pt x="759" y="0"/>
                    <a:pt x="566" y="499"/>
                  </a:cubicBezTo>
                  <a:cubicBezTo>
                    <a:pt x="34" y="713"/>
                    <a:pt x="15" y="782"/>
                    <a:pt x="6" y="812"/>
                  </a:cubicBezTo>
                  <a:cubicBezTo>
                    <a:pt x="1" y="837"/>
                    <a:pt x="5" y="863"/>
                    <a:pt x="19" y="884"/>
                  </a:cubicBezTo>
                  <a:cubicBezTo>
                    <a:pt x="33" y="901"/>
                    <a:pt x="73" y="956"/>
                    <a:pt x="539" y="1046"/>
                  </a:cubicBezTo>
                  <a:cubicBezTo>
                    <a:pt x="678" y="1597"/>
                    <a:pt x="728" y="1597"/>
                    <a:pt x="780" y="1597"/>
                  </a:cubicBezTo>
                  <a:lnTo>
                    <a:pt x="784" y="1597"/>
                  </a:lnTo>
                  <a:cubicBezTo>
                    <a:pt x="827" y="1594"/>
                    <a:pt x="875" y="1591"/>
                    <a:pt x="1101" y="1078"/>
                  </a:cubicBezTo>
                  <a:cubicBezTo>
                    <a:pt x="1240" y="1028"/>
                    <a:pt x="1505" y="931"/>
                    <a:pt x="1559" y="880"/>
                  </a:cubicBezTo>
                  <a:cubicBezTo>
                    <a:pt x="1579" y="860"/>
                    <a:pt x="1589" y="832"/>
                    <a:pt x="1586" y="804"/>
                  </a:cubicBezTo>
                  <a:cubicBezTo>
                    <a:pt x="1573" y="738"/>
                    <a:pt x="1502" y="705"/>
                    <a:pt x="1229" y="606"/>
                  </a:cubicBezTo>
                  <a:cubicBezTo>
                    <a:pt x="1177" y="589"/>
                    <a:pt x="1116" y="566"/>
                    <a:pt x="1088" y="554"/>
                  </a:cubicBezTo>
                  <a:cubicBezTo>
                    <a:pt x="1077" y="522"/>
                    <a:pt x="1059" y="450"/>
                    <a:pt x="1045" y="389"/>
                  </a:cubicBezTo>
                  <a:cubicBezTo>
                    <a:pt x="998" y="198"/>
                    <a:pt x="967" y="79"/>
                    <a:pt x="932" y="34"/>
                  </a:cubicBezTo>
                  <a:cubicBezTo>
                    <a:pt x="916" y="14"/>
                    <a:pt x="892" y="2"/>
                    <a:pt x="866"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2"/>
            <p:cNvSpPr/>
            <p:nvPr/>
          </p:nvSpPr>
          <p:spPr>
            <a:xfrm>
              <a:off x="6188217" y="2794873"/>
              <a:ext cx="159345" cy="160247"/>
            </a:xfrm>
            <a:custGeom>
              <a:avLst/>
              <a:gdLst/>
              <a:ahLst/>
              <a:cxnLst/>
              <a:rect l="l" t="t" r="r" b="b"/>
              <a:pathLst>
                <a:path w="1589" h="1598" extrusionOk="0">
                  <a:moveTo>
                    <a:pt x="850" y="206"/>
                  </a:moveTo>
                  <a:cubicBezTo>
                    <a:pt x="870" y="274"/>
                    <a:pt x="892" y="365"/>
                    <a:pt x="907" y="425"/>
                  </a:cubicBezTo>
                  <a:cubicBezTo>
                    <a:pt x="946" y="583"/>
                    <a:pt x="958" y="622"/>
                    <a:pt x="974" y="646"/>
                  </a:cubicBezTo>
                  <a:cubicBezTo>
                    <a:pt x="994" y="673"/>
                    <a:pt x="1023" y="685"/>
                    <a:pt x="1180" y="741"/>
                  </a:cubicBezTo>
                  <a:cubicBezTo>
                    <a:pt x="1235" y="761"/>
                    <a:pt x="1320" y="791"/>
                    <a:pt x="1382" y="817"/>
                  </a:cubicBezTo>
                  <a:cubicBezTo>
                    <a:pt x="1293" y="857"/>
                    <a:pt x="1150" y="912"/>
                    <a:pt x="1023" y="956"/>
                  </a:cubicBezTo>
                  <a:cubicBezTo>
                    <a:pt x="1005" y="963"/>
                    <a:pt x="990" y="976"/>
                    <a:pt x="982" y="995"/>
                  </a:cubicBezTo>
                  <a:cubicBezTo>
                    <a:pt x="919" y="1139"/>
                    <a:pt x="840" y="1303"/>
                    <a:pt x="789" y="1397"/>
                  </a:cubicBezTo>
                  <a:cubicBezTo>
                    <a:pt x="753" y="1297"/>
                    <a:pt x="704" y="1123"/>
                    <a:pt x="666" y="969"/>
                  </a:cubicBezTo>
                  <a:cubicBezTo>
                    <a:pt x="660" y="941"/>
                    <a:pt x="637" y="921"/>
                    <a:pt x="610" y="916"/>
                  </a:cubicBezTo>
                  <a:cubicBezTo>
                    <a:pt x="462" y="889"/>
                    <a:pt x="292" y="850"/>
                    <a:pt x="199" y="824"/>
                  </a:cubicBezTo>
                  <a:cubicBezTo>
                    <a:pt x="296" y="769"/>
                    <a:pt x="483" y="685"/>
                    <a:pt x="648" y="619"/>
                  </a:cubicBezTo>
                  <a:cubicBezTo>
                    <a:pt x="666" y="612"/>
                    <a:pt x="681" y="596"/>
                    <a:pt x="688" y="579"/>
                  </a:cubicBezTo>
                  <a:cubicBezTo>
                    <a:pt x="736" y="452"/>
                    <a:pt x="789" y="328"/>
                    <a:pt x="850" y="206"/>
                  </a:cubicBezTo>
                  <a:close/>
                  <a:moveTo>
                    <a:pt x="866" y="0"/>
                  </a:moveTo>
                  <a:cubicBezTo>
                    <a:pt x="823" y="0"/>
                    <a:pt x="757" y="0"/>
                    <a:pt x="566" y="499"/>
                  </a:cubicBezTo>
                  <a:cubicBezTo>
                    <a:pt x="34" y="714"/>
                    <a:pt x="14" y="783"/>
                    <a:pt x="6" y="813"/>
                  </a:cubicBezTo>
                  <a:cubicBezTo>
                    <a:pt x="1" y="837"/>
                    <a:pt x="5" y="864"/>
                    <a:pt x="18" y="884"/>
                  </a:cubicBezTo>
                  <a:cubicBezTo>
                    <a:pt x="33" y="902"/>
                    <a:pt x="73" y="957"/>
                    <a:pt x="539" y="1047"/>
                  </a:cubicBezTo>
                  <a:cubicBezTo>
                    <a:pt x="677" y="1598"/>
                    <a:pt x="727" y="1598"/>
                    <a:pt x="779" y="1598"/>
                  </a:cubicBezTo>
                  <a:lnTo>
                    <a:pt x="784" y="1596"/>
                  </a:lnTo>
                  <a:cubicBezTo>
                    <a:pt x="827" y="1594"/>
                    <a:pt x="875" y="1591"/>
                    <a:pt x="1100" y="1079"/>
                  </a:cubicBezTo>
                  <a:cubicBezTo>
                    <a:pt x="1239" y="1029"/>
                    <a:pt x="1503" y="931"/>
                    <a:pt x="1559" y="881"/>
                  </a:cubicBezTo>
                  <a:cubicBezTo>
                    <a:pt x="1579" y="861"/>
                    <a:pt x="1589" y="833"/>
                    <a:pt x="1585" y="804"/>
                  </a:cubicBezTo>
                  <a:cubicBezTo>
                    <a:pt x="1573" y="739"/>
                    <a:pt x="1502" y="706"/>
                    <a:pt x="1228" y="607"/>
                  </a:cubicBezTo>
                  <a:cubicBezTo>
                    <a:pt x="1177" y="588"/>
                    <a:pt x="1116" y="567"/>
                    <a:pt x="1088" y="555"/>
                  </a:cubicBezTo>
                  <a:cubicBezTo>
                    <a:pt x="1078" y="523"/>
                    <a:pt x="1059" y="451"/>
                    <a:pt x="1045" y="390"/>
                  </a:cubicBezTo>
                  <a:cubicBezTo>
                    <a:pt x="998" y="199"/>
                    <a:pt x="967" y="80"/>
                    <a:pt x="932" y="34"/>
                  </a:cubicBezTo>
                  <a:cubicBezTo>
                    <a:pt x="915" y="15"/>
                    <a:pt x="891"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4"/>
        <p:cNvGrpSpPr/>
        <p:nvPr/>
      </p:nvGrpSpPr>
      <p:grpSpPr>
        <a:xfrm>
          <a:off x="0" y="0"/>
          <a:ext cx="0" cy="0"/>
          <a:chOff x="0" y="0"/>
          <a:chExt cx="0" cy="0"/>
        </a:xfrm>
      </p:grpSpPr>
      <p:sp>
        <p:nvSpPr>
          <p:cNvPr id="1585" name="Google Shape;1585;p44"/>
          <p:cNvSpPr/>
          <p:nvPr/>
        </p:nvSpPr>
        <p:spPr>
          <a:xfrm>
            <a:off x="3419352" y="676949"/>
            <a:ext cx="2614195" cy="2069383"/>
          </a:xfrm>
          <a:custGeom>
            <a:avLst/>
            <a:gdLst/>
            <a:ahLst/>
            <a:cxnLst/>
            <a:rect l="l" t="t" r="r" b="b"/>
            <a:pathLst>
              <a:path w="9256" h="7327" extrusionOk="0">
                <a:moveTo>
                  <a:pt x="2912" y="1"/>
                </a:moveTo>
                <a:cubicBezTo>
                  <a:pt x="1723" y="1"/>
                  <a:pt x="644" y="119"/>
                  <a:pt x="454" y="526"/>
                </a:cubicBezTo>
                <a:cubicBezTo>
                  <a:pt x="1" y="1495"/>
                  <a:pt x="66" y="5152"/>
                  <a:pt x="390" y="5450"/>
                </a:cubicBezTo>
                <a:cubicBezTo>
                  <a:pt x="713" y="5748"/>
                  <a:pt x="3043" y="5748"/>
                  <a:pt x="3237" y="6046"/>
                </a:cubicBezTo>
                <a:cubicBezTo>
                  <a:pt x="3431" y="6344"/>
                  <a:pt x="3043" y="7166"/>
                  <a:pt x="3237" y="7314"/>
                </a:cubicBezTo>
                <a:cubicBezTo>
                  <a:pt x="3248" y="7323"/>
                  <a:pt x="3262" y="7327"/>
                  <a:pt x="3281" y="7327"/>
                </a:cubicBezTo>
                <a:cubicBezTo>
                  <a:pt x="3592" y="7327"/>
                  <a:pt x="4942" y="6190"/>
                  <a:pt x="5308" y="6121"/>
                </a:cubicBezTo>
                <a:cubicBezTo>
                  <a:pt x="5696" y="6047"/>
                  <a:pt x="7121" y="5897"/>
                  <a:pt x="7444" y="5823"/>
                </a:cubicBezTo>
                <a:cubicBezTo>
                  <a:pt x="7768" y="5748"/>
                  <a:pt x="9255" y="302"/>
                  <a:pt x="6408" y="227"/>
                </a:cubicBezTo>
                <a:cubicBezTo>
                  <a:pt x="6408" y="227"/>
                  <a:pt x="4555" y="1"/>
                  <a:pt x="2912" y="1"/>
                </a:cubicBezTo>
                <a:close/>
              </a:path>
            </a:pathLst>
          </a:cu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4"/>
          <p:cNvSpPr txBox="1">
            <a:spLocks noGrp="1"/>
          </p:cNvSpPr>
          <p:nvPr>
            <p:ph type="ctrTitle"/>
          </p:nvPr>
        </p:nvSpPr>
        <p:spPr>
          <a:xfrm>
            <a:off x="3109950" y="2746325"/>
            <a:ext cx="2924100" cy="129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 dirty="0"/>
              <a:t>Die Feiertage</a:t>
            </a:r>
            <a:endParaRPr dirty="0"/>
          </a:p>
        </p:txBody>
      </p:sp>
      <p:sp>
        <p:nvSpPr>
          <p:cNvPr id="1587" name="Google Shape;1587;p44"/>
          <p:cNvSpPr txBox="1">
            <a:spLocks noGrp="1"/>
          </p:cNvSpPr>
          <p:nvPr>
            <p:ph type="subTitle" idx="1"/>
          </p:nvPr>
        </p:nvSpPr>
        <p:spPr>
          <a:xfrm>
            <a:off x="3264900" y="3922488"/>
            <a:ext cx="26142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dirty="0"/>
              <a:t>Wann feiern wir Ostern und warum?</a:t>
            </a:r>
            <a:endParaRPr dirty="0"/>
          </a:p>
        </p:txBody>
      </p:sp>
      <p:sp>
        <p:nvSpPr>
          <p:cNvPr id="1588" name="Google Shape;1588;p44"/>
          <p:cNvSpPr txBox="1">
            <a:spLocks noGrp="1"/>
          </p:cNvSpPr>
          <p:nvPr>
            <p:ph type="title" idx="2"/>
          </p:nvPr>
        </p:nvSpPr>
        <p:spPr>
          <a:xfrm>
            <a:off x="3519450" y="755150"/>
            <a:ext cx="2105100" cy="159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01</a:t>
            </a:r>
            <a:endParaRPr/>
          </a:p>
        </p:txBody>
      </p:sp>
      <p:grpSp>
        <p:nvGrpSpPr>
          <p:cNvPr id="1589" name="Google Shape;1589;p44"/>
          <p:cNvGrpSpPr/>
          <p:nvPr/>
        </p:nvGrpSpPr>
        <p:grpSpPr>
          <a:xfrm>
            <a:off x="713326" y="1197390"/>
            <a:ext cx="1798973" cy="2347937"/>
            <a:chOff x="1263950" y="1940415"/>
            <a:chExt cx="1550705" cy="2023909"/>
          </a:xfrm>
        </p:grpSpPr>
        <p:sp>
          <p:nvSpPr>
            <p:cNvPr id="1590" name="Google Shape;1590;p44"/>
            <p:cNvSpPr/>
            <p:nvPr/>
          </p:nvSpPr>
          <p:spPr>
            <a:xfrm>
              <a:off x="1263950" y="1940415"/>
              <a:ext cx="1541860" cy="2023722"/>
            </a:xfrm>
            <a:custGeom>
              <a:avLst/>
              <a:gdLst/>
              <a:ahLst/>
              <a:cxnLst/>
              <a:rect l="l" t="t" r="r" b="b"/>
              <a:pathLst>
                <a:path w="18790" h="24663" extrusionOk="0">
                  <a:moveTo>
                    <a:pt x="6087" y="1"/>
                  </a:moveTo>
                  <a:cubicBezTo>
                    <a:pt x="5258" y="1"/>
                    <a:pt x="5406" y="1400"/>
                    <a:pt x="5730" y="2721"/>
                  </a:cubicBezTo>
                  <a:cubicBezTo>
                    <a:pt x="5440" y="2544"/>
                    <a:pt x="5025" y="2397"/>
                    <a:pt x="4520" y="2366"/>
                  </a:cubicBezTo>
                  <a:cubicBezTo>
                    <a:pt x="4501" y="2365"/>
                    <a:pt x="4482" y="2365"/>
                    <a:pt x="4463" y="2365"/>
                  </a:cubicBezTo>
                  <a:cubicBezTo>
                    <a:pt x="4283" y="2365"/>
                    <a:pt x="4106" y="2422"/>
                    <a:pt x="3960" y="2527"/>
                  </a:cubicBezTo>
                  <a:cubicBezTo>
                    <a:pt x="3438" y="1789"/>
                    <a:pt x="2903" y="1191"/>
                    <a:pt x="2542" y="1191"/>
                  </a:cubicBezTo>
                  <a:cubicBezTo>
                    <a:pt x="2368" y="1191"/>
                    <a:pt x="2234" y="1329"/>
                    <a:pt x="2161" y="1657"/>
                  </a:cubicBezTo>
                  <a:cubicBezTo>
                    <a:pt x="1960" y="2552"/>
                    <a:pt x="2378" y="3465"/>
                    <a:pt x="2924" y="4218"/>
                  </a:cubicBezTo>
                  <a:cubicBezTo>
                    <a:pt x="2844" y="4203"/>
                    <a:pt x="2760" y="4195"/>
                    <a:pt x="2673" y="4195"/>
                  </a:cubicBezTo>
                  <a:cubicBezTo>
                    <a:pt x="2424" y="4195"/>
                    <a:pt x="2153" y="4265"/>
                    <a:pt x="1893" y="4453"/>
                  </a:cubicBezTo>
                  <a:cubicBezTo>
                    <a:pt x="806" y="5241"/>
                    <a:pt x="999" y="6275"/>
                    <a:pt x="1424" y="6862"/>
                  </a:cubicBezTo>
                  <a:cubicBezTo>
                    <a:pt x="1277" y="6902"/>
                    <a:pt x="1135" y="6964"/>
                    <a:pt x="1004" y="7043"/>
                  </a:cubicBezTo>
                  <a:cubicBezTo>
                    <a:pt x="38" y="7608"/>
                    <a:pt x="0" y="9167"/>
                    <a:pt x="927" y="9940"/>
                  </a:cubicBezTo>
                  <a:cubicBezTo>
                    <a:pt x="1083" y="10071"/>
                    <a:pt x="1223" y="10156"/>
                    <a:pt x="1348" y="10207"/>
                  </a:cubicBezTo>
                  <a:cubicBezTo>
                    <a:pt x="1236" y="10914"/>
                    <a:pt x="1535" y="11929"/>
                    <a:pt x="2588" y="12296"/>
                  </a:cubicBezTo>
                  <a:cubicBezTo>
                    <a:pt x="2789" y="12366"/>
                    <a:pt x="2974" y="12397"/>
                    <a:pt x="3143" y="12397"/>
                  </a:cubicBezTo>
                  <a:cubicBezTo>
                    <a:pt x="3606" y="12397"/>
                    <a:pt x="3948" y="12169"/>
                    <a:pt x="4160" y="11906"/>
                  </a:cubicBezTo>
                  <a:cubicBezTo>
                    <a:pt x="4283" y="12065"/>
                    <a:pt x="4473" y="12199"/>
                    <a:pt x="4734" y="12247"/>
                  </a:cubicBezTo>
                  <a:cubicBezTo>
                    <a:pt x="4878" y="12417"/>
                    <a:pt x="5037" y="12574"/>
                    <a:pt x="5210" y="12715"/>
                  </a:cubicBezTo>
                  <a:cubicBezTo>
                    <a:pt x="5183" y="12720"/>
                    <a:pt x="5156" y="12725"/>
                    <a:pt x="5131" y="12731"/>
                  </a:cubicBezTo>
                  <a:lnTo>
                    <a:pt x="5139" y="12723"/>
                  </a:lnTo>
                  <a:cubicBezTo>
                    <a:pt x="5126" y="12696"/>
                    <a:pt x="5058" y="12681"/>
                    <a:pt x="4947" y="12681"/>
                  </a:cubicBezTo>
                  <a:cubicBezTo>
                    <a:pt x="4277" y="12681"/>
                    <a:pt x="2041" y="13224"/>
                    <a:pt x="826" y="14966"/>
                  </a:cubicBezTo>
                  <a:cubicBezTo>
                    <a:pt x="826" y="14966"/>
                    <a:pt x="1087" y="15148"/>
                    <a:pt x="1463" y="15366"/>
                  </a:cubicBezTo>
                  <a:cubicBezTo>
                    <a:pt x="1000" y="16312"/>
                    <a:pt x="615" y="17555"/>
                    <a:pt x="1345" y="18176"/>
                  </a:cubicBezTo>
                  <a:cubicBezTo>
                    <a:pt x="1512" y="18317"/>
                    <a:pt x="1749" y="18408"/>
                    <a:pt x="2034" y="18460"/>
                  </a:cubicBezTo>
                  <a:cubicBezTo>
                    <a:pt x="1626" y="19229"/>
                    <a:pt x="1933" y="20621"/>
                    <a:pt x="2620" y="21102"/>
                  </a:cubicBezTo>
                  <a:cubicBezTo>
                    <a:pt x="2903" y="21300"/>
                    <a:pt x="3576" y="21408"/>
                    <a:pt x="4396" y="21452"/>
                  </a:cubicBezTo>
                  <a:cubicBezTo>
                    <a:pt x="4480" y="21468"/>
                    <a:pt x="4560" y="21482"/>
                    <a:pt x="4638" y="21491"/>
                  </a:cubicBezTo>
                  <a:cubicBezTo>
                    <a:pt x="4608" y="22050"/>
                    <a:pt x="4675" y="22735"/>
                    <a:pt x="4721" y="22884"/>
                  </a:cubicBezTo>
                  <a:cubicBezTo>
                    <a:pt x="4723" y="22892"/>
                    <a:pt x="4729" y="22900"/>
                    <a:pt x="4734" y="22907"/>
                  </a:cubicBezTo>
                  <a:cubicBezTo>
                    <a:pt x="4714" y="23198"/>
                    <a:pt x="4659" y="24246"/>
                    <a:pt x="4870" y="24432"/>
                  </a:cubicBezTo>
                  <a:cubicBezTo>
                    <a:pt x="5011" y="24556"/>
                    <a:pt x="6069" y="24663"/>
                    <a:pt x="7000" y="24663"/>
                  </a:cubicBezTo>
                  <a:cubicBezTo>
                    <a:pt x="7702" y="24663"/>
                    <a:pt x="8332" y="24602"/>
                    <a:pt x="8445" y="24443"/>
                  </a:cubicBezTo>
                  <a:cubicBezTo>
                    <a:pt x="8584" y="24246"/>
                    <a:pt x="8186" y="23846"/>
                    <a:pt x="7743" y="23488"/>
                  </a:cubicBezTo>
                  <a:cubicBezTo>
                    <a:pt x="7747" y="23481"/>
                    <a:pt x="7748" y="23475"/>
                    <a:pt x="7750" y="23467"/>
                  </a:cubicBezTo>
                  <a:cubicBezTo>
                    <a:pt x="7755" y="23428"/>
                    <a:pt x="7728" y="23393"/>
                    <a:pt x="7690" y="23388"/>
                  </a:cubicBezTo>
                  <a:cubicBezTo>
                    <a:pt x="7663" y="23384"/>
                    <a:pt x="7636" y="23382"/>
                    <a:pt x="7611" y="23382"/>
                  </a:cubicBezTo>
                  <a:cubicBezTo>
                    <a:pt x="7452" y="23258"/>
                    <a:pt x="7294" y="23143"/>
                    <a:pt x="7159" y="23047"/>
                  </a:cubicBezTo>
                  <a:cubicBezTo>
                    <a:pt x="7160" y="23040"/>
                    <a:pt x="7160" y="23034"/>
                    <a:pt x="7160" y="23027"/>
                  </a:cubicBezTo>
                  <a:cubicBezTo>
                    <a:pt x="7155" y="22991"/>
                    <a:pt x="7124" y="22964"/>
                    <a:pt x="7089" y="22964"/>
                  </a:cubicBezTo>
                  <a:cubicBezTo>
                    <a:pt x="7086" y="22964"/>
                    <a:pt x="7084" y="22964"/>
                    <a:pt x="7081" y="22964"/>
                  </a:cubicBezTo>
                  <a:cubicBezTo>
                    <a:pt x="7071" y="22965"/>
                    <a:pt x="7060" y="22967"/>
                    <a:pt x="7048" y="22969"/>
                  </a:cubicBezTo>
                  <a:cubicBezTo>
                    <a:pt x="6960" y="22907"/>
                    <a:pt x="6886" y="22857"/>
                    <a:pt x="6838" y="22824"/>
                  </a:cubicBezTo>
                  <a:lnTo>
                    <a:pt x="6882" y="22817"/>
                  </a:lnTo>
                  <a:cubicBezTo>
                    <a:pt x="6882" y="22817"/>
                    <a:pt x="6936" y="22011"/>
                    <a:pt x="6936" y="21423"/>
                  </a:cubicBezTo>
                  <a:cubicBezTo>
                    <a:pt x="7520" y="21384"/>
                    <a:pt x="8063" y="21328"/>
                    <a:pt x="8490" y="21258"/>
                  </a:cubicBezTo>
                  <a:lnTo>
                    <a:pt x="8490" y="21258"/>
                  </a:lnTo>
                  <a:cubicBezTo>
                    <a:pt x="8436" y="21837"/>
                    <a:pt x="8510" y="22654"/>
                    <a:pt x="8561" y="22817"/>
                  </a:cubicBezTo>
                  <a:cubicBezTo>
                    <a:pt x="8564" y="22826"/>
                    <a:pt x="8568" y="22834"/>
                    <a:pt x="8575" y="22840"/>
                  </a:cubicBezTo>
                  <a:cubicBezTo>
                    <a:pt x="8555" y="23131"/>
                    <a:pt x="8500" y="24179"/>
                    <a:pt x="8711" y="24366"/>
                  </a:cubicBezTo>
                  <a:cubicBezTo>
                    <a:pt x="8852" y="24490"/>
                    <a:pt x="9908" y="24596"/>
                    <a:pt x="10839" y="24596"/>
                  </a:cubicBezTo>
                  <a:cubicBezTo>
                    <a:pt x="11541" y="24596"/>
                    <a:pt x="12173" y="24536"/>
                    <a:pt x="12286" y="24376"/>
                  </a:cubicBezTo>
                  <a:cubicBezTo>
                    <a:pt x="12425" y="24179"/>
                    <a:pt x="12026" y="23779"/>
                    <a:pt x="11584" y="23421"/>
                  </a:cubicBezTo>
                  <a:cubicBezTo>
                    <a:pt x="11586" y="23415"/>
                    <a:pt x="11589" y="23408"/>
                    <a:pt x="11590" y="23401"/>
                  </a:cubicBezTo>
                  <a:cubicBezTo>
                    <a:pt x="11596" y="23362"/>
                    <a:pt x="11568" y="23326"/>
                    <a:pt x="11529" y="23321"/>
                  </a:cubicBezTo>
                  <a:cubicBezTo>
                    <a:pt x="11503" y="23318"/>
                    <a:pt x="11477" y="23316"/>
                    <a:pt x="11450" y="23316"/>
                  </a:cubicBezTo>
                  <a:cubicBezTo>
                    <a:pt x="11291" y="23191"/>
                    <a:pt x="11133" y="23076"/>
                    <a:pt x="11000" y="22981"/>
                  </a:cubicBezTo>
                  <a:cubicBezTo>
                    <a:pt x="11007" y="22937"/>
                    <a:pt x="10973" y="22898"/>
                    <a:pt x="10930" y="22898"/>
                  </a:cubicBezTo>
                  <a:cubicBezTo>
                    <a:pt x="10927" y="22898"/>
                    <a:pt x="10925" y="22898"/>
                    <a:pt x="10922" y="22899"/>
                  </a:cubicBezTo>
                  <a:cubicBezTo>
                    <a:pt x="10911" y="22900"/>
                    <a:pt x="10899" y="22901"/>
                    <a:pt x="10889" y="22904"/>
                  </a:cubicBezTo>
                  <a:cubicBezTo>
                    <a:pt x="10799" y="22841"/>
                    <a:pt x="10727" y="22792"/>
                    <a:pt x="10679" y="22758"/>
                  </a:cubicBezTo>
                  <a:lnTo>
                    <a:pt x="10723" y="22751"/>
                  </a:lnTo>
                  <a:cubicBezTo>
                    <a:pt x="10723" y="22751"/>
                    <a:pt x="10798" y="21630"/>
                    <a:pt x="10770" y="21068"/>
                  </a:cubicBezTo>
                  <a:cubicBezTo>
                    <a:pt x="10859" y="20613"/>
                    <a:pt x="10945" y="19987"/>
                    <a:pt x="11000" y="19364"/>
                  </a:cubicBezTo>
                  <a:cubicBezTo>
                    <a:pt x="11065" y="19450"/>
                    <a:pt x="11133" y="19532"/>
                    <a:pt x="11207" y="19610"/>
                  </a:cubicBezTo>
                  <a:cubicBezTo>
                    <a:pt x="11791" y="20238"/>
                    <a:pt x="12496" y="20395"/>
                    <a:pt x="13133" y="20395"/>
                  </a:cubicBezTo>
                  <a:cubicBezTo>
                    <a:pt x="13772" y="20395"/>
                    <a:pt x="14344" y="20237"/>
                    <a:pt x="14657" y="20237"/>
                  </a:cubicBezTo>
                  <a:cubicBezTo>
                    <a:pt x="14712" y="20237"/>
                    <a:pt x="14759" y="20242"/>
                    <a:pt x="14797" y="20253"/>
                  </a:cubicBezTo>
                  <a:cubicBezTo>
                    <a:pt x="15034" y="20324"/>
                    <a:pt x="15247" y="20643"/>
                    <a:pt x="15464" y="20955"/>
                  </a:cubicBezTo>
                  <a:cubicBezTo>
                    <a:pt x="14665" y="21794"/>
                    <a:pt x="14566" y="23003"/>
                    <a:pt x="15248" y="23666"/>
                  </a:cubicBezTo>
                  <a:cubicBezTo>
                    <a:pt x="15539" y="23949"/>
                    <a:pt x="15928" y="24087"/>
                    <a:pt x="16341" y="24087"/>
                  </a:cubicBezTo>
                  <a:cubicBezTo>
                    <a:pt x="16899" y="24087"/>
                    <a:pt x="17501" y="23836"/>
                    <a:pt x="17971" y="23353"/>
                  </a:cubicBezTo>
                  <a:cubicBezTo>
                    <a:pt x="18137" y="23183"/>
                    <a:pt x="18278" y="22991"/>
                    <a:pt x="18391" y="22782"/>
                  </a:cubicBezTo>
                  <a:lnTo>
                    <a:pt x="18450" y="22781"/>
                  </a:lnTo>
                  <a:cubicBezTo>
                    <a:pt x="18534" y="22777"/>
                    <a:pt x="18543" y="22657"/>
                    <a:pt x="18460" y="22641"/>
                  </a:cubicBezTo>
                  <a:cubicBezTo>
                    <a:pt x="18789" y="21919"/>
                    <a:pt x="18716" y="21119"/>
                    <a:pt x="18206" y="20623"/>
                  </a:cubicBezTo>
                  <a:cubicBezTo>
                    <a:pt x="17972" y="20396"/>
                    <a:pt x="17674" y="20262"/>
                    <a:pt x="17352" y="20218"/>
                  </a:cubicBezTo>
                  <a:cubicBezTo>
                    <a:pt x="17201" y="19645"/>
                    <a:pt x="16863" y="18942"/>
                    <a:pt x="16355" y="18744"/>
                  </a:cubicBezTo>
                  <a:cubicBezTo>
                    <a:pt x="15505" y="18414"/>
                    <a:pt x="13993" y="18765"/>
                    <a:pt x="13379" y="18340"/>
                  </a:cubicBezTo>
                  <a:cubicBezTo>
                    <a:pt x="13029" y="18097"/>
                    <a:pt x="12491" y="16997"/>
                    <a:pt x="12098" y="16100"/>
                  </a:cubicBezTo>
                  <a:cubicBezTo>
                    <a:pt x="12173" y="16015"/>
                    <a:pt x="12228" y="15935"/>
                    <a:pt x="12248" y="15864"/>
                  </a:cubicBezTo>
                  <a:cubicBezTo>
                    <a:pt x="12389" y="15396"/>
                    <a:pt x="11226" y="13285"/>
                    <a:pt x="9640" y="13285"/>
                  </a:cubicBezTo>
                  <a:cubicBezTo>
                    <a:pt x="9628" y="13285"/>
                    <a:pt x="9617" y="13285"/>
                    <a:pt x="9605" y="13286"/>
                  </a:cubicBezTo>
                  <a:cubicBezTo>
                    <a:pt x="9513" y="13287"/>
                    <a:pt x="9422" y="13295"/>
                    <a:pt x="9331" y="13308"/>
                  </a:cubicBezTo>
                  <a:cubicBezTo>
                    <a:pt x="9296" y="13284"/>
                    <a:pt x="9259" y="13260"/>
                    <a:pt x="9218" y="13236"/>
                  </a:cubicBezTo>
                  <a:cubicBezTo>
                    <a:pt x="9465" y="13096"/>
                    <a:pt x="9691" y="12922"/>
                    <a:pt x="9889" y="12719"/>
                  </a:cubicBezTo>
                  <a:cubicBezTo>
                    <a:pt x="10437" y="12160"/>
                    <a:pt x="10844" y="11366"/>
                    <a:pt x="10879" y="10323"/>
                  </a:cubicBezTo>
                  <a:cubicBezTo>
                    <a:pt x="10898" y="10325"/>
                    <a:pt x="10915" y="10326"/>
                    <a:pt x="10934" y="10326"/>
                  </a:cubicBezTo>
                  <a:cubicBezTo>
                    <a:pt x="10959" y="10327"/>
                    <a:pt x="10983" y="10327"/>
                    <a:pt x="11007" y="10327"/>
                  </a:cubicBezTo>
                  <a:cubicBezTo>
                    <a:pt x="12500" y="10327"/>
                    <a:pt x="12761" y="8258"/>
                    <a:pt x="12066" y="7609"/>
                  </a:cubicBezTo>
                  <a:cubicBezTo>
                    <a:pt x="12506" y="7043"/>
                    <a:pt x="12807" y="5979"/>
                    <a:pt x="11978" y="5071"/>
                  </a:cubicBezTo>
                  <a:cubicBezTo>
                    <a:pt x="11579" y="4635"/>
                    <a:pt x="11192" y="4489"/>
                    <a:pt x="10874" y="4489"/>
                  </a:cubicBezTo>
                  <a:cubicBezTo>
                    <a:pt x="10854" y="4489"/>
                    <a:pt x="10834" y="4490"/>
                    <a:pt x="10815" y="4491"/>
                  </a:cubicBezTo>
                  <a:cubicBezTo>
                    <a:pt x="10867" y="4064"/>
                    <a:pt x="10677" y="3507"/>
                    <a:pt x="10123" y="3100"/>
                  </a:cubicBezTo>
                  <a:cubicBezTo>
                    <a:pt x="9808" y="2871"/>
                    <a:pt x="9514" y="2780"/>
                    <a:pt x="9251" y="2780"/>
                  </a:cubicBezTo>
                  <a:cubicBezTo>
                    <a:pt x="8801" y="2780"/>
                    <a:pt x="8444" y="3047"/>
                    <a:pt x="8238" y="3345"/>
                  </a:cubicBezTo>
                  <a:cubicBezTo>
                    <a:pt x="8135" y="3056"/>
                    <a:pt x="7913" y="2743"/>
                    <a:pt x="7496" y="2522"/>
                  </a:cubicBezTo>
                  <a:cubicBezTo>
                    <a:pt x="7473" y="2510"/>
                    <a:pt x="7452" y="2499"/>
                    <a:pt x="7429" y="2488"/>
                  </a:cubicBezTo>
                  <a:cubicBezTo>
                    <a:pt x="7445" y="1352"/>
                    <a:pt x="7214" y="250"/>
                    <a:pt x="6317" y="31"/>
                  </a:cubicBezTo>
                  <a:cubicBezTo>
                    <a:pt x="6233" y="10"/>
                    <a:pt x="6156" y="1"/>
                    <a:pt x="6087"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4"/>
            <p:cNvSpPr/>
            <p:nvPr/>
          </p:nvSpPr>
          <p:spPr>
            <a:xfrm>
              <a:off x="1263950" y="2133821"/>
              <a:ext cx="1050910" cy="823996"/>
            </a:xfrm>
            <a:custGeom>
              <a:avLst/>
              <a:gdLst/>
              <a:ahLst/>
              <a:cxnLst/>
              <a:rect l="l" t="t" r="r" b="b"/>
              <a:pathLst>
                <a:path w="12807" h="10042" extrusionOk="0">
                  <a:moveTo>
                    <a:pt x="6866" y="0"/>
                  </a:moveTo>
                  <a:cubicBezTo>
                    <a:pt x="6444" y="0"/>
                    <a:pt x="6087" y="219"/>
                    <a:pt x="5837" y="436"/>
                  </a:cubicBezTo>
                  <a:lnTo>
                    <a:pt x="5837" y="436"/>
                  </a:lnTo>
                  <a:cubicBezTo>
                    <a:pt x="5547" y="228"/>
                    <a:pt x="5092" y="46"/>
                    <a:pt x="4520" y="11"/>
                  </a:cubicBezTo>
                  <a:cubicBezTo>
                    <a:pt x="4501" y="10"/>
                    <a:pt x="4482" y="9"/>
                    <a:pt x="4463" y="9"/>
                  </a:cubicBezTo>
                  <a:cubicBezTo>
                    <a:pt x="3580" y="9"/>
                    <a:pt x="3221" y="1276"/>
                    <a:pt x="3290" y="1983"/>
                  </a:cubicBezTo>
                  <a:lnTo>
                    <a:pt x="3290" y="1983"/>
                  </a:lnTo>
                  <a:cubicBezTo>
                    <a:pt x="3118" y="1900"/>
                    <a:pt x="2904" y="1839"/>
                    <a:pt x="2672" y="1839"/>
                  </a:cubicBezTo>
                  <a:cubicBezTo>
                    <a:pt x="2423" y="1839"/>
                    <a:pt x="2153" y="1909"/>
                    <a:pt x="1893" y="2098"/>
                  </a:cubicBezTo>
                  <a:cubicBezTo>
                    <a:pt x="808" y="2884"/>
                    <a:pt x="999" y="3919"/>
                    <a:pt x="1424" y="4505"/>
                  </a:cubicBezTo>
                  <a:lnTo>
                    <a:pt x="1424" y="4505"/>
                  </a:lnTo>
                  <a:cubicBezTo>
                    <a:pt x="1296" y="4539"/>
                    <a:pt x="1156" y="4597"/>
                    <a:pt x="1004" y="4686"/>
                  </a:cubicBezTo>
                  <a:cubicBezTo>
                    <a:pt x="38" y="5252"/>
                    <a:pt x="0" y="6811"/>
                    <a:pt x="927" y="7584"/>
                  </a:cubicBezTo>
                  <a:cubicBezTo>
                    <a:pt x="1084" y="7714"/>
                    <a:pt x="1224" y="7800"/>
                    <a:pt x="1347" y="7851"/>
                  </a:cubicBezTo>
                  <a:lnTo>
                    <a:pt x="1347" y="7851"/>
                  </a:lnTo>
                  <a:cubicBezTo>
                    <a:pt x="1236" y="8558"/>
                    <a:pt x="1536" y="9572"/>
                    <a:pt x="2588" y="9941"/>
                  </a:cubicBezTo>
                  <a:cubicBezTo>
                    <a:pt x="2789" y="10011"/>
                    <a:pt x="2974" y="10041"/>
                    <a:pt x="3143" y="10041"/>
                  </a:cubicBezTo>
                  <a:cubicBezTo>
                    <a:pt x="3606" y="10041"/>
                    <a:pt x="3948" y="9814"/>
                    <a:pt x="4161" y="9551"/>
                  </a:cubicBezTo>
                  <a:lnTo>
                    <a:pt x="4161" y="9551"/>
                  </a:lnTo>
                  <a:cubicBezTo>
                    <a:pt x="4314" y="9751"/>
                    <a:pt x="4577" y="9910"/>
                    <a:pt x="4950" y="9910"/>
                  </a:cubicBezTo>
                  <a:cubicBezTo>
                    <a:pt x="4998" y="9910"/>
                    <a:pt x="5048" y="9907"/>
                    <a:pt x="5100" y="9902"/>
                  </a:cubicBezTo>
                  <a:cubicBezTo>
                    <a:pt x="5892" y="9817"/>
                    <a:pt x="6457" y="9152"/>
                    <a:pt x="6581" y="8575"/>
                  </a:cubicBezTo>
                  <a:lnTo>
                    <a:pt x="6581" y="8575"/>
                  </a:lnTo>
                  <a:cubicBezTo>
                    <a:pt x="6784" y="8789"/>
                    <a:pt x="7139" y="8971"/>
                    <a:pt x="7717" y="8971"/>
                  </a:cubicBezTo>
                  <a:cubicBezTo>
                    <a:pt x="7861" y="8971"/>
                    <a:pt x="8018" y="8960"/>
                    <a:pt x="8191" y="8935"/>
                  </a:cubicBezTo>
                  <a:cubicBezTo>
                    <a:pt x="9282" y="8780"/>
                    <a:pt x="9695" y="8162"/>
                    <a:pt x="9777" y="7608"/>
                  </a:cubicBezTo>
                  <a:lnTo>
                    <a:pt x="9777" y="7608"/>
                  </a:lnTo>
                  <a:cubicBezTo>
                    <a:pt x="10062" y="7800"/>
                    <a:pt x="10453" y="7949"/>
                    <a:pt x="10934" y="7970"/>
                  </a:cubicBezTo>
                  <a:cubicBezTo>
                    <a:pt x="10958" y="7971"/>
                    <a:pt x="10982" y="7972"/>
                    <a:pt x="11005" y="7972"/>
                  </a:cubicBezTo>
                  <a:cubicBezTo>
                    <a:pt x="12499" y="7972"/>
                    <a:pt x="12762" y="5903"/>
                    <a:pt x="12066" y="5254"/>
                  </a:cubicBezTo>
                  <a:lnTo>
                    <a:pt x="12066" y="5254"/>
                  </a:lnTo>
                  <a:cubicBezTo>
                    <a:pt x="12506" y="4687"/>
                    <a:pt x="12807" y="3623"/>
                    <a:pt x="11978" y="2715"/>
                  </a:cubicBezTo>
                  <a:cubicBezTo>
                    <a:pt x="11579" y="2279"/>
                    <a:pt x="11193" y="2133"/>
                    <a:pt x="10873" y="2133"/>
                  </a:cubicBezTo>
                  <a:cubicBezTo>
                    <a:pt x="10854" y="2133"/>
                    <a:pt x="10834" y="2133"/>
                    <a:pt x="10815" y="2134"/>
                  </a:cubicBezTo>
                  <a:lnTo>
                    <a:pt x="10815" y="2134"/>
                  </a:lnTo>
                  <a:cubicBezTo>
                    <a:pt x="10867" y="1709"/>
                    <a:pt x="10678" y="1150"/>
                    <a:pt x="10123" y="745"/>
                  </a:cubicBezTo>
                  <a:cubicBezTo>
                    <a:pt x="9808" y="515"/>
                    <a:pt x="9513" y="423"/>
                    <a:pt x="9250" y="423"/>
                  </a:cubicBezTo>
                  <a:cubicBezTo>
                    <a:pt x="8800" y="423"/>
                    <a:pt x="8443" y="691"/>
                    <a:pt x="8237" y="989"/>
                  </a:cubicBezTo>
                  <a:lnTo>
                    <a:pt x="8237" y="989"/>
                  </a:lnTo>
                  <a:cubicBezTo>
                    <a:pt x="8134" y="700"/>
                    <a:pt x="7912" y="388"/>
                    <a:pt x="7496" y="166"/>
                  </a:cubicBezTo>
                  <a:cubicBezTo>
                    <a:pt x="7275" y="48"/>
                    <a:pt x="7063" y="0"/>
                    <a:pt x="6866" y="0"/>
                  </a:cubicBezTo>
                  <a:close/>
                </a:path>
              </a:pathLst>
            </a:custGeom>
            <a:solidFill>
              <a:srgbClr val="1A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4"/>
            <p:cNvSpPr/>
            <p:nvPr/>
          </p:nvSpPr>
          <p:spPr>
            <a:xfrm>
              <a:off x="2071384" y="3160834"/>
              <a:ext cx="635207" cy="554446"/>
            </a:xfrm>
            <a:custGeom>
              <a:avLst/>
              <a:gdLst/>
              <a:ahLst/>
              <a:cxnLst/>
              <a:rect l="l" t="t" r="r" b="b"/>
              <a:pathLst>
                <a:path w="7741" h="6757" extrusionOk="0">
                  <a:moveTo>
                    <a:pt x="1748" y="1"/>
                  </a:moveTo>
                  <a:lnTo>
                    <a:pt x="1" y="851"/>
                  </a:lnTo>
                  <a:cubicBezTo>
                    <a:pt x="1" y="851"/>
                    <a:pt x="91" y="3369"/>
                    <a:pt x="1367" y="4738"/>
                  </a:cubicBezTo>
                  <a:cubicBezTo>
                    <a:pt x="1951" y="5366"/>
                    <a:pt x="2656" y="5524"/>
                    <a:pt x="3293" y="5524"/>
                  </a:cubicBezTo>
                  <a:cubicBezTo>
                    <a:pt x="3932" y="5524"/>
                    <a:pt x="4504" y="5365"/>
                    <a:pt x="4817" y="5365"/>
                  </a:cubicBezTo>
                  <a:cubicBezTo>
                    <a:pt x="4872" y="5365"/>
                    <a:pt x="4919" y="5370"/>
                    <a:pt x="4957" y="5381"/>
                  </a:cubicBezTo>
                  <a:cubicBezTo>
                    <a:pt x="5429" y="5523"/>
                    <a:pt x="5806" y="6654"/>
                    <a:pt x="6325" y="6750"/>
                  </a:cubicBezTo>
                  <a:cubicBezTo>
                    <a:pt x="6347" y="6754"/>
                    <a:pt x="6366" y="6756"/>
                    <a:pt x="6383" y="6756"/>
                  </a:cubicBezTo>
                  <a:cubicBezTo>
                    <a:pt x="6569" y="6756"/>
                    <a:pt x="6504" y="6534"/>
                    <a:pt x="6383" y="6300"/>
                  </a:cubicBezTo>
                  <a:lnTo>
                    <a:pt x="6383" y="6300"/>
                  </a:lnTo>
                  <a:cubicBezTo>
                    <a:pt x="6499" y="6396"/>
                    <a:pt x="6650" y="6467"/>
                    <a:pt x="6844" y="6467"/>
                  </a:cubicBezTo>
                  <a:cubicBezTo>
                    <a:pt x="7457" y="6467"/>
                    <a:pt x="6845" y="5618"/>
                    <a:pt x="6844" y="5617"/>
                  </a:cubicBezTo>
                  <a:lnTo>
                    <a:pt x="6844" y="5617"/>
                  </a:lnTo>
                  <a:cubicBezTo>
                    <a:pt x="6844" y="5618"/>
                    <a:pt x="7249" y="6169"/>
                    <a:pt x="7473" y="6169"/>
                  </a:cubicBezTo>
                  <a:cubicBezTo>
                    <a:pt x="7503" y="6169"/>
                    <a:pt x="7530" y="6159"/>
                    <a:pt x="7552" y="6137"/>
                  </a:cubicBezTo>
                  <a:cubicBezTo>
                    <a:pt x="7741" y="5947"/>
                    <a:pt x="7364" y="4201"/>
                    <a:pt x="6513" y="3871"/>
                  </a:cubicBezTo>
                  <a:cubicBezTo>
                    <a:pt x="5665" y="3541"/>
                    <a:pt x="4151" y="3892"/>
                    <a:pt x="3539" y="3467"/>
                  </a:cubicBezTo>
                  <a:cubicBezTo>
                    <a:pt x="2925" y="3042"/>
                    <a:pt x="1748" y="1"/>
                    <a:pt x="1748" y="1"/>
                  </a:cubicBezTo>
                  <a:close/>
                </a:path>
              </a:pathLst>
            </a:custGeom>
            <a:solidFill>
              <a:srgbClr val="BB4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4"/>
            <p:cNvSpPr/>
            <p:nvPr/>
          </p:nvSpPr>
          <p:spPr>
            <a:xfrm>
              <a:off x="2458854" y="3598931"/>
              <a:ext cx="355801" cy="318948"/>
            </a:xfrm>
            <a:custGeom>
              <a:avLst/>
              <a:gdLst/>
              <a:ahLst/>
              <a:cxnLst/>
              <a:rect l="l" t="t" r="r" b="b"/>
              <a:pathLst>
                <a:path w="4336" h="3887" extrusionOk="0">
                  <a:moveTo>
                    <a:pt x="2555" y="0"/>
                  </a:moveTo>
                  <a:cubicBezTo>
                    <a:pt x="1997" y="0"/>
                    <a:pt x="1395" y="251"/>
                    <a:pt x="925" y="733"/>
                  </a:cubicBezTo>
                  <a:cubicBezTo>
                    <a:pt x="107" y="1573"/>
                    <a:pt x="0" y="2795"/>
                    <a:pt x="686" y="3463"/>
                  </a:cubicBezTo>
                  <a:cubicBezTo>
                    <a:pt x="978" y="3748"/>
                    <a:pt x="1368" y="3887"/>
                    <a:pt x="1781" y="3887"/>
                  </a:cubicBezTo>
                  <a:cubicBezTo>
                    <a:pt x="2338" y="3887"/>
                    <a:pt x="2940" y="3636"/>
                    <a:pt x="3409" y="3154"/>
                  </a:cubicBezTo>
                  <a:cubicBezTo>
                    <a:pt x="4227" y="2315"/>
                    <a:pt x="4335" y="1092"/>
                    <a:pt x="3650" y="423"/>
                  </a:cubicBezTo>
                  <a:cubicBezTo>
                    <a:pt x="3357" y="139"/>
                    <a:pt x="2968" y="0"/>
                    <a:pt x="25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4"/>
            <p:cNvSpPr/>
            <p:nvPr/>
          </p:nvSpPr>
          <p:spPr>
            <a:xfrm>
              <a:off x="2594657" y="3616901"/>
              <a:ext cx="188814" cy="193404"/>
            </a:xfrm>
            <a:custGeom>
              <a:avLst/>
              <a:gdLst/>
              <a:ahLst/>
              <a:cxnLst/>
              <a:rect l="l" t="t" r="r" b="b"/>
              <a:pathLst>
                <a:path w="2301" h="2357" extrusionOk="0">
                  <a:moveTo>
                    <a:pt x="294" y="1"/>
                  </a:moveTo>
                  <a:cubicBezTo>
                    <a:pt x="269" y="1"/>
                    <a:pt x="244" y="14"/>
                    <a:pt x="231" y="45"/>
                  </a:cubicBezTo>
                  <a:cubicBezTo>
                    <a:pt x="112" y="339"/>
                    <a:pt x="0" y="710"/>
                    <a:pt x="143" y="798"/>
                  </a:cubicBezTo>
                  <a:cubicBezTo>
                    <a:pt x="181" y="820"/>
                    <a:pt x="243" y="829"/>
                    <a:pt x="335" y="829"/>
                  </a:cubicBezTo>
                  <a:cubicBezTo>
                    <a:pt x="413" y="829"/>
                    <a:pt x="512" y="822"/>
                    <a:pt x="635" y="814"/>
                  </a:cubicBezTo>
                  <a:cubicBezTo>
                    <a:pt x="728" y="808"/>
                    <a:pt x="858" y="800"/>
                    <a:pt x="961" y="800"/>
                  </a:cubicBezTo>
                  <a:cubicBezTo>
                    <a:pt x="1026" y="800"/>
                    <a:pt x="1080" y="803"/>
                    <a:pt x="1108" y="813"/>
                  </a:cubicBezTo>
                  <a:cubicBezTo>
                    <a:pt x="1098" y="873"/>
                    <a:pt x="1021" y="1022"/>
                    <a:pt x="975" y="1116"/>
                  </a:cubicBezTo>
                  <a:cubicBezTo>
                    <a:pt x="854" y="1354"/>
                    <a:pt x="789" y="1492"/>
                    <a:pt x="840" y="1575"/>
                  </a:cubicBezTo>
                  <a:cubicBezTo>
                    <a:pt x="866" y="1618"/>
                    <a:pt x="914" y="1634"/>
                    <a:pt x="994" y="1634"/>
                  </a:cubicBezTo>
                  <a:cubicBezTo>
                    <a:pt x="1066" y="1634"/>
                    <a:pt x="1162" y="1621"/>
                    <a:pt x="1290" y="1603"/>
                  </a:cubicBezTo>
                  <a:cubicBezTo>
                    <a:pt x="1387" y="1588"/>
                    <a:pt x="1542" y="1565"/>
                    <a:pt x="1641" y="1565"/>
                  </a:cubicBezTo>
                  <a:cubicBezTo>
                    <a:pt x="1685" y="1565"/>
                    <a:pt x="1718" y="1570"/>
                    <a:pt x="1731" y="1581"/>
                  </a:cubicBezTo>
                  <a:cubicBezTo>
                    <a:pt x="1762" y="1628"/>
                    <a:pt x="1666" y="1863"/>
                    <a:pt x="1624" y="1964"/>
                  </a:cubicBezTo>
                  <a:cubicBezTo>
                    <a:pt x="1555" y="2135"/>
                    <a:pt x="1523" y="2219"/>
                    <a:pt x="1548" y="2280"/>
                  </a:cubicBezTo>
                  <a:cubicBezTo>
                    <a:pt x="1557" y="2303"/>
                    <a:pt x="1575" y="2320"/>
                    <a:pt x="1598" y="2330"/>
                  </a:cubicBezTo>
                  <a:cubicBezTo>
                    <a:pt x="1650" y="2351"/>
                    <a:pt x="1799" y="2357"/>
                    <a:pt x="1945" y="2357"/>
                  </a:cubicBezTo>
                  <a:cubicBezTo>
                    <a:pt x="2063" y="2357"/>
                    <a:pt x="2176" y="2353"/>
                    <a:pt x="2231" y="2351"/>
                  </a:cubicBezTo>
                  <a:cubicBezTo>
                    <a:pt x="2270" y="2350"/>
                    <a:pt x="2301" y="2316"/>
                    <a:pt x="2299" y="2278"/>
                  </a:cubicBezTo>
                  <a:cubicBezTo>
                    <a:pt x="2297" y="2239"/>
                    <a:pt x="2265" y="2210"/>
                    <a:pt x="2226" y="2210"/>
                  </a:cubicBezTo>
                  <a:cubicBezTo>
                    <a:pt x="2134" y="2213"/>
                    <a:pt x="2035" y="2215"/>
                    <a:pt x="1945" y="2215"/>
                  </a:cubicBezTo>
                  <a:cubicBezTo>
                    <a:pt x="1834" y="2215"/>
                    <a:pt x="1738" y="2212"/>
                    <a:pt x="1686" y="2206"/>
                  </a:cubicBezTo>
                  <a:cubicBezTo>
                    <a:pt x="1706" y="2141"/>
                    <a:pt x="1729" y="2079"/>
                    <a:pt x="1755" y="2017"/>
                  </a:cubicBezTo>
                  <a:cubicBezTo>
                    <a:pt x="1856" y="1772"/>
                    <a:pt x="1917" y="1604"/>
                    <a:pt x="1848" y="1502"/>
                  </a:cubicBezTo>
                  <a:cubicBezTo>
                    <a:pt x="1810" y="1446"/>
                    <a:pt x="1738" y="1426"/>
                    <a:pt x="1632" y="1426"/>
                  </a:cubicBezTo>
                  <a:cubicBezTo>
                    <a:pt x="1537" y="1426"/>
                    <a:pt x="1417" y="1442"/>
                    <a:pt x="1270" y="1464"/>
                  </a:cubicBezTo>
                  <a:cubicBezTo>
                    <a:pt x="1182" y="1476"/>
                    <a:pt x="1060" y="1494"/>
                    <a:pt x="991" y="1494"/>
                  </a:cubicBezTo>
                  <a:cubicBezTo>
                    <a:pt x="981" y="1494"/>
                    <a:pt x="972" y="1494"/>
                    <a:pt x="964" y="1493"/>
                  </a:cubicBezTo>
                  <a:cubicBezTo>
                    <a:pt x="975" y="1430"/>
                    <a:pt x="1052" y="1276"/>
                    <a:pt x="1100" y="1182"/>
                  </a:cubicBezTo>
                  <a:cubicBezTo>
                    <a:pt x="1201" y="984"/>
                    <a:pt x="1262" y="858"/>
                    <a:pt x="1249" y="775"/>
                  </a:cubicBezTo>
                  <a:cubicBezTo>
                    <a:pt x="1235" y="685"/>
                    <a:pt x="1138" y="659"/>
                    <a:pt x="958" y="659"/>
                  </a:cubicBezTo>
                  <a:cubicBezTo>
                    <a:pt x="868" y="659"/>
                    <a:pt x="757" y="665"/>
                    <a:pt x="626" y="674"/>
                  </a:cubicBezTo>
                  <a:cubicBezTo>
                    <a:pt x="529" y="681"/>
                    <a:pt x="398" y="690"/>
                    <a:pt x="311" y="690"/>
                  </a:cubicBezTo>
                  <a:cubicBezTo>
                    <a:pt x="267" y="690"/>
                    <a:pt x="234" y="687"/>
                    <a:pt x="222" y="682"/>
                  </a:cubicBezTo>
                  <a:cubicBezTo>
                    <a:pt x="191" y="632"/>
                    <a:pt x="257" y="359"/>
                    <a:pt x="362" y="99"/>
                  </a:cubicBezTo>
                  <a:cubicBezTo>
                    <a:pt x="385" y="43"/>
                    <a:pt x="339" y="1"/>
                    <a:pt x="294"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4"/>
            <p:cNvSpPr/>
            <p:nvPr/>
          </p:nvSpPr>
          <p:spPr>
            <a:xfrm>
              <a:off x="2503903" y="3677212"/>
              <a:ext cx="169367" cy="213097"/>
            </a:xfrm>
            <a:custGeom>
              <a:avLst/>
              <a:gdLst/>
              <a:ahLst/>
              <a:cxnLst/>
              <a:rect l="l" t="t" r="r" b="b"/>
              <a:pathLst>
                <a:path w="2064" h="2597" extrusionOk="0">
                  <a:moveTo>
                    <a:pt x="452" y="1"/>
                  </a:moveTo>
                  <a:cubicBezTo>
                    <a:pt x="433" y="1"/>
                    <a:pt x="413" y="9"/>
                    <a:pt x="398" y="29"/>
                  </a:cubicBezTo>
                  <a:cubicBezTo>
                    <a:pt x="329" y="116"/>
                    <a:pt x="1" y="561"/>
                    <a:pt x="165" y="765"/>
                  </a:cubicBezTo>
                  <a:cubicBezTo>
                    <a:pt x="230" y="845"/>
                    <a:pt x="360" y="866"/>
                    <a:pt x="505" y="866"/>
                  </a:cubicBezTo>
                  <a:cubicBezTo>
                    <a:pt x="583" y="866"/>
                    <a:pt x="665" y="860"/>
                    <a:pt x="744" y="854"/>
                  </a:cubicBezTo>
                  <a:cubicBezTo>
                    <a:pt x="800" y="850"/>
                    <a:pt x="871" y="845"/>
                    <a:pt x="918" y="845"/>
                  </a:cubicBezTo>
                  <a:cubicBezTo>
                    <a:pt x="892" y="893"/>
                    <a:pt x="848" y="964"/>
                    <a:pt x="813" y="1020"/>
                  </a:cubicBezTo>
                  <a:cubicBezTo>
                    <a:pt x="664" y="1262"/>
                    <a:pt x="575" y="1417"/>
                    <a:pt x="606" y="1511"/>
                  </a:cubicBezTo>
                  <a:cubicBezTo>
                    <a:pt x="615" y="1541"/>
                    <a:pt x="638" y="1565"/>
                    <a:pt x="668" y="1577"/>
                  </a:cubicBezTo>
                  <a:cubicBezTo>
                    <a:pt x="722" y="1599"/>
                    <a:pt x="823" y="1602"/>
                    <a:pt x="982" y="1603"/>
                  </a:cubicBezTo>
                  <a:cubicBezTo>
                    <a:pt x="1114" y="1606"/>
                    <a:pt x="1391" y="1608"/>
                    <a:pt x="1426" y="1648"/>
                  </a:cubicBezTo>
                  <a:cubicBezTo>
                    <a:pt x="1431" y="1686"/>
                    <a:pt x="1336" y="1817"/>
                    <a:pt x="1280" y="1894"/>
                  </a:cubicBezTo>
                  <a:cubicBezTo>
                    <a:pt x="1139" y="2088"/>
                    <a:pt x="992" y="2289"/>
                    <a:pt x="1107" y="2430"/>
                  </a:cubicBezTo>
                  <a:cubicBezTo>
                    <a:pt x="1222" y="2573"/>
                    <a:pt x="1602" y="2596"/>
                    <a:pt x="1832" y="2596"/>
                  </a:cubicBezTo>
                  <a:cubicBezTo>
                    <a:pt x="1905" y="2596"/>
                    <a:pt x="1964" y="2593"/>
                    <a:pt x="1994" y="2592"/>
                  </a:cubicBezTo>
                  <a:cubicBezTo>
                    <a:pt x="2032" y="2589"/>
                    <a:pt x="2063" y="2557"/>
                    <a:pt x="2061" y="2519"/>
                  </a:cubicBezTo>
                  <a:cubicBezTo>
                    <a:pt x="2059" y="2481"/>
                    <a:pt x="2030" y="2451"/>
                    <a:pt x="1993" y="2451"/>
                  </a:cubicBezTo>
                  <a:cubicBezTo>
                    <a:pt x="1990" y="2451"/>
                    <a:pt x="1988" y="2451"/>
                    <a:pt x="1986" y="2452"/>
                  </a:cubicBezTo>
                  <a:cubicBezTo>
                    <a:pt x="1942" y="2454"/>
                    <a:pt x="1894" y="2455"/>
                    <a:pt x="1845" y="2455"/>
                  </a:cubicBezTo>
                  <a:cubicBezTo>
                    <a:pt x="1588" y="2455"/>
                    <a:pt x="1283" y="2424"/>
                    <a:pt x="1217" y="2342"/>
                  </a:cubicBezTo>
                  <a:cubicBezTo>
                    <a:pt x="1172" y="2286"/>
                    <a:pt x="1311" y="2092"/>
                    <a:pt x="1395" y="1977"/>
                  </a:cubicBezTo>
                  <a:cubicBezTo>
                    <a:pt x="1499" y="1833"/>
                    <a:pt x="1582" y="1718"/>
                    <a:pt x="1566" y="1624"/>
                  </a:cubicBezTo>
                  <a:cubicBezTo>
                    <a:pt x="1539" y="1469"/>
                    <a:pt x="1269" y="1465"/>
                    <a:pt x="984" y="1462"/>
                  </a:cubicBezTo>
                  <a:cubicBezTo>
                    <a:pt x="898" y="1461"/>
                    <a:pt x="793" y="1460"/>
                    <a:pt x="742" y="1452"/>
                  </a:cubicBezTo>
                  <a:cubicBezTo>
                    <a:pt x="758" y="1380"/>
                    <a:pt x="871" y="1196"/>
                    <a:pt x="934" y="1095"/>
                  </a:cubicBezTo>
                  <a:cubicBezTo>
                    <a:pt x="1023" y="950"/>
                    <a:pt x="1070" y="872"/>
                    <a:pt x="1077" y="819"/>
                  </a:cubicBezTo>
                  <a:cubicBezTo>
                    <a:pt x="1081" y="793"/>
                    <a:pt x="1073" y="765"/>
                    <a:pt x="1053" y="745"/>
                  </a:cubicBezTo>
                  <a:cubicBezTo>
                    <a:pt x="1023" y="714"/>
                    <a:pt x="980" y="704"/>
                    <a:pt x="906" y="704"/>
                  </a:cubicBezTo>
                  <a:cubicBezTo>
                    <a:pt x="861" y="704"/>
                    <a:pt x="804" y="707"/>
                    <a:pt x="733" y="713"/>
                  </a:cubicBezTo>
                  <a:cubicBezTo>
                    <a:pt x="667" y="718"/>
                    <a:pt x="580" y="724"/>
                    <a:pt x="500" y="724"/>
                  </a:cubicBezTo>
                  <a:cubicBezTo>
                    <a:pt x="398" y="724"/>
                    <a:pt x="305" y="714"/>
                    <a:pt x="275" y="676"/>
                  </a:cubicBezTo>
                  <a:cubicBezTo>
                    <a:pt x="208" y="594"/>
                    <a:pt x="368" y="298"/>
                    <a:pt x="509" y="116"/>
                  </a:cubicBezTo>
                  <a:cubicBezTo>
                    <a:pt x="551" y="62"/>
                    <a:pt x="503" y="1"/>
                    <a:pt x="452"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4"/>
            <p:cNvSpPr/>
            <p:nvPr/>
          </p:nvSpPr>
          <p:spPr>
            <a:xfrm>
              <a:off x="1920318" y="3030529"/>
              <a:ext cx="360232" cy="324035"/>
            </a:xfrm>
            <a:custGeom>
              <a:avLst/>
              <a:gdLst/>
              <a:ahLst/>
              <a:cxnLst/>
              <a:rect l="l" t="t" r="r" b="b"/>
              <a:pathLst>
                <a:path w="4390" h="3949" extrusionOk="0">
                  <a:moveTo>
                    <a:pt x="1641" y="0"/>
                  </a:moveTo>
                  <a:cubicBezTo>
                    <a:pt x="1629" y="0"/>
                    <a:pt x="1618" y="0"/>
                    <a:pt x="1606" y="1"/>
                  </a:cubicBezTo>
                  <a:cubicBezTo>
                    <a:pt x="1" y="31"/>
                    <a:pt x="2" y="1730"/>
                    <a:pt x="142" y="2107"/>
                  </a:cubicBezTo>
                  <a:cubicBezTo>
                    <a:pt x="284" y="2486"/>
                    <a:pt x="2313" y="3476"/>
                    <a:pt x="2502" y="3948"/>
                  </a:cubicBezTo>
                  <a:cubicBezTo>
                    <a:pt x="2502" y="3948"/>
                    <a:pt x="4106" y="3051"/>
                    <a:pt x="4249" y="2579"/>
                  </a:cubicBezTo>
                  <a:cubicBezTo>
                    <a:pt x="4390" y="2111"/>
                    <a:pt x="3227" y="0"/>
                    <a:pt x="16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4"/>
            <p:cNvSpPr/>
            <p:nvPr/>
          </p:nvSpPr>
          <p:spPr>
            <a:xfrm>
              <a:off x="1380060" y="2975059"/>
              <a:ext cx="722516" cy="440143"/>
            </a:xfrm>
            <a:custGeom>
              <a:avLst/>
              <a:gdLst/>
              <a:ahLst/>
              <a:cxnLst/>
              <a:rect l="l" t="t" r="r" b="b"/>
              <a:pathLst>
                <a:path w="8805" h="5364" extrusionOk="0">
                  <a:moveTo>
                    <a:pt x="4942" y="0"/>
                  </a:moveTo>
                  <a:cubicBezTo>
                    <a:pt x="4307" y="0"/>
                    <a:pt x="3686" y="85"/>
                    <a:pt x="3187" y="282"/>
                  </a:cubicBezTo>
                  <a:cubicBezTo>
                    <a:pt x="1629" y="896"/>
                    <a:pt x="827" y="3020"/>
                    <a:pt x="827" y="3020"/>
                  </a:cubicBezTo>
                  <a:cubicBezTo>
                    <a:pt x="1" y="4834"/>
                    <a:pt x="1877" y="5363"/>
                    <a:pt x="4012" y="5363"/>
                  </a:cubicBezTo>
                  <a:cubicBezTo>
                    <a:pt x="6265" y="5363"/>
                    <a:pt x="8804" y="4773"/>
                    <a:pt x="8756" y="4482"/>
                  </a:cubicBezTo>
                  <a:cubicBezTo>
                    <a:pt x="8662" y="3917"/>
                    <a:pt x="8804" y="1651"/>
                    <a:pt x="8143" y="896"/>
                  </a:cubicBezTo>
                  <a:cubicBezTo>
                    <a:pt x="7694" y="383"/>
                    <a:pt x="6287" y="0"/>
                    <a:pt x="49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4"/>
            <p:cNvSpPr/>
            <p:nvPr/>
          </p:nvSpPr>
          <p:spPr>
            <a:xfrm>
              <a:off x="2532951" y="3503664"/>
              <a:ext cx="148524" cy="114467"/>
            </a:xfrm>
            <a:custGeom>
              <a:avLst/>
              <a:gdLst/>
              <a:ahLst/>
              <a:cxnLst/>
              <a:rect l="l" t="t" r="r" b="b"/>
              <a:pathLst>
                <a:path w="1810" h="1395" extrusionOk="0">
                  <a:moveTo>
                    <a:pt x="1128" y="0"/>
                  </a:moveTo>
                  <a:cubicBezTo>
                    <a:pt x="1080" y="0"/>
                    <a:pt x="1034" y="49"/>
                    <a:pt x="1064" y="104"/>
                  </a:cubicBezTo>
                  <a:cubicBezTo>
                    <a:pt x="1323" y="552"/>
                    <a:pt x="1586" y="1087"/>
                    <a:pt x="1598" y="1242"/>
                  </a:cubicBezTo>
                  <a:lnTo>
                    <a:pt x="1584" y="1235"/>
                  </a:lnTo>
                  <a:cubicBezTo>
                    <a:pt x="1174" y="1007"/>
                    <a:pt x="803" y="592"/>
                    <a:pt x="799" y="588"/>
                  </a:cubicBezTo>
                  <a:cubicBezTo>
                    <a:pt x="785" y="573"/>
                    <a:pt x="765" y="565"/>
                    <a:pt x="744" y="565"/>
                  </a:cubicBezTo>
                  <a:cubicBezTo>
                    <a:pt x="741" y="565"/>
                    <a:pt x="738" y="565"/>
                    <a:pt x="735" y="566"/>
                  </a:cubicBezTo>
                  <a:cubicBezTo>
                    <a:pt x="711" y="571"/>
                    <a:pt x="691" y="587"/>
                    <a:pt x="681" y="608"/>
                  </a:cubicBezTo>
                  <a:cubicBezTo>
                    <a:pt x="638" y="711"/>
                    <a:pt x="515" y="921"/>
                    <a:pt x="404" y="921"/>
                  </a:cubicBezTo>
                  <a:cubicBezTo>
                    <a:pt x="324" y="921"/>
                    <a:pt x="235" y="810"/>
                    <a:pt x="152" y="608"/>
                  </a:cubicBezTo>
                  <a:cubicBezTo>
                    <a:pt x="139" y="579"/>
                    <a:pt x="114" y="567"/>
                    <a:pt x="90" y="567"/>
                  </a:cubicBezTo>
                  <a:cubicBezTo>
                    <a:pt x="45" y="567"/>
                    <a:pt x="0" y="608"/>
                    <a:pt x="21" y="663"/>
                  </a:cubicBezTo>
                  <a:cubicBezTo>
                    <a:pt x="132" y="933"/>
                    <a:pt x="257" y="1064"/>
                    <a:pt x="404" y="1064"/>
                  </a:cubicBezTo>
                  <a:cubicBezTo>
                    <a:pt x="574" y="1064"/>
                    <a:pt x="701" y="880"/>
                    <a:pt x="767" y="761"/>
                  </a:cubicBezTo>
                  <a:cubicBezTo>
                    <a:pt x="898" y="896"/>
                    <a:pt x="1191" y="1178"/>
                    <a:pt x="1515" y="1360"/>
                  </a:cubicBezTo>
                  <a:cubicBezTo>
                    <a:pt x="1549" y="1380"/>
                    <a:pt x="1588" y="1392"/>
                    <a:pt x="1626" y="1394"/>
                  </a:cubicBezTo>
                  <a:cubicBezTo>
                    <a:pt x="1656" y="1394"/>
                    <a:pt x="1684" y="1382"/>
                    <a:pt x="1704" y="1361"/>
                  </a:cubicBezTo>
                  <a:cubicBezTo>
                    <a:pt x="1809" y="1254"/>
                    <a:pt x="1634" y="808"/>
                    <a:pt x="1185" y="34"/>
                  </a:cubicBezTo>
                  <a:cubicBezTo>
                    <a:pt x="1170" y="10"/>
                    <a:pt x="1149" y="0"/>
                    <a:pt x="112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4"/>
            <p:cNvSpPr/>
            <p:nvPr/>
          </p:nvSpPr>
          <p:spPr>
            <a:xfrm>
              <a:off x="1382850" y="3327161"/>
              <a:ext cx="750580" cy="375648"/>
            </a:xfrm>
            <a:custGeom>
              <a:avLst/>
              <a:gdLst/>
              <a:ahLst/>
              <a:cxnLst/>
              <a:rect l="l" t="t" r="r" b="b"/>
              <a:pathLst>
                <a:path w="9147" h="4578" extrusionOk="0">
                  <a:moveTo>
                    <a:pt x="7299" y="1"/>
                  </a:moveTo>
                  <a:cubicBezTo>
                    <a:pt x="5262" y="1"/>
                    <a:pt x="1360" y="1042"/>
                    <a:pt x="1360" y="1042"/>
                  </a:cubicBezTo>
                  <a:cubicBezTo>
                    <a:pt x="0" y="1159"/>
                    <a:pt x="228" y="3543"/>
                    <a:pt x="1171" y="4203"/>
                  </a:cubicBezTo>
                  <a:cubicBezTo>
                    <a:pt x="1558" y="4473"/>
                    <a:pt x="2678" y="4578"/>
                    <a:pt x="3900" y="4578"/>
                  </a:cubicBezTo>
                  <a:cubicBezTo>
                    <a:pt x="5665" y="4578"/>
                    <a:pt x="7641" y="4360"/>
                    <a:pt x="7920" y="4110"/>
                  </a:cubicBezTo>
                  <a:cubicBezTo>
                    <a:pt x="8392" y="3685"/>
                    <a:pt x="9147" y="1230"/>
                    <a:pt x="8440" y="286"/>
                  </a:cubicBezTo>
                  <a:cubicBezTo>
                    <a:pt x="8286" y="81"/>
                    <a:pt x="7864" y="1"/>
                    <a:pt x="7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4"/>
            <p:cNvSpPr/>
            <p:nvPr/>
          </p:nvSpPr>
          <p:spPr>
            <a:xfrm>
              <a:off x="1656179" y="2901455"/>
              <a:ext cx="304351" cy="234267"/>
            </a:xfrm>
            <a:custGeom>
              <a:avLst/>
              <a:gdLst/>
              <a:ahLst/>
              <a:cxnLst/>
              <a:rect l="l" t="t" r="r" b="b"/>
              <a:pathLst>
                <a:path w="3709" h="2855" extrusionOk="0">
                  <a:moveTo>
                    <a:pt x="907" y="0"/>
                  </a:moveTo>
                  <a:cubicBezTo>
                    <a:pt x="907" y="0"/>
                    <a:pt x="1" y="2074"/>
                    <a:pt x="1793" y="2734"/>
                  </a:cubicBezTo>
                  <a:cubicBezTo>
                    <a:pt x="2020" y="2817"/>
                    <a:pt x="2221" y="2854"/>
                    <a:pt x="2398" y="2854"/>
                  </a:cubicBezTo>
                  <a:cubicBezTo>
                    <a:pt x="3618" y="2854"/>
                    <a:pt x="3709" y="1102"/>
                    <a:pt x="3503" y="896"/>
                  </a:cubicBezTo>
                  <a:cubicBezTo>
                    <a:pt x="3267" y="659"/>
                    <a:pt x="907" y="0"/>
                    <a:pt x="907" y="0"/>
                  </a:cubicBezTo>
                  <a:close/>
                </a:path>
              </a:pathLst>
            </a:custGeom>
            <a:solidFill>
              <a:srgbClr val="BB4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4"/>
            <p:cNvSpPr/>
            <p:nvPr/>
          </p:nvSpPr>
          <p:spPr>
            <a:xfrm>
              <a:off x="1615151" y="3324618"/>
              <a:ext cx="262748" cy="427014"/>
            </a:xfrm>
            <a:custGeom>
              <a:avLst/>
              <a:gdLst/>
              <a:ahLst/>
              <a:cxnLst/>
              <a:rect l="l" t="t" r="r" b="b"/>
              <a:pathLst>
                <a:path w="3202" h="5204" extrusionOk="0">
                  <a:moveTo>
                    <a:pt x="2004" y="1"/>
                  </a:moveTo>
                  <a:cubicBezTo>
                    <a:pt x="1349" y="1"/>
                    <a:pt x="549" y="245"/>
                    <a:pt x="549" y="245"/>
                  </a:cubicBezTo>
                  <a:cubicBezTo>
                    <a:pt x="1" y="464"/>
                    <a:pt x="330" y="4117"/>
                    <a:pt x="513" y="4619"/>
                  </a:cubicBezTo>
                  <a:cubicBezTo>
                    <a:pt x="662" y="5030"/>
                    <a:pt x="1655" y="5204"/>
                    <a:pt x="2153" y="5204"/>
                  </a:cubicBezTo>
                  <a:cubicBezTo>
                    <a:pt x="2265" y="5204"/>
                    <a:pt x="2353" y="5195"/>
                    <a:pt x="2399" y="5178"/>
                  </a:cubicBezTo>
                  <a:cubicBezTo>
                    <a:pt x="2650" y="5087"/>
                    <a:pt x="3201" y="591"/>
                    <a:pt x="2688" y="170"/>
                  </a:cubicBezTo>
                  <a:cubicBezTo>
                    <a:pt x="2534" y="45"/>
                    <a:pt x="2282" y="1"/>
                    <a:pt x="2004" y="1"/>
                  </a:cubicBezTo>
                  <a:close/>
                </a:path>
              </a:pathLst>
            </a:custGeom>
            <a:solidFill>
              <a:srgbClr val="BB4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4"/>
            <p:cNvSpPr/>
            <p:nvPr/>
          </p:nvSpPr>
          <p:spPr>
            <a:xfrm>
              <a:off x="1933283" y="3324125"/>
              <a:ext cx="262666" cy="407567"/>
            </a:xfrm>
            <a:custGeom>
              <a:avLst/>
              <a:gdLst/>
              <a:ahLst/>
              <a:cxnLst/>
              <a:rect l="l" t="t" r="r" b="b"/>
              <a:pathLst>
                <a:path w="3201" h="4967" extrusionOk="0">
                  <a:moveTo>
                    <a:pt x="2004" y="0"/>
                  </a:moveTo>
                  <a:cubicBezTo>
                    <a:pt x="1349" y="0"/>
                    <a:pt x="549" y="244"/>
                    <a:pt x="549" y="244"/>
                  </a:cubicBezTo>
                  <a:cubicBezTo>
                    <a:pt x="0" y="462"/>
                    <a:pt x="291" y="4056"/>
                    <a:pt x="475" y="4560"/>
                  </a:cubicBezTo>
                  <a:cubicBezTo>
                    <a:pt x="591" y="4877"/>
                    <a:pt x="1223" y="4966"/>
                    <a:pt x="1737" y="4966"/>
                  </a:cubicBezTo>
                  <a:cubicBezTo>
                    <a:pt x="2039" y="4966"/>
                    <a:pt x="2299" y="4935"/>
                    <a:pt x="2392" y="4902"/>
                  </a:cubicBezTo>
                  <a:cubicBezTo>
                    <a:pt x="2643" y="4810"/>
                    <a:pt x="3201" y="591"/>
                    <a:pt x="2687" y="170"/>
                  </a:cubicBezTo>
                  <a:cubicBezTo>
                    <a:pt x="2534" y="44"/>
                    <a:pt x="2282" y="0"/>
                    <a:pt x="2004" y="0"/>
                  </a:cubicBezTo>
                  <a:close/>
                </a:path>
              </a:pathLst>
            </a:custGeom>
            <a:solidFill>
              <a:srgbClr val="BB4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4"/>
            <p:cNvSpPr/>
            <p:nvPr/>
          </p:nvSpPr>
          <p:spPr>
            <a:xfrm>
              <a:off x="1958392" y="3800214"/>
              <a:ext cx="335123" cy="158612"/>
            </a:xfrm>
            <a:custGeom>
              <a:avLst/>
              <a:gdLst/>
              <a:ahLst/>
              <a:cxnLst/>
              <a:rect l="l" t="t" r="r" b="b"/>
              <a:pathLst>
                <a:path w="4084" h="1933" extrusionOk="0">
                  <a:moveTo>
                    <a:pt x="1627" y="1"/>
                  </a:moveTo>
                  <a:cubicBezTo>
                    <a:pt x="1008" y="1"/>
                    <a:pt x="116" y="101"/>
                    <a:pt x="116" y="101"/>
                  </a:cubicBezTo>
                  <a:cubicBezTo>
                    <a:pt x="116" y="101"/>
                    <a:pt x="1" y="1486"/>
                    <a:pt x="247" y="1703"/>
                  </a:cubicBezTo>
                  <a:cubicBezTo>
                    <a:pt x="388" y="1826"/>
                    <a:pt x="1446" y="1933"/>
                    <a:pt x="2378" y="1933"/>
                  </a:cubicBezTo>
                  <a:cubicBezTo>
                    <a:pt x="3079" y="1933"/>
                    <a:pt x="3709" y="1872"/>
                    <a:pt x="3821" y="1713"/>
                  </a:cubicBezTo>
                  <a:cubicBezTo>
                    <a:pt x="4083" y="1342"/>
                    <a:pt x="2430" y="247"/>
                    <a:pt x="2182" y="72"/>
                  </a:cubicBezTo>
                  <a:cubicBezTo>
                    <a:pt x="2108" y="19"/>
                    <a:pt x="1893" y="1"/>
                    <a:pt x="1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4"/>
            <p:cNvSpPr/>
            <p:nvPr/>
          </p:nvSpPr>
          <p:spPr>
            <a:xfrm>
              <a:off x="1948546" y="3635117"/>
              <a:ext cx="205062" cy="185773"/>
            </a:xfrm>
            <a:custGeom>
              <a:avLst/>
              <a:gdLst/>
              <a:ahLst/>
              <a:cxnLst/>
              <a:rect l="l" t="t" r="r" b="b"/>
              <a:pathLst>
                <a:path w="2499" h="2264" extrusionOk="0">
                  <a:moveTo>
                    <a:pt x="1184" y="0"/>
                  </a:moveTo>
                  <a:cubicBezTo>
                    <a:pt x="757" y="0"/>
                    <a:pt x="380" y="14"/>
                    <a:pt x="380" y="14"/>
                  </a:cubicBezTo>
                  <a:cubicBezTo>
                    <a:pt x="0" y="88"/>
                    <a:pt x="138" y="1911"/>
                    <a:pt x="216" y="2165"/>
                  </a:cubicBezTo>
                  <a:cubicBezTo>
                    <a:pt x="238" y="2238"/>
                    <a:pt x="421" y="2264"/>
                    <a:pt x="673" y="2264"/>
                  </a:cubicBezTo>
                  <a:cubicBezTo>
                    <a:pt x="1308" y="2264"/>
                    <a:pt x="2377" y="2098"/>
                    <a:pt x="2377" y="2098"/>
                  </a:cubicBezTo>
                  <a:cubicBezTo>
                    <a:pt x="2377" y="2098"/>
                    <a:pt x="2499" y="287"/>
                    <a:pt x="2377" y="116"/>
                  </a:cubicBezTo>
                  <a:cubicBezTo>
                    <a:pt x="2310" y="22"/>
                    <a:pt x="1709" y="0"/>
                    <a:pt x="1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4"/>
            <p:cNvSpPr/>
            <p:nvPr/>
          </p:nvSpPr>
          <p:spPr>
            <a:xfrm>
              <a:off x="1984733" y="3657601"/>
              <a:ext cx="161982" cy="20021"/>
            </a:xfrm>
            <a:custGeom>
              <a:avLst/>
              <a:gdLst/>
              <a:ahLst/>
              <a:cxnLst/>
              <a:rect l="l" t="t" r="r" b="b"/>
              <a:pathLst>
                <a:path w="1974" h="244" extrusionOk="0">
                  <a:moveTo>
                    <a:pt x="1897" y="0"/>
                  </a:moveTo>
                  <a:cubicBezTo>
                    <a:pt x="1893" y="0"/>
                    <a:pt x="1889" y="0"/>
                    <a:pt x="1885" y="1"/>
                  </a:cubicBezTo>
                  <a:cubicBezTo>
                    <a:pt x="1875" y="2"/>
                    <a:pt x="1172" y="101"/>
                    <a:pt x="607" y="101"/>
                  </a:cubicBezTo>
                  <a:cubicBezTo>
                    <a:pt x="420" y="101"/>
                    <a:pt x="248" y="90"/>
                    <a:pt x="121" y="61"/>
                  </a:cubicBezTo>
                  <a:cubicBezTo>
                    <a:pt x="113" y="59"/>
                    <a:pt x="105" y="58"/>
                    <a:pt x="98" y="58"/>
                  </a:cubicBezTo>
                  <a:cubicBezTo>
                    <a:pt x="21" y="58"/>
                    <a:pt x="1" y="183"/>
                    <a:pt x="90" y="199"/>
                  </a:cubicBezTo>
                  <a:cubicBezTo>
                    <a:pt x="229" y="231"/>
                    <a:pt x="414" y="243"/>
                    <a:pt x="614" y="243"/>
                  </a:cubicBezTo>
                  <a:cubicBezTo>
                    <a:pt x="1182" y="243"/>
                    <a:pt x="1867" y="147"/>
                    <a:pt x="1905" y="141"/>
                  </a:cubicBezTo>
                  <a:cubicBezTo>
                    <a:pt x="1945" y="137"/>
                    <a:pt x="1974" y="100"/>
                    <a:pt x="1968" y="61"/>
                  </a:cubicBezTo>
                  <a:cubicBezTo>
                    <a:pt x="1962" y="25"/>
                    <a:pt x="1931" y="0"/>
                    <a:pt x="1897"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4"/>
            <p:cNvSpPr/>
            <p:nvPr/>
          </p:nvSpPr>
          <p:spPr>
            <a:xfrm>
              <a:off x="1963316" y="3692228"/>
              <a:ext cx="183399" cy="18709"/>
            </a:xfrm>
            <a:custGeom>
              <a:avLst/>
              <a:gdLst/>
              <a:ahLst/>
              <a:cxnLst/>
              <a:rect l="l" t="t" r="r" b="b"/>
              <a:pathLst>
                <a:path w="2235" h="228" extrusionOk="0">
                  <a:moveTo>
                    <a:pt x="104" y="0"/>
                  </a:moveTo>
                  <a:cubicBezTo>
                    <a:pt x="40" y="0"/>
                    <a:pt x="0" y="97"/>
                    <a:pt x="74" y="135"/>
                  </a:cubicBezTo>
                  <a:cubicBezTo>
                    <a:pt x="203" y="207"/>
                    <a:pt x="638" y="227"/>
                    <a:pt x="1080" y="227"/>
                  </a:cubicBezTo>
                  <a:cubicBezTo>
                    <a:pt x="1569" y="227"/>
                    <a:pt x="2067" y="203"/>
                    <a:pt x="2165" y="198"/>
                  </a:cubicBezTo>
                  <a:cubicBezTo>
                    <a:pt x="2204" y="197"/>
                    <a:pt x="2235" y="163"/>
                    <a:pt x="2232" y="123"/>
                  </a:cubicBezTo>
                  <a:cubicBezTo>
                    <a:pt x="2231" y="86"/>
                    <a:pt x="2200" y="56"/>
                    <a:pt x="2162" y="56"/>
                  </a:cubicBezTo>
                  <a:cubicBezTo>
                    <a:pt x="2160" y="56"/>
                    <a:pt x="2159" y="56"/>
                    <a:pt x="2157" y="56"/>
                  </a:cubicBezTo>
                  <a:cubicBezTo>
                    <a:pt x="1847" y="73"/>
                    <a:pt x="1440" y="86"/>
                    <a:pt x="1071" y="86"/>
                  </a:cubicBezTo>
                  <a:cubicBezTo>
                    <a:pt x="628" y="86"/>
                    <a:pt x="241" y="67"/>
                    <a:pt x="144" y="12"/>
                  </a:cubicBezTo>
                  <a:cubicBezTo>
                    <a:pt x="130" y="4"/>
                    <a:pt x="117" y="0"/>
                    <a:pt x="10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4"/>
            <p:cNvSpPr/>
            <p:nvPr/>
          </p:nvSpPr>
          <p:spPr>
            <a:xfrm>
              <a:off x="1269776" y="3093548"/>
              <a:ext cx="914121" cy="366211"/>
            </a:xfrm>
            <a:custGeom>
              <a:avLst/>
              <a:gdLst/>
              <a:ahLst/>
              <a:cxnLst/>
              <a:rect l="l" t="t" r="r" b="b"/>
              <a:pathLst>
                <a:path w="11140" h="4463" extrusionOk="0">
                  <a:moveTo>
                    <a:pt x="2364" y="1"/>
                  </a:moveTo>
                  <a:cubicBezTo>
                    <a:pt x="2261" y="1"/>
                    <a:pt x="2178" y="21"/>
                    <a:pt x="2124" y="67"/>
                  </a:cubicBezTo>
                  <a:cubicBezTo>
                    <a:pt x="2124" y="67"/>
                    <a:pt x="0" y="3040"/>
                    <a:pt x="1274" y="4125"/>
                  </a:cubicBezTo>
                  <a:cubicBezTo>
                    <a:pt x="1560" y="4369"/>
                    <a:pt x="2051" y="4463"/>
                    <a:pt x="2646" y="4463"/>
                  </a:cubicBezTo>
                  <a:cubicBezTo>
                    <a:pt x="4676" y="4463"/>
                    <a:pt x="7928" y="3369"/>
                    <a:pt x="8474" y="3369"/>
                  </a:cubicBezTo>
                  <a:cubicBezTo>
                    <a:pt x="8482" y="3369"/>
                    <a:pt x="8489" y="3370"/>
                    <a:pt x="8496" y="3370"/>
                  </a:cubicBezTo>
                  <a:cubicBezTo>
                    <a:pt x="9181" y="3415"/>
                    <a:pt x="9335" y="4081"/>
                    <a:pt x="9559" y="4081"/>
                  </a:cubicBezTo>
                  <a:cubicBezTo>
                    <a:pt x="9566" y="4081"/>
                    <a:pt x="9573" y="4080"/>
                    <a:pt x="9581" y="4078"/>
                  </a:cubicBezTo>
                  <a:cubicBezTo>
                    <a:pt x="9818" y="4030"/>
                    <a:pt x="9346" y="3088"/>
                    <a:pt x="9346" y="3087"/>
                  </a:cubicBezTo>
                  <a:lnTo>
                    <a:pt x="9346" y="3087"/>
                  </a:lnTo>
                  <a:cubicBezTo>
                    <a:pt x="9346" y="3088"/>
                    <a:pt x="9798" y="3951"/>
                    <a:pt x="10050" y="3951"/>
                  </a:cubicBezTo>
                  <a:cubicBezTo>
                    <a:pt x="10068" y="3951"/>
                    <a:pt x="10085" y="3946"/>
                    <a:pt x="10101" y="3937"/>
                  </a:cubicBezTo>
                  <a:cubicBezTo>
                    <a:pt x="10336" y="3795"/>
                    <a:pt x="9913" y="2851"/>
                    <a:pt x="9913" y="2850"/>
                  </a:cubicBezTo>
                  <a:lnTo>
                    <a:pt x="9913" y="2850"/>
                  </a:lnTo>
                  <a:cubicBezTo>
                    <a:pt x="9913" y="2851"/>
                    <a:pt x="10349" y="3757"/>
                    <a:pt x="10542" y="3757"/>
                  </a:cubicBezTo>
                  <a:cubicBezTo>
                    <a:pt x="10578" y="3757"/>
                    <a:pt x="10605" y="3726"/>
                    <a:pt x="10620" y="3652"/>
                  </a:cubicBezTo>
                  <a:cubicBezTo>
                    <a:pt x="10715" y="3180"/>
                    <a:pt x="11140" y="1858"/>
                    <a:pt x="9299" y="1434"/>
                  </a:cubicBezTo>
                  <a:cubicBezTo>
                    <a:pt x="9033" y="1373"/>
                    <a:pt x="8730" y="1347"/>
                    <a:pt x="8407" y="1347"/>
                  </a:cubicBezTo>
                  <a:cubicBezTo>
                    <a:pt x="6649" y="1347"/>
                    <a:pt x="4277" y="2114"/>
                    <a:pt x="3808" y="2114"/>
                  </a:cubicBezTo>
                  <a:cubicBezTo>
                    <a:pt x="3766" y="2114"/>
                    <a:pt x="3740" y="2108"/>
                    <a:pt x="3730" y="2095"/>
                  </a:cubicBezTo>
                  <a:cubicBezTo>
                    <a:pt x="3588" y="1906"/>
                    <a:pt x="4674" y="1151"/>
                    <a:pt x="4295" y="821"/>
                  </a:cubicBezTo>
                  <a:cubicBezTo>
                    <a:pt x="3979" y="543"/>
                    <a:pt x="2899" y="1"/>
                    <a:pt x="2364" y="1"/>
                  </a:cubicBezTo>
                  <a:close/>
                </a:path>
              </a:pathLst>
            </a:custGeom>
            <a:solidFill>
              <a:srgbClr val="BB4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4"/>
            <p:cNvSpPr/>
            <p:nvPr/>
          </p:nvSpPr>
          <p:spPr>
            <a:xfrm>
              <a:off x="1331729" y="2981049"/>
              <a:ext cx="362284" cy="282762"/>
            </a:xfrm>
            <a:custGeom>
              <a:avLst/>
              <a:gdLst/>
              <a:ahLst/>
              <a:cxnLst/>
              <a:rect l="l" t="t" r="r" b="b"/>
              <a:pathLst>
                <a:path w="4415" h="3446" extrusionOk="0">
                  <a:moveTo>
                    <a:pt x="4121" y="0"/>
                  </a:moveTo>
                  <a:cubicBezTo>
                    <a:pt x="3451" y="0"/>
                    <a:pt x="1215" y="544"/>
                    <a:pt x="0" y="2287"/>
                  </a:cubicBezTo>
                  <a:cubicBezTo>
                    <a:pt x="0" y="2287"/>
                    <a:pt x="1671" y="3445"/>
                    <a:pt x="2665" y="3445"/>
                  </a:cubicBezTo>
                  <a:cubicBezTo>
                    <a:pt x="2840" y="3445"/>
                    <a:pt x="2995" y="3409"/>
                    <a:pt x="3115" y="3324"/>
                  </a:cubicBezTo>
                  <a:cubicBezTo>
                    <a:pt x="3917" y="2758"/>
                    <a:pt x="4415" y="2658"/>
                    <a:pt x="4296" y="2569"/>
                  </a:cubicBezTo>
                  <a:cubicBezTo>
                    <a:pt x="2832" y="1483"/>
                    <a:pt x="4313" y="42"/>
                    <a:pt x="4313" y="42"/>
                  </a:cubicBezTo>
                  <a:cubicBezTo>
                    <a:pt x="4300" y="15"/>
                    <a:pt x="4232" y="0"/>
                    <a:pt x="4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4"/>
            <p:cNvSpPr/>
            <p:nvPr/>
          </p:nvSpPr>
          <p:spPr>
            <a:xfrm>
              <a:off x="1502077" y="3361871"/>
              <a:ext cx="289335" cy="343893"/>
            </a:xfrm>
            <a:custGeom>
              <a:avLst/>
              <a:gdLst/>
              <a:ahLst/>
              <a:cxnLst/>
              <a:rect l="l" t="t" r="r" b="b"/>
              <a:pathLst>
                <a:path w="3526" h="4191" extrusionOk="0">
                  <a:moveTo>
                    <a:pt x="1924" y="0"/>
                  </a:moveTo>
                  <a:cubicBezTo>
                    <a:pt x="1706" y="0"/>
                    <a:pt x="1471" y="88"/>
                    <a:pt x="1228" y="288"/>
                  </a:cubicBezTo>
                  <a:cubicBezTo>
                    <a:pt x="1228" y="288"/>
                    <a:pt x="1" y="3782"/>
                    <a:pt x="1181" y="4064"/>
                  </a:cubicBezTo>
                  <a:cubicBezTo>
                    <a:pt x="1516" y="4144"/>
                    <a:pt x="1798" y="4190"/>
                    <a:pt x="2036" y="4190"/>
                  </a:cubicBezTo>
                  <a:cubicBezTo>
                    <a:pt x="2637" y="4190"/>
                    <a:pt x="2960" y="3897"/>
                    <a:pt x="3163" y="3120"/>
                  </a:cubicBezTo>
                  <a:cubicBezTo>
                    <a:pt x="3525" y="1728"/>
                    <a:pt x="2888" y="0"/>
                    <a:pt x="1924" y="0"/>
                  </a:cubicBezTo>
                  <a:close/>
                </a:path>
              </a:pathLst>
            </a:custGeom>
            <a:solidFill>
              <a:srgbClr val="BB4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4"/>
            <p:cNvSpPr/>
            <p:nvPr/>
          </p:nvSpPr>
          <p:spPr>
            <a:xfrm>
              <a:off x="1471142" y="3247731"/>
              <a:ext cx="704464" cy="213343"/>
            </a:xfrm>
            <a:custGeom>
              <a:avLst/>
              <a:gdLst/>
              <a:ahLst/>
              <a:cxnLst/>
              <a:rect l="l" t="t" r="r" b="b"/>
              <a:pathLst>
                <a:path w="8585" h="2600" extrusionOk="0">
                  <a:moveTo>
                    <a:pt x="7973" y="0"/>
                  </a:moveTo>
                  <a:cubicBezTo>
                    <a:pt x="7911" y="0"/>
                    <a:pt x="7868" y="91"/>
                    <a:pt x="7937" y="133"/>
                  </a:cubicBezTo>
                  <a:cubicBezTo>
                    <a:pt x="8229" y="327"/>
                    <a:pt x="8416" y="1399"/>
                    <a:pt x="8361" y="1911"/>
                  </a:cubicBezTo>
                  <a:cubicBezTo>
                    <a:pt x="8340" y="2102"/>
                    <a:pt x="8294" y="2129"/>
                    <a:pt x="8294" y="2129"/>
                  </a:cubicBezTo>
                  <a:cubicBezTo>
                    <a:pt x="8292" y="2129"/>
                    <a:pt x="8289" y="2129"/>
                    <a:pt x="8286" y="2129"/>
                  </a:cubicBezTo>
                  <a:cubicBezTo>
                    <a:pt x="8274" y="2129"/>
                    <a:pt x="8260" y="2124"/>
                    <a:pt x="8251" y="2114"/>
                  </a:cubicBezTo>
                  <a:cubicBezTo>
                    <a:pt x="8208" y="2080"/>
                    <a:pt x="8174" y="2006"/>
                    <a:pt x="8144" y="1912"/>
                  </a:cubicBezTo>
                  <a:cubicBezTo>
                    <a:pt x="8163" y="1613"/>
                    <a:pt x="8051" y="1298"/>
                    <a:pt x="8043" y="1277"/>
                  </a:cubicBezTo>
                  <a:cubicBezTo>
                    <a:pt x="8031" y="1245"/>
                    <a:pt x="8004" y="1230"/>
                    <a:pt x="7977" y="1230"/>
                  </a:cubicBezTo>
                  <a:cubicBezTo>
                    <a:pt x="7940" y="1230"/>
                    <a:pt x="7903" y="1258"/>
                    <a:pt x="7905" y="1305"/>
                  </a:cubicBezTo>
                  <a:cubicBezTo>
                    <a:pt x="7908" y="1356"/>
                    <a:pt x="7926" y="1671"/>
                    <a:pt x="8001" y="1927"/>
                  </a:cubicBezTo>
                  <a:cubicBezTo>
                    <a:pt x="7988" y="2075"/>
                    <a:pt x="7934" y="2210"/>
                    <a:pt x="7801" y="2277"/>
                  </a:cubicBezTo>
                  <a:cubicBezTo>
                    <a:pt x="7727" y="2264"/>
                    <a:pt x="7614" y="1888"/>
                    <a:pt x="7547" y="1456"/>
                  </a:cubicBezTo>
                  <a:cubicBezTo>
                    <a:pt x="7539" y="1384"/>
                    <a:pt x="7531" y="1332"/>
                    <a:pt x="7527" y="1313"/>
                  </a:cubicBezTo>
                  <a:cubicBezTo>
                    <a:pt x="7519" y="1274"/>
                    <a:pt x="7489" y="1256"/>
                    <a:pt x="7459" y="1256"/>
                  </a:cubicBezTo>
                  <a:cubicBezTo>
                    <a:pt x="7420" y="1256"/>
                    <a:pt x="7382" y="1284"/>
                    <a:pt x="7386" y="1333"/>
                  </a:cubicBezTo>
                  <a:cubicBezTo>
                    <a:pt x="7392" y="1369"/>
                    <a:pt x="7397" y="1416"/>
                    <a:pt x="7406" y="1472"/>
                  </a:cubicBezTo>
                  <a:cubicBezTo>
                    <a:pt x="7437" y="1741"/>
                    <a:pt x="7456" y="2183"/>
                    <a:pt x="7325" y="2337"/>
                  </a:cubicBezTo>
                  <a:cubicBezTo>
                    <a:pt x="7300" y="2368"/>
                    <a:pt x="7265" y="2387"/>
                    <a:pt x="7225" y="2387"/>
                  </a:cubicBezTo>
                  <a:cubicBezTo>
                    <a:pt x="7223" y="2387"/>
                    <a:pt x="7222" y="2387"/>
                    <a:pt x="7221" y="2387"/>
                  </a:cubicBezTo>
                  <a:cubicBezTo>
                    <a:pt x="7185" y="2387"/>
                    <a:pt x="7162" y="2288"/>
                    <a:pt x="7138" y="2183"/>
                  </a:cubicBezTo>
                  <a:cubicBezTo>
                    <a:pt x="7086" y="1962"/>
                    <a:pt x="7007" y="1626"/>
                    <a:pt x="6642" y="1428"/>
                  </a:cubicBezTo>
                  <a:lnTo>
                    <a:pt x="6600" y="1405"/>
                  </a:lnTo>
                  <a:cubicBezTo>
                    <a:pt x="6474" y="1335"/>
                    <a:pt x="6369" y="1277"/>
                    <a:pt x="6169" y="1277"/>
                  </a:cubicBezTo>
                  <a:cubicBezTo>
                    <a:pt x="5875" y="1277"/>
                    <a:pt x="5379" y="1402"/>
                    <a:pt x="4318" y="1801"/>
                  </a:cubicBezTo>
                  <a:cubicBezTo>
                    <a:pt x="2650" y="2429"/>
                    <a:pt x="121" y="2457"/>
                    <a:pt x="94" y="2457"/>
                  </a:cubicBezTo>
                  <a:cubicBezTo>
                    <a:pt x="1" y="2457"/>
                    <a:pt x="1" y="2599"/>
                    <a:pt x="94" y="2599"/>
                  </a:cubicBezTo>
                  <a:cubicBezTo>
                    <a:pt x="120" y="2599"/>
                    <a:pt x="2674" y="2571"/>
                    <a:pt x="4367" y="1933"/>
                  </a:cubicBezTo>
                  <a:cubicBezTo>
                    <a:pt x="5413" y="1540"/>
                    <a:pt x="5888" y="1421"/>
                    <a:pt x="6160" y="1421"/>
                  </a:cubicBezTo>
                  <a:cubicBezTo>
                    <a:pt x="6336" y="1421"/>
                    <a:pt x="6426" y="1471"/>
                    <a:pt x="6531" y="1528"/>
                  </a:cubicBezTo>
                  <a:lnTo>
                    <a:pt x="6574" y="1552"/>
                  </a:lnTo>
                  <a:cubicBezTo>
                    <a:pt x="6881" y="1720"/>
                    <a:pt x="6949" y="2006"/>
                    <a:pt x="6999" y="2216"/>
                  </a:cubicBezTo>
                  <a:cubicBezTo>
                    <a:pt x="7036" y="2376"/>
                    <a:pt x="7071" y="2528"/>
                    <a:pt x="7221" y="2528"/>
                  </a:cubicBezTo>
                  <a:cubicBezTo>
                    <a:pt x="7302" y="2528"/>
                    <a:pt x="7380" y="2492"/>
                    <a:pt x="7432" y="2429"/>
                  </a:cubicBezTo>
                  <a:cubicBezTo>
                    <a:pt x="7495" y="2355"/>
                    <a:pt x="7532" y="2241"/>
                    <a:pt x="7551" y="2115"/>
                  </a:cubicBezTo>
                  <a:cubicBezTo>
                    <a:pt x="7599" y="2253"/>
                    <a:pt x="7659" y="2363"/>
                    <a:pt x="7730" y="2401"/>
                  </a:cubicBezTo>
                  <a:cubicBezTo>
                    <a:pt x="7752" y="2413"/>
                    <a:pt x="7775" y="2419"/>
                    <a:pt x="7799" y="2419"/>
                  </a:cubicBezTo>
                  <a:cubicBezTo>
                    <a:pt x="7822" y="2419"/>
                    <a:pt x="7845" y="2413"/>
                    <a:pt x="7866" y="2403"/>
                  </a:cubicBezTo>
                  <a:cubicBezTo>
                    <a:pt x="7972" y="2351"/>
                    <a:pt x="8053" y="2258"/>
                    <a:pt x="8095" y="2147"/>
                  </a:cubicBezTo>
                  <a:cubicBezTo>
                    <a:pt x="8114" y="2177"/>
                    <a:pt x="8135" y="2202"/>
                    <a:pt x="8162" y="2224"/>
                  </a:cubicBezTo>
                  <a:cubicBezTo>
                    <a:pt x="8196" y="2254"/>
                    <a:pt x="8241" y="2270"/>
                    <a:pt x="8287" y="2270"/>
                  </a:cubicBezTo>
                  <a:cubicBezTo>
                    <a:pt x="8297" y="2270"/>
                    <a:pt x="8308" y="2269"/>
                    <a:pt x="8318" y="2268"/>
                  </a:cubicBezTo>
                  <a:cubicBezTo>
                    <a:pt x="8398" y="2254"/>
                    <a:pt x="8453" y="2177"/>
                    <a:pt x="8484" y="2038"/>
                  </a:cubicBezTo>
                  <a:cubicBezTo>
                    <a:pt x="8584" y="1567"/>
                    <a:pt x="8409" y="277"/>
                    <a:pt x="8016" y="15"/>
                  </a:cubicBezTo>
                  <a:cubicBezTo>
                    <a:pt x="8001" y="5"/>
                    <a:pt x="7987" y="0"/>
                    <a:pt x="797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4"/>
            <p:cNvSpPr/>
            <p:nvPr/>
          </p:nvSpPr>
          <p:spPr>
            <a:xfrm>
              <a:off x="1643214" y="3805712"/>
              <a:ext cx="335123" cy="158612"/>
            </a:xfrm>
            <a:custGeom>
              <a:avLst/>
              <a:gdLst/>
              <a:ahLst/>
              <a:cxnLst/>
              <a:rect l="l" t="t" r="r" b="b"/>
              <a:pathLst>
                <a:path w="4084" h="1933" extrusionOk="0">
                  <a:moveTo>
                    <a:pt x="1632" y="0"/>
                  </a:moveTo>
                  <a:cubicBezTo>
                    <a:pt x="1012" y="0"/>
                    <a:pt x="116" y="101"/>
                    <a:pt x="116" y="101"/>
                  </a:cubicBezTo>
                  <a:cubicBezTo>
                    <a:pt x="116" y="101"/>
                    <a:pt x="1" y="1485"/>
                    <a:pt x="247" y="1703"/>
                  </a:cubicBezTo>
                  <a:cubicBezTo>
                    <a:pt x="388" y="1826"/>
                    <a:pt x="1444" y="1932"/>
                    <a:pt x="2375" y="1932"/>
                  </a:cubicBezTo>
                  <a:cubicBezTo>
                    <a:pt x="3077" y="1932"/>
                    <a:pt x="3709" y="1872"/>
                    <a:pt x="3822" y="1712"/>
                  </a:cubicBezTo>
                  <a:cubicBezTo>
                    <a:pt x="4084" y="1340"/>
                    <a:pt x="2431" y="245"/>
                    <a:pt x="2183" y="70"/>
                  </a:cubicBezTo>
                  <a:cubicBezTo>
                    <a:pt x="2109" y="18"/>
                    <a:pt x="1895" y="0"/>
                    <a:pt x="1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4"/>
            <p:cNvSpPr/>
            <p:nvPr/>
          </p:nvSpPr>
          <p:spPr>
            <a:xfrm>
              <a:off x="1633450" y="3640533"/>
              <a:ext cx="205144" cy="185773"/>
            </a:xfrm>
            <a:custGeom>
              <a:avLst/>
              <a:gdLst/>
              <a:ahLst/>
              <a:cxnLst/>
              <a:rect l="l" t="t" r="r" b="b"/>
              <a:pathLst>
                <a:path w="2500" h="2264" extrusionOk="0">
                  <a:moveTo>
                    <a:pt x="1171" y="0"/>
                  </a:moveTo>
                  <a:cubicBezTo>
                    <a:pt x="750" y="0"/>
                    <a:pt x="381" y="14"/>
                    <a:pt x="381" y="14"/>
                  </a:cubicBezTo>
                  <a:cubicBezTo>
                    <a:pt x="1" y="89"/>
                    <a:pt x="140" y="1912"/>
                    <a:pt x="218" y="2166"/>
                  </a:cubicBezTo>
                  <a:cubicBezTo>
                    <a:pt x="240" y="2238"/>
                    <a:pt x="423" y="2264"/>
                    <a:pt x="674" y="2264"/>
                  </a:cubicBezTo>
                  <a:cubicBezTo>
                    <a:pt x="1310" y="2264"/>
                    <a:pt x="2379" y="2099"/>
                    <a:pt x="2379" y="2099"/>
                  </a:cubicBezTo>
                  <a:cubicBezTo>
                    <a:pt x="2379" y="2099"/>
                    <a:pt x="2499" y="288"/>
                    <a:pt x="2378" y="117"/>
                  </a:cubicBezTo>
                  <a:cubicBezTo>
                    <a:pt x="2310" y="22"/>
                    <a:pt x="1699" y="0"/>
                    <a:pt x="1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4"/>
            <p:cNvSpPr/>
            <p:nvPr/>
          </p:nvSpPr>
          <p:spPr>
            <a:xfrm>
              <a:off x="1792885" y="3824831"/>
              <a:ext cx="60476" cy="52597"/>
            </a:xfrm>
            <a:custGeom>
              <a:avLst/>
              <a:gdLst/>
              <a:ahLst/>
              <a:cxnLst/>
              <a:rect l="l" t="t" r="r" b="b"/>
              <a:pathLst>
                <a:path w="737" h="641" extrusionOk="0">
                  <a:moveTo>
                    <a:pt x="639" y="0"/>
                  </a:moveTo>
                  <a:cubicBezTo>
                    <a:pt x="638" y="0"/>
                    <a:pt x="636" y="0"/>
                    <a:pt x="634" y="0"/>
                  </a:cubicBezTo>
                  <a:cubicBezTo>
                    <a:pt x="205" y="48"/>
                    <a:pt x="22" y="524"/>
                    <a:pt x="14" y="546"/>
                  </a:cubicBezTo>
                  <a:cubicBezTo>
                    <a:pt x="0" y="582"/>
                    <a:pt x="19" y="623"/>
                    <a:pt x="55" y="637"/>
                  </a:cubicBezTo>
                  <a:cubicBezTo>
                    <a:pt x="63" y="639"/>
                    <a:pt x="73" y="641"/>
                    <a:pt x="81" y="641"/>
                  </a:cubicBezTo>
                  <a:cubicBezTo>
                    <a:pt x="110" y="641"/>
                    <a:pt x="135" y="622"/>
                    <a:pt x="146" y="595"/>
                  </a:cubicBezTo>
                  <a:cubicBezTo>
                    <a:pt x="149" y="591"/>
                    <a:pt x="306" y="179"/>
                    <a:pt x="650" y="142"/>
                  </a:cubicBezTo>
                  <a:cubicBezTo>
                    <a:pt x="737" y="128"/>
                    <a:pt x="724" y="0"/>
                    <a:pt x="639"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4"/>
            <p:cNvSpPr/>
            <p:nvPr/>
          </p:nvSpPr>
          <p:spPr>
            <a:xfrm>
              <a:off x="1826364" y="3859130"/>
              <a:ext cx="75821" cy="58423"/>
            </a:xfrm>
            <a:custGeom>
              <a:avLst/>
              <a:gdLst/>
              <a:ahLst/>
              <a:cxnLst/>
              <a:rect l="l" t="t" r="r" b="b"/>
              <a:pathLst>
                <a:path w="924" h="712" extrusionOk="0">
                  <a:moveTo>
                    <a:pt x="750" y="0"/>
                  </a:moveTo>
                  <a:cubicBezTo>
                    <a:pt x="264" y="0"/>
                    <a:pt x="28" y="589"/>
                    <a:pt x="17" y="616"/>
                  </a:cubicBezTo>
                  <a:cubicBezTo>
                    <a:pt x="0" y="663"/>
                    <a:pt x="35" y="712"/>
                    <a:pt x="84" y="712"/>
                  </a:cubicBezTo>
                  <a:cubicBezTo>
                    <a:pt x="114" y="712"/>
                    <a:pt x="139" y="693"/>
                    <a:pt x="150" y="667"/>
                  </a:cubicBezTo>
                  <a:cubicBezTo>
                    <a:pt x="152" y="661"/>
                    <a:pt x="363" y="142"/>
                    <a:pt x="755" y="142"/>
                  </a:cubicBezTo>
                  <a:cubicBezTo>
                    <a:pt x="775" y="142"/>
                    <a:pt x="795" y="144"/>
                    <a:pt x="816" y="146"/>
                  </a:cubicBezTo>
                  <a:cubicBezTo>
                    <a:pt x="819" y="147"/>
                    <a:pt x="823" y="147"/>
                    <a:pt x="827" y="147"/>
                  </a:cubicBezTo>
                  <a:cubicBezTo>
                    <a:pt x="910" y="147"/>
                    <a:pt x="924" y="19"/>
                    <a:pt x="834" y="6"/>
                  </a:cubicBezTo>
                  <a:cubicBezTo>
                    <a:pt x="805" y="2"/>
                    <a:pt x="777" y="0"/>
                    <a:pt x="75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4"/>
            <p:cNvSpPr/>
            <p:nvPr/>
          </p:nvSpPr>
          <p:spPr>
            <a:xfrm>
              <a:off x="1669718" y="3663016"/>
              <a:ext cx="161982" cy="19939"/>
            </a:xfrm>
            <a:custGeom>
              <a:avLst/>
              <a:gdLst/>
              <a:ahLst/>
              <a:cxnLst/>
              <a:rect l="l" t="t" r="r" b="b"/>
              <a:pathLst>
                <a:path w="1974" h="243" extrusionOk="0">
                  <a:moveTo>
                    <a:pt x="1897" y="1"/>
                  </a:moveTo>
                  <a:cubicBezTo>
                    <a:pt x="1893" y="1"/>
                    <a:pt x="1889" y="1"/>
                    <a:pt x="1885" y="2"/>
                  </a:cubicBezTo>
                  <a:cubicBezTo>
                    <a:pt x="1875" y="3"/>
                    <a:pt x="1171" y="101"/>
                    <a:pt x="605" y="101"/>
                  </a:cubicBezTo>
                  <a:cubicBezTo>
                    <a:pt x="419" y="101"/>
                    <a:pt x="247" y="91"/>
                    <a:pt x="120" y="62"/>
                  </a:cubicBezTo>
                  <a:cubicBezTo>
                    <a:pt x="113" y="60"/>
                    <a:pt x="105" y="59"/>
                    <a:pt x="98" y="59"/>
                  </a:cubicBezTo>
                  <a:cubicBezTo>
                    <a:pt x="21" y="59"/>
                    <a:pt x="0" y="184"/>
                    <a:pt x="88" y="200"/>
                  </a:cubicBezTo>
                  <a:cubicBezTo>
                    <a:pt x="227" y="232"/>
                    <a:pt x="413" y="243"/>
                    <a:pt x="614" y="243"/>
                  </a:cubicBezTo>
                  <a:cubicBezTo>
                    <a:pt x="1182" y="243"/>
                    <a:pt x="1865" y="148"/>
                    <a:pt x="1905" y="142"/>
                  </a:cubicBezTo>
                  <a:cubicBezTo>
                    <a:pt x="1944" y="137"/>
                    <a:pt x="1973" y="101"/>
                    <a:pt x="1967" y="61"/>
                  </a:cubicBezTo>
                  <a:cubicBezTo>
                    <a:pt x="1962" y="26"/>
                    <a:pt x="1931" y="1"/>
                    <a:pt x="189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4"/>
            <p:cNvSpPr/>
            <p:nvPr/>
          </p:nvSpPr>
          <p:spPr>
            <a:xfrm>
              <a:off x="1648302" y="3697562"/>
              <a:ext cx="183234" cy="18873"/>
            </a:xfrm>
            <a:custGeom>
              <a:avLst/>
              <a:gdLst/>
              <a:ahLst/>
              <a:cxnLst/>
              <a:rect l="l" t="t" r="r" b="b"/>
              <a:pathLst>
                <a:path w="2233" h="230" extrusionOk="0">
                  <a:moveTo>
                    <a:pt x="104" y="1"/>
                  </a:moveTo>
                  <a:cubicBezTo>
                    <a:pt x="40" y="1"/>
                    <a:pt x="0" y="99"/>
                    <a:pt x="74" y="136"/>
                  </a:cubicBezTo>
                  <a:cubicBezTo>
                    <a:pt x="202" y="209"/>
                    <a:pt x="637" y="229"/>
                    <a:pt x="1079" y="229"/>
                  </a:cubicBezTo>
                  <a:cubicBezTo>
                    <a:pt x="1569" y="229"/>
                    <a:pt x="2067" y="205"/>
                    <a:pt x="2165" y="200"/>
                  </a:cubicBezTo>
                  <a:cubicBezTo>
                    <a:pt x="2204" y="197"/>
                    <a:pt x="2233" y="164"/>
                    <a:pt x="2232" y="125"/>
                  </a:cubicBezTo>
                  <a:cubicBezTo>
                    <a:pt x="2230" y="88"/>
                    <a:pt x="2199" y="58"/>
                    <a:pt x="2162" y="58"/>
                  </a:cubicBezTo>
                  <a:cubicBezTo>
                    <a:pt x="2160" y="58"/>
                    <a:pt x="2158" y="58"/>
                    <a:pt x="2157" y="58"/>
                  </a:cubicBezTo>
                  <a:cubicBezTo>
                    <a:pt x="1849" y="74"/>
                    <a:pt x="1448" y="87"/>
                    <a:pt x="1083" y="87"/>
                  </a:cubicBezTo>
                  <a:cubicBezTo>
                    <a:pt x="635" y="87"/>
                    <a:pt x="241" y="68"/>
                    <a:pt x="144" y="13"/>
                  </a:cubicBezTo>
                  <a:cubicBezTo>
                    <a:pt x="130" y="4"/>
                    <a:pt x="117" y="1"/>
                    <a:pt x="10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4"/>
            <p:cNvSpPr/>
            <p:nvPr/>
          </p:nvSpPr>
          <p:spPr>
            <a:xfrm>
              <a:off x="1631973" y="3472647"/>
              <a:ext cx="27489" cy="181998"/>
            </a:xfrm>
            <a:custGeom>
              <a:avLst/>
              <a:gdLst/>
              <a:ahLst/>
              <a:cxnLst/>
              <a:rect l="l" t="t" r="r" b="b"/>
              <a:pathLst>
                <a:path w="335" h="2218" extrusionOk="0">
                  <a:moveTo>
                    <a:pt x="258" y="0"/>
                  </a:moveTo>
                  <a:cubicBezTo>
                    <a:pt x="226" y="0"/>
                    <a:pt x="194" y="20"/>
                    <a:pt x="189" y="63"/>
                  </a:cubicBezTo>
                  <a:cubicBezTo>
                    <a:pt x="181" y="131"/>
                    <a:pt x="0" y="1735"/>
                    <a:pt x="145" y="2170"/>
                  </a:cubicBezTo>
                  <a:cubicBezTo>
                    <a:pt x="154" y="2199"/>
                    <a:pt x="181" y="2218"/>
                    <a:pt x="211" y="2218"/>
                  </a:cubicBezTo>
                  <a:cubicBezTo>
                    <a:pt x="220" y="2218"/>
                    <a:pt x="228" y="2218"/>
                    <a:pt x="234" y="2215"/>
                  </a:cubicBezTo>
                  <a:cubicBezTo>
                    <a:pt x="272" y="2203"/>
                    <a:pt x="292" y="2163"/>
                    <a:pt x="280" y="2125"/>
                  </a:cubicBezTo>
                  <a:cubicBezTo>
                    <a:pt x="143" y="1720"/>
                    <a:pt x="328" y="96"/>
                    <a:pt x="329" y="79"/>
                  </a:cubicBezTo>
                  <a:cubicBezTo>
                    <a:pt x="335" y="28"/>
                    <a:pt x="296" y="0"/>
                    <a:pt x="25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4"/>
            <p:cNvSpPr/>
            <p:nvPr/>
          </p:nvSpPr>
          <p:spPr>
            <a:xfrm>
              <a:off x="1366931" y="2300723"/>
              <a:ext cx="565212" cy="509151"/>
            </a:xfrm>
            <a:custGeom>
              <a:avLst/>
              <a:gdLst/>
              <a:ahLst/>
              <a:cxnLst/>
              <a:rect l="l" t="t" r="r" b="b"/>
              <a:pathLst>
                <a:path w="6888" h="6205" extrusionOk="0">
                  <a:moveTo>
                    <a:pt x="4537" y="0"/>
                  </a:moveTo>
                  <a:cubicBezTo>
                    <a:pt x="3766" y="0"/>
                    <a:pt x="2347" y="297"/>
                    <a:pt x="1356" y="2253"/>
                  </a:cubicBezTo>
                  <a:cubicBezTo>
                    <a:pt x="1" y="4932"/>
                    <a:pt x="2201" y="6205"/>
                    <a:pt x="4151" y="6205"/>
                  </a:cubicBezTo>
                  <a:cubicBezTo>
                    <a:pt x="4248" y="6205"/>
                    <a:pt x="4344" y="6202"/>
                    <a:pt x="4439" y="6196"/>
                  </a:cubicBezTo>
                  <a:cubicBezTo>
                    <a:pt x="6451" y="6063"/>
                    <a:pt x="6888" y="888"/>
                    <a:pt x="5087" y="57"/>
                  </a:cubicBezTo>
                  <a:cubicBezTo>
                    <a:pt x="5087" y="57"/>
                    <a:pt x="4874" y="0"/>
                    <a:pt x="4537" y="0"/>
                  </a:cubicBezTo>
                  <a:close/>
                </a:path>
              </a:pathLst>
            </a:custGeom>
            <a:solidFill>
              <a:srgbClr val="1A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4"/>
            <p:cNvSpPr/>
            <p:nvPr/>
          </p:nvSpPr>
          <p:spPr>
            <a:xfrm>
              <a:off x="1455551" y="2442680"/>
              <a:ext cx="320927" cy="339051"/>
            </a:xfrm>
            <a:custGeom>
              <a:avLst/>
              <a:gdLst/>
              <a:ahLst/>
              <a:cxnLst/>
              <a:rect l="l" t="t" r="r" b="b"/>
              <a:pathLst>
                <a:path w="3911" h="4132" extrusionOk="0">
                  <a:moveTo>
                    <a:pt x="2724" y="0"/>
                  </a:moveTo>
                  <a:cubicBezTo>
                    <a:pt x="2162" y="0"/>
                    <a:pt x="1207" y="162"/>
                    <a:pt x="701" y="1170"/>
                  </a:cubicBezTo>
                  <a:cubicBezTo>
                    <a:pt x="0" y="2569"/>
                    <a:pt x="708" y="4131"/>
                    <a:pt x="1596" y="4131"/>
                  </a:cubicBezTo>
                  <a:cubicBezTo>
                    <a:pt x="1649" y="4131"/>
                    <a:pt x="1704" y="4126"/>
                    <a:pt x="1759" y="4114"/>
                  </a:cubicBezTo>
                  <a:cubicBezTo>
                    <a:pt x="2717" y="3907"/>
                    <a:pt x="3911" y="317"/>
                    <a:pt x="3168" y="37"/>
                  </a:cubicBezTo>
                  <a:cubicBezTo>
                    <a:pt x="3168" y="37"/>
                    <a:pt x="2990" y="0"/>
                    <a:pt x="2724" y="0"/>
                  </a:cubicBezTo>
                  <a:close/>
                </a:path>
              </a:pathLst>
            </a:custGeom>
            <a:solidFill>
              <a:srgbClr val="1A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4"/>
            <p:cNvSpPr/>
            <p:nvPr/>
          </p:nvSpPr>
          <p:spPr>
            <a:xfrm>
              <a:off x="1594637" y="2453265"/>
              <a:ext cx="611575" cy="605074"/>
            </a:xfrm>
            <a:custGeom>
              <a:avLst/>
              <a:gdLst/>
              <a:ahLst/>
              <a:cxnLst/>
              <a:rect l="l" t="t" r="r" b="b"/>
              <a:pathLst>
                <a:path w="7453" h="7374" extrusionOk="0">
                  <a:moveTo>
                    <a:pt x="4023" y="0"/>
                  </a:moveTo>
                  <a:cubicBezTo>
                    <a:pt x="3080" y="0"/>
                    <a:pt x="2129" y="168"/>
                    <a:pt x="2129" y="168"/>
                  </a:cubicBezTo>
                  <a:cubicBezTo>
                    <a:pt x="203" y="584"/>
                    <a:pt x="1" y="2474"/>
                    <a:pt x="100" y="4564"/>
                  </a:cubicBezTo>
                  <a:cubicBezTo>
                    <a:pt x="170" y="6048"/>
                    <a:pt x="1923" y="7374"/>
                    <a:pt x="3668" y="7374"/>
                  </a:cubicBezTo>
                  <a:cubicBezTo>
                    <a:pt x="4451" y="7374"/>
                    <a:pt x="5232" y="7107"/>
                    <a:pt x="5859" y="6469"/>
                  </a:cubicBezTo>
                  <a:cubicBezTo>
                    <a:pt x="6916" y="5391"/>
                    <a:pt x="7452" y="3436"/>
                    <a:pt x="5793" y="523"/>
                  </a:cubicBezTo>
                  <a:cubicBezTo>
                    <a:pt x="5560" y="113"/>
                    <a:pt x="4794" y="0"/>
                    <a:pt x="4023" y="0"/>
                  </a:cubicBezTo>
                  <a:close/>
                </a:path>
              </a:pathLst>
            </a:custGeom>
            <a:solidFill>
              <a:srgbClr val="BB4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4"/>
            <p:cNvSpPr/>
            <p:nvPr/>
          </p:nvSpPr>
          <p:spPr>
            <a:xfrm>
              <a:off x="1890860" y="2859852"/>
              <a:ext cx="96336" cy="79183"/>
            </a:xfrm>
            <a:custGeom>
              <a:avLst/>
              <a:gdLst/>
              <a:ahLst/>
              <a:cxnLst/>
              <a:rect l="l" t="t" r="r" b="b"/>
              <a:pathLst>
                <a:path w="1174" h="965" extrusionOk="0">
                  <a:moveTo>
                    <a:pt x="1104" y="0"/>
                  </a:moveTo>
                  <a:cubicBezTo>
                    <a:pt x="1063" y="3"/>
                    <a:pt x="1032" y="31"/>
                    <a:pt x="1032" y="70"/>
                  </a:cubicBezTo>
                  <a:cubicBezTo>
                    <a:pt x="1021" y="702"/>
                    <a:pt x="890" y="805"/>
                    <a:pt x="834" y="820"/>
                  </a:cubicBezTo>
                  <a:cubicBezTo>
                    <a:pt x="826" y="822"/>
                    <a:pt x="817" y="823"/>
                    <a:pt x="808" y="823"/>
                  </a:cubicBezTo>
                  <a:cubicBezTo>
                    <a:pt x="633" y="823"/>
                    <a:pt x="327" y="431"/>
                    <a:pt x="155" y="137"/>
                  </a:cubicBezTo>
                  <a:cubicBezTo>
                    <a:pt x="140" y="111"/>
                    <a:pt x="118" y="100"/>
                    <a:pt x="96" y="100"/>
                  </a:cubicBezTo>
                  <a:cubicBezTo>
                    <a:pt x="48" y="100"/>
                    <a:pt x="1" y="151"/>
                    <a:pt x="34" y="208"/>
                  </a:cubicBezTo>
                  <a:cubicBezTo>
                    <a:pt x="110" y="339"/>
                    <a:pt x="488" y="964"/>
                    <a:pt x="812" y="964"/>
                  </a:cubicBezTo>
                  <a:cubicBezTo>
                    <a:pt x="832" y="964"/>
                    <a:pt x="850" y="962"/>
                    <a:pt x="870" y="956"/>
                  </a:cubicBezTo>
                  <a:cubicBezTo>
                    <a:pt x="1067" y="905"/>
                    <a:pt x="1163" y="623"/>
                    <a:pt x="1174" y="73"/>
                  </a:cubicBezTo>
                  <a:cubicBezTo>
                    <a:pt x="1174" y="34"/>
                    <a:pt x="1143" y="0"/>
                    <a:pt x="110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4"/>
            <p:cNvSpPr/>
            <p:nvPr/>
          </p:nvSpPr>
          <p:spPr>
            <a:xfrm>
              <a:off x="1716491" y="2805860"/>
              <a:ext cx="95433" cy="95512"/>
            </a:xfrm>
            <a:custGeom>
              <a:avLst/>
              <a:gdLst/>
              <a:ahLst/>
              <a:cxnLst/>
              <a:rect l="l" t="t" r="r" b="b"/>
              <a:pathLst>
                <a:path w="1163" h="1164" extrusionOk="0">
                  <a:moveTo>
                    <a:pt x="582" y="1"/>
                  </a:moveTo>
                  <a:cubicBezTo>
                    <a:pt x="262" y="1"/>
                    <a:pt x="1" y="261"/>
                    <a:pt x="1" y="582"/>
                  </a:cubicBezTo>
                  <a:cubicBezTo>
                    <a:pt x="1" y="903"/>
                    <a:pt x="262" y="1164"/>
                    <a:pt x="582" y="1164"/>
                  </a:cubicBezTo>
                  <a:cubicBezTo>
                    <a:pt x="903" y="1164"/>
                    <a:pt x="1163" y="903"/>
                    <a:pt x="1163" y="582"/>
                  </a:cubicBezTo>
                  <a:cubicBezTo>
                    <a:pt x="1163" y="261"/>
                    <a:pt x="903" y="1"/>
                    <a:pt x="582" y="1"/>
                  </a:cubicBezTo>
                  <a:close/>
                </a:path>
              </a:pathLst>
            </a:custGeom>
            <a:solidFill>
              <a:srgbClr val="E15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4"/>
            <p:cNvSpPr/>
            <p:nvPr/>
          </p:nvSpPr>
          <p:spPr>
            <a:xfrm>
              <a:off x="2040531" y="2813327"/>
              <a:ext cx="95515" cy="95430"/>
            </a:xfrm>
            <a:custGeom>
              <a:avLst/>
              <a:gdLst/>
              <a:ahLst/>
              <a:cxnLst/>
              <a:rect l="l" t="t" r="r" b="b"/>
              <a:pathLst>
                <a:path w="1164" h="1163" extrusionOk="0">
                  <a:moveTo>
                    <a:pt x="582" y="1"/>
                  </a:moveTo>
                  <a:cubicBezTo>
                    <a:pt x="262" y="1"/>
                    <a:pt x="1" y="260"/>
                    <a:pt x="1" y="581"/>
                  </a:cubicBezTo>
                  <a:cubicBezTo>
                    <a:pt x="1" y="902"/>
                    <a:pt x="262" y="1162"/>
                    <a:pt x="582" y="1162"/>
                  </a:cubicBezTo>
                  <a:cubicBezTo>
                    <a:pt x="903" y="1162"/>
                    <a:pt x="1164" y="902"/>
                    <a:pt x="1164" y="581"/>
                  </a:cubicBezTo>
                  <a:cubicBezTo>
                    <a:pt x="1164" y="260"/>
                    <a:pt x="903" y="1"/>
                    <a:pt x="582" y="1"/>
                  </a:cubicBezTo>
                  <a:close/>
                </a:path>
              </a:pathLst>
            </a:custGeom>
            <a:solidFill>
              <a:srgbClr val="E15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4"/>
            <p:cNvSpPr/>
            <p:nvPr/>
          </p:nvSpPr>
          <p:spPr>
            <a:xfrm>
              <a:off x="1456044" y="2719619"/>
              <a:ext cx="181183" cy="185362"/>
            </a:xfrm>
            <a:custGeom>
              <a:avLst/>
              <a:gdLst/>
              <a:ahLst/>
              <a:cxnLst/>
              <a:rect l="l" t="t" r="r" b="b"/>
              <a:pathLst>
                <a:path w="2208" h="2259" extrusionOk="0">
                  <a:moveTo>
                    <a:pt x="1143" y="0"/>
                  </a:moveTo>
                  <a:cubicBezTo>
                    <a:pt x="1017" y="0"/>
                    <a:pt x="880" y="50"/>
                    <a:pt x="737" y="172"/>
                  </a:cubicBezTo>
                  <a:cubicBezTo>
                    <a:pt x="0" y="798"/>
                    <a:pt x="332" y="1842"/>
                    <a:pt x="1293" y="2208"/>
                  </a:cubicBezTo>
                  <a:cubicBezTo>
                    <a:pt x="1384" y="2243"/>
                    <a:pt x="1464" y="2259"/>
                    <a:pt x="1535" y="2259"/>
                  </a:cubicBezTo>
                  <a:cubicBezTo>
                    <a:pt x="2208" y="2259"/>
                    <a:pt x="2005" y="833"/>
                    <a:pt x="2005" y="833"/>
                  </a:cubicBezTo>
                  <a:cubicBezTo>
                    <a:pt x="2005" y="833"/>
                    <a:pt x="1660" y="0"/>
                    <a:pt x="1143" y="0"/>
                  </a:cubicBezTo>
                  <a:close/>
                </a:path>
              </a:pathLst>
            </a:custGeom>
            <a:solidFill>
              <a:srgbClr val="BB4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4"/>
            <p:cNvSpPr/>
            <p:nvPr/>
          </p:nvSpPr>
          <p:spPr>
            <a:xfrm>
              <a:off x="1919990" y="2743825"/>
              <a:ext cx="85340" cy="81234"/>
            </a:xfrm>
            <a:custGeom>
              <a:avLst/>
              <a:gdLst/>
              <a:ahLst/>
              <a:cxnLst/>
              <a:rect l="l" t="t" r="r" b="b"/>
              <a:pathLst>
                <a:path w="1040" h="990" extrusionOk="0">
                  <a:moveTo>
                    <a:pt x="251" y="0"/>
                  </a:moveTo>
                  <a:cubicBezTo>
                    <a:pt x="191" y="0"/>
                    <a:pt x="147" y="85"/>
                    <a:pt x="211" y="131"/>
                  </a:cubicBezTo>
                  <a:cubicBezTo>
                    <a:pt x="590" y="421"/>
                    <a:pt x="910" y="747"/>
                    <a:pt x="896" y="825"/>
                  </a:cubicBezTo>
                  <a:cubicBezTo>
                    <a:pt x="880" y="842"/>
                    <a:pt x="845" y="850"/>
                    <a:pt x="797" y="850"/>
                  </a:cubicBezTo>
                  <a:cubicBezTo>
                    <a:pt x="646" y="850"/>
                    <a:pt x="369" y="775"/>
                    <a:pt x="130" y="677"/>
                  </a:cubicBezTo>
                  <a:cubicBezTo>
                    <a:pt x="120" y="672"/>
                    <a:pt x="110" y="670"/>
                    <a:pt x="101" y="670"/>
                  </a:cubicBezTo>
                  <a:cubicBezTo>
                    <a:pt x="33" y="670"/>
                    <a:pt x="0" y="776"/>
                    <a:pt x="77" y="808"/>
                  </a:cubicBezTo>
                  <a:cubicBezTo>
                    <a:pt x="203" y="860"/>
                    <a:pt x="543" y="989"/>
                    <a:pt x="784" y="989"/>
                  </a:cubicBezTo>
                  <a:cubicBezTo>
                    <a:pt x="876" y="989"/>
                    <a:pt x="954" y="971"/>
                    <a:pt x="999" y="923"/>
                  </a:cubicBezTo>
                  <a:cubicBezTo>
                    <a:pt x="1026" y="893"/>
                    <a:pt x="1039" y="853"/>
                    <a:pt x="1035" y="814"/>
                  </a:cubicBezTo>
                  <a:cubicBezTo>
                    <a:pt x="1017" y="580"/>
                    <a:pt x="418" y="110"/>
                    <a:pt x="297" y="19"/>
                  </a:cubicBezTo>
                  <a:cubicBezTo>
                    <a:pt x="282" y="6"/>
                    <a:pt x="266" y="0"/>
                    <a:pt x="25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4"/>
            <p:cNvSpPr/>
            <p:nvPr/>
          </p:nvSpPr>
          <p:spPr>
            <a:xfrm>
              <a:off x="1543844" y="2488631"/>
              <a:ext cx="177901" cy="288669"/>
            </a:xfrm>
            <a:custGeom>
              <a:avLst/>
              <a:gdLst/>
              <a:ahLst/>
              <a:cxnLst/>
              <a:rect l="l" t="t" r="r" b="b"/>
              <a:pathLst>
                <a:path w="2168" h="3518" extrusionOk="0">
                  <a:moveTo>
                    <a:pt x="1510" y="1"/>
                  </a:moveTo>
                  <a:cubicBezTo>
                    <a:pt x="1" y="678"/>
                    <a:pt x="380" y="2836"/>
                    <a:pt x="636" y="3118"/>
                  </a:cubicBezTo>
                  <a:cubicBezTo>
                    <a:pt x="785" y="3283"/>
                    <a:pt x="844" y="3518"/>
                    <a:pt x="996" y="3518"/>
                  </a:cubicBezTo>
                  <a:cubicBezTo>
                    <a:pt x="1104" y="3518"/>
                    <a:pt x="1259" y="3398"/>
                    <a:pt x="1526" y="3047"/>
                  </a:cubicBezTo>
                  <a:cubicBezTo>
                    <a:pt x="2168" y="2205"/>
                    <a:pt x="1510" y="1"/>
                    <a:pt x="1510" y="1"/>
                  </a:cubicBezTo>
                  <a:close/>
                </a:path>
              </a:pathLst>
            </a:custGeom>
            <a:solidFill>
              <a:srgbClr val="1A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4"/>
            <p:cNvSpPr/>
            <p:nvPr/>
          </p:nvSpPr>
          <p:spPr>
            <a:xfrm>
              <a:off x="1803306" y="2684663"/>
              <a:ext cx="83781" cy="112826"/>
            </a:xfrm>
            <a:custGeom>
              <a:avLst/>
              <a:gdLst/>
              <a:ahLst/>
              <a:cxnLst/>
              <a:rect l="l" t="t" r="r" b="b"/>
              <a:pathLst>
                <a:path w="1021" h="1375" extrusionOk="0">
                  <a:moveTo>
                    <a:pt x="947" y="1"/>
                  </a:moveTo>
                  <a:cubicBezTo>
                    <a:pt x="909" y="1"/>
                    <a:pt x="877" y="31"/>
                    <a:pt x="877" y="70"/>
                  </a:cubicBezTo>
                  <a:cubicBezTo>
                    <a:pt x="852" y="1176"/>
                    <a:pt x="697" y="1229"/>
                    <a:pt x="679" y="1232"/>
                  </a:cubicBezTo>
                  <a:cubicBezTo>
                    <a:pt x="677" y="1232"/>
                    <a:pt x="675" y="1232"/>
                    <a:pt x="673" y="1232"/>
                  </a:cubicBezTo>
                  <a:cubicBezTo>
                    <a:pt x="565" y="1232"/>
                    <a:pt x="324" y="778"/>
                    <a:pt x="151" y="251"/>
                  </a:cubicBezTo>
                  <a:cubicBezTo>
                    <a:pt x="144" y="218"/>
                    <a:pt x="114" y="196"/>
                    <a:pt x="83" y="196"/>
                  </a:cubicBezTo>
                  <a:cubicBezTo>
                    <a:pt x="75" y="196"/>
                    <a:pt x="68" y="197"/>
                    <a:pt x="61" y="200"/>
                  </a:cubicBezTo>
                  <a:cubicBezTo>
                    <a:pt x="20" y="213"/>
                    <a:pt x="0" y="257"/>
                    <a:pt x="18" y="295"/>
                  </a:cubicBezTo>
                  <a:cubicBezTo>
                    <a:pt x="126" y="625"/>
                    <a:pt x="401" y="1375"/>
                    <a:pt x="678" y="1375"/>
                  </a:cubicBezTo>
                  <a:cubicBezTo>
                    <a:pt x="685" y="1373"/>
                    <a:pt x="693" y="1373"/>
                    <a:pt x="700" y="1372"/>
                  </a:cubicBezTo>
                  <a:cubicBezTo>
                    <a:pt x="843" y="1351"/>
                    <a:pt x="994" y="1180"/>
                    <a:pt x="1019" y="73"/>
                  </a:cubicBezTo>
                  <a:cubicBezTo>
                    <a:pt x="1020" y="34"/>
                    <a:pt x="990" y="2"/>
                    <a:pt x="949" y="1"/>
                  </a:cubicBezTo>
                  <a:cubicBezTo>
                    <a:pt x="949" y="1"/>
                    <a:pt x="948" y="1"/>
                    <a:pt x="94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4"/>
            <p:cNvSpPr/>
            <p:nvPr/>
          </p:nvSpPr>
          <p:spPr>
            <a:xfrm>
              <a:off x="2002621" y="2674652"/>
              <a:ext cx="76560" cy="119062"/>
            </a:xfrm>
            <a:custGeom>
              <a:avLst/>
              <a:gdLst/>
              <a:ahLst/>
              <a:cxnLst/>
              <a:rect l="l" t="t" r="r" b="b"/>
              <a:pathLst>
                <a:path w="933" h="1451" extrusionOk="0">
                  <a:moveTo>
                    <a:pt x="82" y="0"/>
                  </a:moveTo>
                  <a:cubicBezTo>
                    <a:pt x="42" y="0"/>
                    <a:pt x="1" y="32"/>
                    <a:pt x="11" y="85"/>
                  </a:cubicBezTo>
                  <a:cubicBezTo>
                    <a:pt x="75" y="466"/>
                    <a:pt x="244" y="1356"/>
                    <a:pt x="437" y="1441"/>
                  </a:cubicBezTo>
                  <a:cubicBezTo>
                    <a:pt x="451" y="1446"/>
                    <a:pt x="467" y="1450"/>
                    <a:pt x="482" y="1450"/>
                  </a:cubicBezTo>
                  <a:cubicBezTo>
                    <a:pt x="504" y="1450"/>
                    <a:pt x="527" y="1442"/>
                    <a:pt x="546" y="1429"/>
                  </a:cubicBezTo>
                  <a:cubicBezTo>
                    <a:pt x="744" y="1295"/>
                    <a:pt x="887" y="383"/>
                    <a:pt x="927" y="107"/>
                  </a:cubicBezTo>
                  <a:cubicBezTo>
                    <a:pt x="932" y="68"/>
                    <a:pt x="905" y="32"/>
                    <a:pt x="867" y="26"/>
                  </a:cubicBezTo>
                  <a:cubicBezTo>
                    <a:pt x="864" y="26"/>
                    <a:pt x="861" y="26"/>
                    <a:pt x="859" y="26"/>
                  </a:cubicBezTo>
                  <a:cubicBezTo>
                    <a:pt x="823" y="26"/>
                    <a:pt x="791" y="52"/>
                    <a:pt x="786" y="86"/>
                  </a:cubicBezTo>
                  <a:cubicBezTo>
                    <a:pt x="713" y="598"/>
                    <a:pt x="579" y="1187"/>
                    <a:pt x="482" y="1299"/>
                  </a:cubicBezTo>
                  <a:cubicBezTo>
                    <a:pt x="388" y="1196"/>
                    <a:pt x="240" y="593"/>
                    <a:pt x="151" y="62"/>
                  </a:cubicBezTo>
                  <a:cubicBezTo>
                    <a:pt x="146" y="20"/>
                    <a:pt x="114" y="0"/>
                    <a:pt x="8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4"/>
            <p:cNvSpPr/>
            <p:nvPr/>
          </p:nvSpPr>
          <p:spPr>
            <a:xfrm>
              <a:off x="1755467" y="3003697"/>
              <a:ext cx="237064" cy="62772"/>
            </a:xfrm>
            <a:custGeom>
              <a:avLst/>
              <a:gdLst/>
              <a:ahLst/>
              <a:cxnLst/>
              <a:rect l="l" t="t" r="r" b="b"/>
              <a:pathLst>
                <a:path w="2889" h="765" extrusionOk="0">
                  <a:moveTo>
                    <a:pt x="80" y="0"/>
                  </a:moveTo>
                  <a:cubicBezTo>
                    <a:pt x="59" y="0"/>
                    <a:pt x="39" y="9"/>
                    <a:pt x="25" y="27"/>
                  </a:cubicBezTo>
                  <a:cubicBezTo>
                    <a:pt x="1" y="57"/>
                    <a:pt x="5" y="102"/>
                    <a:pt x="35" y="126"/>
                  </a:cubicBezTo>
                  <a:cubicBezTo>
                    <a:pt x="45" y="134"/>
                    <a:pt x="835" y="765"/>
                    <a:pt x="1928" y="765"/>
                  </a:cubicBezTo>
                  <a:cubicBezTo>
                    <a:pt x="2228" y="765"/>
                    <a:pt x="2524" y="717"/>
                    <a:pt x="2808" y="623"/>
                  </a:cubicBezTo>
                  <a:cubicBezTo>
                    <a:pt x="2889" y="596"/>
                    <a:pt x="2861" y="485"/>
                    <a:pt x="2789" y="485"/>
                  </a:cubicBezTo>
                  <a:cubicBezTo>
                    <a:pt x="2781" y="485"/>
                    <a:pt x="2772" y="486"/>
                    <a:pt x="2764" y="489"/>
                  </a:cubicBezTo>
                  <a:cubicBezTo>
                    <a:pt x="2472" y="585"/>
                    <a:pt x="2190" y="623"/>
                    <a:pt x="1927" y="623"/>
                  </a:cubicBezTo>
                  <a:cubicBezTo>
                    <a:pt x="888" y="623"/>
                    <a:pt x="134" y="25"/>
                    <a:pt x="125" y="16"/>
                  </a:cubicBezTo>
                  <a:cubicBezTo>
                    <a:pt x="112" y="6"/>
                    <a:pt x="96"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4"/>
            <p:cNvSpPr/>
            <p:nvPr/>
          </p:nvSpPr>
          <p:spPr>
            <a:xfrm>
              <a:off x="1583477" y="2312211"/>
              <a:ext cx="573418" cy="380653"/>
            </a:xfrm>
            <a:custGeom>
              <a:avLst/>
              <a:gdLst/>
              <a:ahLst/>
              <a:cxnLst/>
              <a:rect l="l" t="t" r="r" b="b"/>
              <a:pathLst>
                <a:path w="6988" h="4639" extrusionOk="0">
                  <a:moveTo>
                    <a:pt x="3539" y="0"/>
                  </a:moveTo>
                  <a:cubicBezTo>
                    <a:pt x="3441" y="0"/>
                    <a:pt x="3340" y="4"/>
                    <a:pt x="3237" y="10"/>
                  </a:cubicBezTo>
                  <a:cubicBezTo>
                    <a:pt x="417" y="199"/>
                    <a:pt x="126" y="2232"/>
                    <a:pt x="126" y="2232"/>
                  </a:cubicBezTo>
                  <a:cubicBezTo>
                    <a:pt x="126" y="2232"/>
                    <a:pt x="0" y="3990"/>
                    <a:pt x="1134" y="4466"/>
                  </a:cubicBezTo>
                  <a:cubicBezTo>
                    <a:pt x="1424" y="4588"/>
                    <a:pt x="1664" y="4638"/>
                    <a:pt x="1862" y="4638"/>
                  </a:cubicBezTo>
                  <a:cubicBezTo>
                    <a:pt x="2505" y="4638"/>
                    <a:pt x="2706" y="4110"/>
                    <a:pt x="2716" y="3780"/>
                  </a:cubicBezTo>
                  <a:lnTo>
                    <a:pt x="2716" y="3780"/>
                  </a:lnTo>
                  <a:cubicBezTo>
                    <a:pt x="2851" y="3965"/>
                    <a:pt x="3114" y="4182"/>
                    <a:pt x="3490" y="4182"/>
                  </a:cubicBezTo>
                  <a:cubicBezTo>
                    <a:pt x="3715" y="4182"/>
                    <a:pt x="3979" y="4105"/>
                    <a:pt x="4281" y="3899"/>
                  </a:cubicBezTo>
                  <a:cubicBezTo>
                    <a:pt x="4991" y="3415"/>
                    <a:pt x="4769" y="2580"/>
                    <a:pt x="4769" y="2580"/>
                  </a:cubicBezTo>
                  <a:lnTo>
                    <a:pt x="4769" y="2580"/>
                  </a:lnTo>
                  <a:cubicBezTo>
                    <a:pt x="4769" y="2580"/>
                    <a:pt x="5296" y="3326"/>
                    <a:pt x="5846" y="3326"/>
                  </a:cubicBezTo>
                  <a:cubicBezTo>
                    <a:pt x="6013" y="3326"/>
                    <a:pt x="6182" y="3257"/>
                    <a:pt x="6340" y="3077"/>
                  </a:cubicBezTo>
                  <a:cubicBezTo>
                    <a:pt x="6987" y="2333"/>
                    <a:pt x="6124" y="0"/>
                    <a:pt x="3539" y="0"/>
                  </a:cubicBezTo>
                  <a:close/>
                </a:path>
              </a:pathLst>
            </a:custGeom>
            <a:solidFill>
              <a:srgbClr val="1A1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4"/>
            <p:cNvSpPr/>
            <p:nvPr/>
          </p:nvSpPr>
          <p:spPr>
            <a:xfrm>
              <a:off x="1545321" y="2326653"/>
              <a:ext cx="458127" cy="289654"/>
            </a:xfrm>
            <a:custGeom>
              <a:avLst/>
              <a:gdLst/>
              <a:ahLst/>
              <a:cxnLst/>
              <a:rect l="l" t="t" r="r" b="b"/>
              <a:pathLst>
                <a:path w="5583" h="3530" extrusionOk="0">
                  <a:moveTo>
                    <a:pt x="3594" y="0"/>
                  </a:moveTo>
                  <a:cubicBezTo>
                    <a:pt x="2474" y="0"/>
                    <a:pt x="1332" y="655"/>
                    <a:pt x="830" y="1503"/>
                  </a:cubicBezTo>
                  <a:cubicBezTo>
                    <a:pt x="0" y="2908"/>
                    <a:pt x="678" y="3529"/>
                    <a:pt x="678" y="3529"/>
                  </a:cubicBezTo>
                  <a:cubicBezTo>
                    <a:pt x="1420" y="1242"/>
                    <a:pt x="3108" y="802"/>
                    <a:pt x="4296" y="802"/>
                  </a:cubicBezTo>
                  <a:cubicBezTo>
                    <a:pt x="5037" y="802"/>
                    <a:pt x="5583" y="973"/>
                    <a:pt x="5583" y="973"/>
                  </a:cubicBezTo>
                  <a:cubicBezTo>
                    <a:pt x="5053" y="281"/>
                    <a:pt x="4329" y="0"/>
                    <a:pt x="3594" y="0"/>
                  </a:cubicBezTo>
                  <a:close/>
                </a:path>
              </a:pathLst>
            </a:custGeom>
            <a:solidFill>
              <a:srgbClr val="E7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4"/>
            <p:cNvSpPr/>
            <p:nvPr/>
          </p:nvSpPr>
          <p:spPr>
            <a:xfrm>
              <a:off x="1402707" y="1940415"/>
              <a:ext cx="541744" cy="492576"/>
            </a:xfrm>
            <a:custGeom>
              <a:avLst/>
              <a:gdLst/>
              <a:ahLst/>
              <a:cxnLst/>
              <a:rect l="l" t="t" r="r" b="b"/>
              <a:pathLst>
                <a:path w="6602" h="6003" extrusionOk="0">
                  <a:moveTo>
                    <a:pt x="4396" y="1"/>
                  </a:moveTo>
                  <a:cubicBezTo>
                    <a:pt x="2825" y="1"/>
                    <a:pt x="4759" y="5017"/>
                    <a:pt x="4759" y="5017"/>
                  </a:cubicBezTo>
                  <a:lnTo>
                    <a:pt x="3919" y="5267"/>
                  </a:lnTo>
                  <a:cubicBezTo>
                    <a:pt x="3919" y="5267"/>
                    <a:pt x="1794" y="1191"/>
                    <a:pt x="851" y="1191"/>
                  </a:cubicBezTo>
                  <a:cubicBezTo>
                    <a:pt x="677" y="1191"/>
                    <a:pt x="544" y="1330"/>
                    <a:pt x="471" y="1657"/>
                  </a:cubicBezTo>
                  <a:cubicBezTo>
                    <a:pt x="0" y="3759"/>
                    <a:pt x="2933" y="5958"/>
                    <a:pt x="2933" y="5958"/>
                  </a:cubicBezTo>
                  <a:cubicBezTo>
                    <a:pt x="2946" y="5989"/>
                    <a:pt x="2991" y="6002"/>
                    <a:pt x="3058" y="6002"/>
                  </a:cubicBezTo>
                  <a:cubicBezTo>
                    <a:pt x="3558" y="6002"/>
                    <a:pt x="5342" y="5274"/>
                    <a:pt x="5342" y="5274"/>
                  </a:cubicBezTo>
                  <a:cubicBezTo>
                    <a:pt x="5342" y="5274"/>
                    <a:pt x="6601" y="515"/>
                    <a:pt x="4626" y="31"/>
                  </a:cubicBezTo>
                  <a:cubicBezTo>
                    <a:pt x="4542" y="10"/>
                    <a:pt x="4465" y="1"/>
                    <a:pt x="4396" y="1"/>
                  </a:cubicBezTo>
                  <a:close/>
                </a:path>
              </a:pathLst>
            </a:custGeom>
            <a:solidFill>
              <a:srgbClr val="E7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4"/>
            <p:cNvSpPr/>
            <p:nvPr/>
          </p:nvSpPr>
          <p:spPr>
            <a:xfrm>
              <a:off x="1490918" y="2141452"/>
              <a:ext cx="182988" cy="237877"/>
            </a:xfrm>
            <a:custGeom>
              <a:avLst/>
              <a:gdLst/>
              <a:ahLst/>
              <a:cxnLst/>
              <a:rect l="l" t="t" r="r" b="b"/>
              <a:pathLst>
                <a:path w="2230" h="2899" extrusionOk="0">
                  <a:moveTo>
                    <a:pt x="254" y="0"/>
                  </a:moveTo>
                  <a:cubicBezTo>
                    <a:pt x="201" y="0"/>
                    <a:pt x="149" y="24"/>
                    <a:pt x="114" y="65"/>
                  </a:cubicBezTo>
                  <a:cubicBezTo>
                    <a:pt x="16" y="174"/>
                    <a:pt x="0" y="360"/>
                    <a:pt x="64" y="620"/>
                  </a:cubicBezTo>
                  <a:cubicBezTo>
                    <a:pt x="257" y="1404"/>
                    <a:pt x="1123" y="2633"/>
                    <a:pt x="1822" y="2894"/>
                  </a:cubicBezTo>
                  <a:cubicBezTo>
                    <a:pt x="1830" y="2898"/>
                    <a:pt x="1838" y="2899"/>
                    <a:pt x="1846" y="2899"/>
                  </a:cubicBezTo>
                  <a:lnTo>
                    <a:pt x="1846" y="2898"/>
                  </a:lnTo>
                  <a:cubicBezTo>
                    <a:pt x="1847" y="2898"/>
                    <a:pt x="1847" y="2898"/>
                    <a:pt x="1848" y="2898"/>
                  </a:cubicBezTo>
                  <a:cubicBezTo>
                    <a:pt x="1925" y="2898"/>
                    <a:pt x="1945" y="2789"/>
                    <a:pt x="1872" y="2761"/>
                  </a:cubicBezTo>
                  <a:cubicBezTo>
                    <a:pt x="1227" y="2521"/>
                    <a:pt x="384" y="1332"/>
                    <a:pt x="201" y="586"/>
                  </a:cubicBezTo>
                  <a:cubicBezTo>
                    <a:pt x="150" y="380"/>
                    <a:pt x="157" y="229"/>
                    <a:pt x="218" y="158"/>
                  </a:cubicBezTo>
                  <a:cubicBezTo>
                    <a:pt x="228" y="148"/>
                    <a:pt x="242" y="141"/>
                    <a:pt x="256" y="141"/>
                  </a:cubicBezTo>
                  <a:cubicBezTo>
                    <a:pt x="259" y="141"/>
                    <a:pt x="263" y="142"/>
                    <a:pt x="266" y="142"/>
                  </a:cubicBezTo>
                  <a:cubicBezTo>
                    <a:pt x="604" y="178"/>
                    <a:pt x="1552" y="1626"/>
                    <a:pt x="2071" y="2531"/>
                  </a:cubicBezTo>
                  <a:cubicBezTo>
                    <a:pt x="2085" y="2559"/>
                    <a:pt x="2108" y="2570"/>
                    <a:pt x="2131" y="2570"/>
                  </a:cubicBezTo>
                  <a:cubicBezTo>
                    <a:pt x="2180" y="2570"/>
                    <a:pt x="2229" y="2518"/>
                    <a:pt x="2194" y="2462"/>
                  </a:cubicBezTo>
                  <a:cubicBezTo>
                    <a:pt x="2052" y="2216"/>
                    <a:pt x="802" y="57"/>
                    <a:pt x="281" y="2"/>
                  </a:cubicBezTo>
                  <a:cubicBezTo>
                    <a:pt x="272" y="1"/>
                    <a:pt x="263" y="0"/>
                    <a:pt x="25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4"/>
            <p:cNvSpPr/>
            <p:nvPr/>
          </p:nvSpPr>
          <p:spPr>
            <a:xfrm>
              <a:off x="1746441" y="2043806"/>
              <a:ext cx="101341" cy="255847"/>
            </a:xfrm>
            <a:custGeom>
              <a:avLst/>
              <a:gdLst/>
              <a:ahLst/>
              <a:cxnLst/>
              <a:rect l="l" t="t" r="r" b="b"/>
              <a:pathLst>
                <a:path w="1235" h="3118" extrusionOk="0">
                  <a:moveTo>
                    <a:pt x="464" y="0"/>
                  </a:moveTo>
                  <a:cubicBezTo>
                    <a:pt x="413" y="0"/>
                    <a:pt x="375" y="22"/>
                    <a:pt x="355" y="40"/>
                  </a:cubicBezTo>
                  <a:cubicBezTo>
                    <a:pt x="1" y="330"/>
                    <a:pt x="483" y="2608"/>
                    <a:pt x="584" y="3062"/>
                  </a:cubicBezTo>
                  <a:cubicBezTo>
                    <a:pt x="590" y="3094"/>
                    <a:pt x="620" y="3117"/>
                    <a:pt x="653" y="3117"/>
                  </a:cubicBezTo>
                  <a:cubicBezTo>
                    <a:pt x="659" y="3117"/>
                    <a:pt x="663" y="3116"/>
                    <a:pt x="668" y="3114"/>
                  </a:cubicBezTo>
                  <a:cubicBezTo>
                    <a:pt x="705" y="3106"/>
                    <a:pt x="729" y="3069"/>
                    <a:pt x="721" y="3031"/>
                  </a:cubicBezTo>
                  <a:cubicBezTo>
                    <a:pt x="479" y="1938"/>
                    <a:pt x="234" y="322"/>
                    <a:pt x="445" y="149"/>
                  </a:cubicBezTo>
                  <a:cubicBezTo>
                    <a:pt x="448" y="146"/>
                    <a:pt x="453" y="142"/>
                    <a:pt x="464" y="142"/>
                  </a:cubicBezTo>
                  <a:cubicBezTo>
                    <a:pt x="472" y="142"/>
                    <a:pt x="482" y="144"/>
                    <a:pt x="497" y="151"/>
                  </a:cubicBezTo>
                  <a:cubicBezTo>
                    <a:pt x="632" y="209"/>
                    <a:pt x="752" y="414"/>
                    <a:pt x="848" y="742"/>
                  </a:cubicBezTo>
                  <a:cubicBezTo>
                    <a:pt x="1077" y="1533"/>
                    <a:pt x="1062" y="2673"/>
                    <a:pt x="975" y="2803"/>
                  </a:cubicBezTo>
                  <a:cubicBezTo>
                    <a:pt x="930" y="2859"/>
                    <a:pt x="981" y="2919"/>
                    <a:pt x="1033" y="2919"/>
                  </a:cubicBezTo>
                  <a:cubicBezTo>
                    <a:pt x="1056" y="2919"/>
                    <a:pt x="1078" y="2908"/>
                    <a:pt x="1093" y="2882"/>
                  </a:cubicBezTo>
                  <a:cubicBezTo>
                    <a:pt x="1235" y="2673"/>
                    <a:pt x="1199" y="1446"/>
                    <a:pt x="983" y="701"/>
                  </a:cubicBezTo>
                  <a:cubicBezTo>
                    <a:pt x="875" y="327"/>
                    <a:pt x="731" y="99"/>
                    <a:pt x="554" y="21"/>
                  </a:cubicBezTo>
                  <a:cubicBezTo>
                    <a:pt x="521" y="6"/>
                    <a:pt x="491" y="0"/>
                    <a:pt x="46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4"/>
            <p:cNvSpPr/>
            <p:nvPr/>
          </p:nvSpPr>
          <p:spPr>
            <a:xfrm>
              <a:off x="1460639" y="3251834"/>
              <a:ext cx="138677" cy="24042"/>
            </a:xfrm>
            <a:custGeom>
              <a:avLst/>
              <a:gdLst/>
              <a:ahLst/>
              <a:cxnLst/>
              <a:rect l="l" t="t" r="r" b="b"/>
              <a:pathLst>
                <a:path w="1690" h="293" extrusionOk="0">
                  <a:moveTo>
                    <a:pt x="102" y="0"/>
                  </a:moveTo>
                  <a:cubicBezTo>
                    <a:pt x="30" y="0"/>
                    <a:pt x="0" y="110"/>
                    <a:pt x="80" y="139"/>
                  </a:cubicBezTo>
                  <a:cubicBezTo>
                    <a:pt x="396" y="241"/>
                    <a:pt x="723" y="293"/>
                    <a:pt x="1055" y="293"/>
                  </a:cubicBezTo>
                  <a:cubicBezTo>
                    <a:pt x="1061" y="293"/>
                    <a:pt x="1066" y="293"/>
                    <a:pt x="1072" y="293"/>
                  </a:cubicBezTo>
                  <a:cubicBezTo>
                    <a:pt x="1251" y="293"/>
                    <a:pt x="1431" y="273"/>
                    <a:pt x="1606" y="235"/>
                  </a:cubicBezTo>
                  <a:cubicBezTo>
                    <a:pt x="1690" y="214"/>
                    <a:pt x="1669" y="96"/>
                    <a:pt x="1592" y="96"/>
                  </a:cubicBezTo>
                  <a:cubicBezTo>
                    <a:pt x="1587" y="96"/>
                    <a:pt x="1582" y="96"/>
                    <a:pt x="1576" y="97"/>
                  </a:cubicBezTo>
                  <a:cubicBezTo>
                    <a:pt x="1401" y="136"/>
                    <a:pt x="1226" y="151"/>
                    <a:pt x="1061" y="151"/>
                  </a:cubicBezTo>
                  <a:cubicBezTo>
                    <a:pt x="546" y="151"/>
                    <a:pt x="134" y="7"/>
                    <a:pt x="129" y="5"/>
                  </a:cubicBezTo>
                  <a:cubicBezTo>
                    <a:pt x="119" y="2"/>
                    <a:pt x="110" y="0"/>
                    <a:pt x="10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4"/>
            <p:cNvSpPr/>
            <p:nvPr/>
          </p:nvSpPr>
          <p:spPr>
            <a:xfrm>
              <a:off x="1956423" y="2263716"/>
              <a:ext cx="274318" cy="325922"/>
            </a:xfrm>
            <a:custGeom>
              <a:avLst/>
              <a:gdLst/>
              <a:ahLst/>
              <a:cxnLst/>
              <a:rect l="l" t="t" r="r" b="b"/>
              <a:pathLst>
                <a:path w="3343" h="3972" extrusionOk="0">
                  <a:moveTo>
                    <a:pt x="1185" y="1032"/>
                  </a:moveTo>
                  <a:cubicBezTo>
                    <a:pt x="1184" y="1044"/>
                    <a:pt x="1181" y="1056"/>
                    <a:pt x="1178" y="1065"/>
                  </a:cubicBezTo>
                  <a:cubicBezTo>
                    <a:pt x="1153" y="1167"/>
                    <a:pt x="1114" y="1204"/>
                    <a:pt x="1095" y="1204"/>
                  </a:cubicBezTo>
                  <a:cubicBezTo>
                    <a:pt x="1095" y="1204"/>
                    <a:pt x="1094" y="1204"/>
                    <a:pt x="1094" y="1204"/>
                  </a:cubicBezTo>
                  <a:cubicBezTo>
                    <a:pt x="1089" y="1200"/>
                    <a:pt x="1091" y="1184"/>
                    <a:pt x="1094" y="1171"/>
                  </a:cubicBezTo>
                  <a:cubicBezTo>
                    <a:pt x="1105" y="1131"/>
                    <a:pt x="1137" y="1083"/>
                    <a:pt x="1185" y="1032"/>
                  </a:cubicBezTo>
                  <a:close/>
                  <a:moveTo>
                    <a:pt x="2303" y="2420"/>
                  </a:moveTo>
                  <a:lnTo>
                    <a:pt x="2303" y="2420"/>
                  </a:lnTo>
                  <a:cubicBezTo>
                    <a:pt x="2296" y="2438"/>
                    <a:pt x="2288" y="2458"/>
                    <a:pt x="2281" y="2477"/>
                  </a:cubicBezTo>
                  <a:cubicBezTo>
                    <a:pt x="2192" y="2710"/>
                    <a:pt x="2099" y="2792"/>
                    <a:pt x="2089" y="2801"/>
                  </a:cubicBezTo>
                  <a:cubicBezTo>
                    <a:pt x="2085" y="2797"/>
                    <a:pt x="2082" y="2792"/>
                    <a:pt x="2081" y="2788"/>
                  </a:cubicBezTo>
                  <a:cubicBezTo>
                    <a:pt x="2034" y="2678"/>
                    <a:pt x="2081" y="2547"/>
                    <a:pt x="2198" y="2468"/>
                  </a:cubicBezTo>
                  <a:cubicBezTo>
                    <a:pt x="2230" y="2446"/>
                    <a:pt x="2265" y="2430"/>
                    <a:pt x="2303" y="2420"/>
                  </a:cubicBezTo>
                  <a:close/>
                  <a:moveTo>
                    <a:pt x="590" y="1"/>
                  </a:moveTo>
                  <a:cubicBezTo>
                    <a:pt x="559" y="1"/>
                    <a:pt x="528" y="4"/>
                    <a:pt x="498" y="9"/>
                  </a:cubicBezTo>
                  <a:cubicBezTo>
                    <a:pt x="202" y="63"/>
                    <a:pt x="27" y="362"/>
                    <a:pt x="19" y="374"/>
                  </a:cubicBezTo>
                  <a:cubicBezTo>
                    <a:pt x="1" y="409"/>
                    <a:pt x="11" y="452"/>
                    <a:pt x="46" y="472"/>
                  </a:cubicBezTo>
                  <a:cubicBezTo>
                    <a:pt x="57" y="478"/>
                    <a:pt x="68" y="481"/>
                    <a:pt x="80" y="481"/>
                  </a:cubicBezTo>
                  <a:cubicBezTo>
                    <a:pt x="104" y="481"/>
                    <a:pt x="129" y="468"/>
                    <a:pt x="142" y="445"/>
                  </a:cubicBezTo>
                  <a:cubicBezTo>
                    <a:pt x="144" y="442"/>
                    <a:pt x="293" y="190"/>
                    <a:pt x="525" y="148"/>
                  </a:cubicBezTo>
                  <a:cubicBezTo>
                    <a:pt x="546" y="144"/>
                    <a:pt x="567" y="142"/>
                    <a:pt x="589" y="142"/>
                  </a:cubicBezTo>
                  <a:cubicBezTo>
                    <a:pt x="693" y="142"/>
                    <a:pt x="800" y="187"/>
                    <a:pt x="908" y="277"/>
                  </a:cubicBezTo>
                  <a:cubicBezTo>
                    <a:pt x="1079" y="414"/>
                    <a:pt x="1184" y="619"/>
                    <a:pt x="1196" y="839"/>
                  </a:cubicBezTo>
                  <a:cubicBezTo>
                    <a:pt x="1073" y="929"/>
                    <a:pt x="984" y="1037"/>
                    <a:pt x="958" y="1136"/>
                  </a:cubicBezTo>
                  <a:cubicBezTo>
                    <a:pt x="931" y="1234"/>
                    <a:pt x="974" y="1289"/>
                    <a:pt x="1002" y="1313"/>
                  </a:cubicBezTo>
                  <a:cubicBezTo>
                    <a:pt x="1029" y="1339"/>
                    <a:pt x="1064" y="1353"/>
                    <a:pt x="1101" y="1353"/>
                  </a:cubicBezTo>
                  <a:cubicBezTo>
                    <a:pt x="1117" y="1353"/>
                    <a:pt x="1133" y="1350"/>
                    <a:pt x="1149" y="1345"/>
                  </a:cubicBezTo>
                  <a:cubicBezTo>
                    <a:pt x="1233" y="1315"/>
                    <a:pt x="1300" y="1204"/>
                    <a:pt x="1327" y="1048"/>
                  </a:cubicBezTo>
                  <a:cubicBezTo>
                    <a:pt x="1335" y="1004"/>
                    <a:pt x="1339" y="958"/>
                    <a:pt x="1340" y="914"/>
                  </a:cubicBezTo>
                  <a:cubicBezTo>
                    <a:pt x="1410" y="873"/>
                    <a:pt x="1486" y="845"/>
                    <a:pt x="1565" y="829"/>
                  </a:cubicBezTo>
                  <a:cubicBezTo>
                    <a:pt x="1599" y="822"/>
                    <a:pt x="1637" y="818"/>
                    <a:pt x="1677" y="818"/>
                  </a:cubicBezTo>
                  <a:cubicBezTo>
                    <a:pt x="1831" y="818"/>
                    <a:pt x="2021" y="880"/>
                    <a:pt x="2194" y="1112"/>
                  </a:cubicBezTo>
                  <a:cubicBezTo>
                    <a:pt x="2444" y="1444"/>
                    <a:pt x="2442" y="1902"/>
                    <a:pt x="2348" y="2266"/>
                  </a:cubicBezTo>
                  <a:cubicBezTo>
                    <a:pt x="2266" y="2275"/>
                    <a:pt x="2188" y="2305"/>
                    <a:pt x="2118" y="2350"/>
                  </a:cubicBezTo>
                  <a:cubicBezTo>
                    <a:pt x="1946" y="2468"/>
                    <a:pt x="1876" y="2671"/>
                    <a:pt x="1951" y="2843"/>
                  </a:cubicBezTo>
                  <a:cubicBezTo>
                    <a:pt x="1984" y="2924"/>
                    <a:pt x="2042" y="2937"/>
                    <a:pt x="2073" y="2938"/>
                  </a:cubicBezTo>
                  <a:cubicBezTo>
                    <a:pt x="2073" y="2938"/>
                    <a:pt x="2074" y="2938"/>
                    <a:pt x="2074" y="2938"/>
                  </a:cubicBezTo>
                  <a:cubicBezTo>
                    <a:pt x="2181" y="2938"/>
                    <a:pt x="2281" y="2801"/>
                    <a:pt x="2343" y="2683"/>
                  </a:cubicBezTo>
                  <a:cubicBezTo>
                    <a:pt x="2389" y="2595"/>
                    <a:pt x="2427" y="2501"/>
                    <a:pt x="2456" y="2406"/>
                  </a:cubicBezTo>
                  <a:cubicBezTo>
                    <a:pt x="2589" y="2418"/>
                    <a:pt x="2745" y="2489"/>
                    <a:pt x="2909" y="2653"/>
                  </a:cubicBezTo>
                  <a:cubicBezTo>
                    <a:pt x="3209" y="2953"/>
                    <a:pt x="3139" y="3271"/>
                    <a:pt x="3073" y="3434"/>
                  </a:cubicBezTo>
                  <a:cubicBezTo>
                    <a:pt x="2971" y="3680"/>
                    <a:pt x="2773" y="3831"/>
                    <a:pt x="2677" y="3831"/>
                  </a:cubicBezTo>
                  <a:cubicBezTo>
                    <a:pt x="2675" y="3831"/>
                    <a:pt x="2673" y="3831"/>
                    <a:pt x="2672" y="3831"/>
                  </a:cubicBezTo>
                  <a:cubicBezTo>
                    <a:pt x="2578" y="3831"/>
                    <a:pt x="2578" y="3972"/>
                    <a:pt x="2672" y="3972"/>
                  </a:cubicBezTo>
                  <a:cubicBezTo>
                    <a:pt x="2673" y="3972"/>
                    <a:pt x="2675" y="3972"/>
                    <a:pt x="2677" y="3972"/>
                  </a:cubicBezTo>
                  <a:cubicBezTo>
                    <a:pt x="2860" y="3972"/>
                    <a:pt x="3091" y="3760"/>
                    <a:pt x="3205" y="3490"/>
                  </a:cubicBezTo>
                  <a:cubicBezTo>
                    <a:pt x="3343" y="3156"/>
                    <a:pt x="3272" y="2815"/>
                    <a:pt x="3011" y="2555"/>
                  </a:cubicBezTo>
                  <a:cubicBezTo>
                    <a:pt x="2831" y="2373"/>
                    <a:pt x="2653" y="2289"/>
                    <a:pt x="2496" y="2268"/>
                  </a:cubicBezTo>
                  <a:cubicBezTo>
                    <a:pt x="2589" y="1881"/>
                    <a:pt x="2585" y="1396"/>
                    <a:pt x="2309" y="1028"/>
                  </a:cubicBezTo>
                  <a:cubicBezTo>
                    <a:pt x="2136" y="798"/>
                    <a:pt x="1916" y="676"/>
                    <a:pt x="1678" y="676"/>
                  </a:cubicBezTo>
                  <a:cubicBezTo>
                    <a:pt x="1632" y="676"/>
                    <a:pt x="1586" y="681"/>
                    <a:pt x="1539" y="690"/>
                  </a:cubicBezTo>
                  <a:cubicBezTo>
                    <a:pt x="1467" y="703"/>
                    <a:pt x="1398" y="727"/>
                    <a:pt x="1332" y="759"/>
                  </a:cubicBezTo>
                  <a:cubicBezTo>
                    <a:pt x="1301" y="527"/>
                    <a:pt x="1182" y="314"/>
                    <a:pt x="999" y="167"/>
                  </a:cubicBezTo>
                  <a:cubicBezTo>
                    <a:pt x="864" y="57"/>
                    <a:pt x="727" y="1"/>
                    <a:pt x="590"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4"/>
            <p:cNvSpPr/>
            <p:nvPr/>
          </p:nvSpPr>
          <p:spPr>
            <a:xfrm>
              <a:off x="1642722" y="2417243"/>
              <a:ext cx="326589" cy="205055"/>
            </a:xfrm>
            <a:custGeom>
              <a:avLst/>
              <a:gdLst/>
              <a:ahLst/>
              <a:cxnLst/>
              <a:rect l="l" t="t" r="r" b="b"/>
              <a:pathLst>
                <a:path w="3980" h="2499" extrusionOk="0">
                  <a:moveTo>
                    <a:pt x="2493" y="542"/>
                  </a:moveTo>
                  <a:cubicBezTo>
                    <a:pt x="2572" y="542"/>
                    <a:pt x="2627" y="591"/>
                    <a:pt x="2653" y="688"/>
                  </a:cubicBezTo>
                  <a:cubicBezTo>
                    <a:pt x="2665" y="732"/>
                    <a:pt x="2670" y="778"/>
                    <a:pt x="2670" y="827"/>
                  </a:cubicBezTo>
                  <a:cubicBezTo>
                    <a:pt x="2655" y="816"/>
                    <a:pt x="2640" y="807"/>
                    <a:pt x="2627" y="796"/>
                  </a:cubicBezTo>
                  <a:cubicBezTo>
                    <a:pt x="2467" y="677"/>
                    <a:pt x="2419" y="578"/>
                    <a:pt x="2425" y="557"/>
                  </a:cubicBezTo>
                  <a:cubicBezTo>
                    <a:pt x="2439" y="547"/>
                    <a:pt x="2455" y="543"/>
                    <a:pt x="2471" y="543"/>
                  </a:cubicBezTo>
                  <a:cubicBezTo>
                    <a:pt x="2479" y="542"/>
                    <a:pt x="2487" y="542"/>
                    <a:pt x="2493" y="542"/>
                  </a:cubicBezTo>
                  <a:close/>
                  <a:moveTo>
                    <a:pt x="1273" y="1138"/>
                  </a:moveTo>
                  <a:cubicBezTo>
                    <a:pt x="1305" y="1158"/>
                    <a:pt x="1354" y="1282"/>
                    <a:pt x="1338" y="1498"/>
                  </a:cubicBezTo>
                  <a:cubicBezTo>
                    <a:pt x="1306" y="1464"/>
                    <a:pt x="1280" y="1425"/>
                    <a:pt x="1257" y="1385"/>
                  </a:cubicBezTo>
                  <a:cubicBezTo>
                    <a:pt x="1209" y="1300"/>
                    <a:pt x="1182" y="1193"/>
                    <a:pt x="1253" y="1145"/>
                  </a:cubicBezTo>
                  <a:cubicBezTo>
                    <a:pt x="1258" y="1141"/>
                    <a:pt x="1264" y="1138"/>
                    <a:pt x="1270" y="1138"/>
                  </a:cubicBezTo>
                  <a:close/>
                  <a:moveTo>
                    <a:pt x="3525" y="0"/>
                  </a:moveTo>
                  <a:cubicBezTo>
                    <a:pt x="3464" y="0"/>
                    <a:pt x="3422" y="87"/>
                    <a:pt x="3487" y="131"/>
                  </a:cubicBezTo>
                  <a:cubicBezTo>
                    <a:pt x="3583" y="194"/>
                    <a:pt x="3833" y="404"/>
                    <a:pt x="3836" y="617"/>
                  </a:cubicBezTo>
                  <a:cubicBezTo>
                    <a:pt x="3837" y="730"/>
                    <a:pt x="3767" y="836"/>
                    <a:pt x="3626" y="934"/>
                  </a:cubicBezTo>
                  <a:cubicBezTo>
                    <a:pt x="3520" y="1008"/>
                    <a:pt x="3401" y="1037"/>
                    <a:pt x="3282" y="1037"/>
                  </a:cubicBezTo>
                  <a:cubicBezTo>
                    <a:pt x="3112" y="1037"/>
                    <a:pt x="2942" y="978"/>
                    <a:pt x="2805" y="907"/>
                  </a:cubicBezTo>
                  <a:cubicBezTo>
                    <a:pt x="2816" y="820"/>
                    <a:pt x="2810" y="733"/>
                    <a:pt x="2789" y="649"/>
                  </a:cubicBezTo>
                  <a:cubicBezTo>
                    <a:pt x="2745" y="491"/>
                    <a:pt x="2635" y="401"/>
                    <a:pt x="2494" y="401"/>
                  </a:cubicBezTo>
                  <a:cubicBezTo>
                    <a:pt x="2481" y="401"/>
                    <a:pt x="2469" y="401"/>
                    <a:pt x="2456" y="403"/>
                  </a:cubicBezTo>
                  <a:cubicBezTo>
                    <a:pt x="2333" y="415"/>
                    <a:pt x="2298" y="482"/>
                    <a:pt x="2289" y="520"/>
                  </a:cubicBezTo>
                  <a:cubicBezTo>
                    <a:pt x="2245" y="688"/>
                    <a:pt x="2497" y="880"/>
                    <a:pt x="2576" y="934"/>
                  </a:cubicBezTo>
                  <a:cubicBezTo>
                    <a:pt x="2600" y="951"/>
                    <a:pt x="2624" y="967"/>
                    <a:pt x="2651" y="983"/>
                  </a:cubicBezTo>
                  <a:cubicBezTo>
                    <a:pt x="2598" y="1234"/>
                    <a:pt x="2425" y="1520"/>
                    <a:pt x="2127" y="1659"/>
                  </a:cubicBezTo>
                  <a:cubicBezTo>
                    <a:pt x="2037" y="1703"/>
                    <a:pt x="1939" y="1725"/>
                    <a:pt x="1842" y="1725"/>
                  </a:cubicBezTo>
                  <a:cubicBezTo>
                    <a:pt x="1710" y="1725"/>
                    <a:pt x="1579" y="1685"/>
                    <a:pt x="1467" y="1609"/>
                  </a:cubicBezTo>
                  <a:cubicBezTo>
                    <a:pt x="1471" y="1587"/>
                    <a:pt x="1473" y="1567"/>
                    <a:pt x="1475" y="1546"/>
                  </a:cubicBezTo>
                  <a:cubicBezTo>
                    <a:pt x="1496" y="1352"/>
                    <a:pt x="1475" y="1095"/>
                    <a:pt x="1346" y="1018"/>
                  </a:cubicBezTo>
                  <a:cubicBezTo>
                    <a:pt x="1322" y="1003"/>
                    <a:pt x="1296" y="996"/>
                    <a:pt x="1270" y="996"/>
                  </a:cubicBezTo>
                  <a:cubicBezTo>
                    <a:pt x="1238" y="996"/>
                    <a:pt x="1205" y="1007"/>
                    <a:pt x="1174" y="1027"/>
                  </a:cubicBezTo>
                  <a:cubicBezTo>
                    <a:pt x="1048" y="1110"/>
                    <a:pt x="1032" y="1278"/>
                    <a:pt x="1133" y="1455"/>
                  </a:cubicBezTo>
                  <a:cubicBezTo>
                    <a:pt x="1179" y="1536"/>
                    <a:pt x="1240" y="1607"/>
                    <a:pt x="1312" y="1667"/>
                  </a:cubicBezTo>
                  <a:cubicBezTo>
                    <a:pt x="1250" y="1933"/>
                    <a:pt x="1090" y="2214"/>
                    <a:pt x="789" y="2317"/>
                  </a:cubicBezTo>
                  <a:cubicBezTo>
                    <a:pt x="712" y="2343"/>
                    <a:pt x="642" y="2357"/>
                    <a:pt x="580" y="2357"/>
                  </a:cubicBezTo>
                  <a:cubicBezTo>
                    <a:pt x="501" y="2357"/>
                    <a:pt x="434" y="2336"/>
                    <a:pt x="377" y="2294"/>
                  </a:cubicBezTo>
                  <a:cubicBezTo>
                    <a:pt x="143" y="2125"/>
                    <a:pt x="151" y="1659"/>
                    <a:pt x="151" y="1654"/>
                  </a:cubicBezTo>
                  <a:cubicBezTo>
                    <a:pt x="151" y="1615"/>
                    <a:pt x="121" y="1583"/>
                    <a:pt x="82" y="1582"/>
                  </a:cubicBezTo>
                  <a:lnTo>
                    <a:pt x="80" y="1582"/>
                  </a:lnTo>
                  <a:cubicBezTo>
                    <a:pt x="42" y="1582"/>
                    <a:pt x="10" y="1613"/>
                    <a:pt x="10" y="1651"/>
                  </a:cubicBezTo>
                  <a:cubicBezTo>
                    <a:pt x="10" y="1674"/>
                    <a:pt x="0" y="2194"/>
                    <a:pt x="293" y="2409"/>
                  </a:cubicBezTo>
                  <a:cubicBezTo>
                    <a:pt x="374" y="2468"/>
                    <a:pt x="472" y="2499"/>
                    <a:pt x="573" y="2499"/>
                  </a:cubicBezTo>
                  <a:cubicBezTo>
                    <a:pt x="575" y="2499"/>
                    <a:pt x="577" y="2499"/>
                    <a:pt x="579" y="2499"/>
                  </a:cubicBezTo>
                  <a:cubicBezTo>
                    <a:pt x="666" y="2496"/>
                    <a:pt x="752" y="2480"/>
                    <a:pt x="833" y="2449"/>
                  </a:cubicBezTo>
                  <a:cubicBezTo>
                    <a:pt x="1167" y="2335"/>
                    <a:pt x="1356" y="2042"/>
                    <a:pt x="1435" y="1753"/>
                  </a:cubicBezTo>
                  <a:cubicBezTo>
                    <a:pt x="1560" y="1828"/>
                    <a:pt x="1701" y="1866"/>
                    <a:pt x="1841" y="1866"/>
                  </a:cubicBezTo>
                  <a:cubicBezTo>
                    <a:pt x="1959" y="1866"/>
                    <a:pt x="2077" y="1839"/>
                    <a:pt x="2186" y="1786"/>
                  </a:cubicBezTo>
                  <a:cubicBezTo>
                    <a:pt x="2515" y="1634"/>
                    <a:pt x="2709" y="1332"/>
                    <a:pt x="2780" y="1051"/>
                  </a:cubicBezTo>
                  <a:cubicBezTo>
                    <a:pt x="2934" y="1126"/>
                    <a:pt x="3109" y="1177"/>
                    <a:pt x="3283" y="1177"/>
                  </a:cubicBezTo>
                  <a:cubicBezTo>
                    <a:pt x="3430" y="1177"/>
                    <a:pt x="3577" y="1140"/>
                    <a:pt x="3707" y="1050"/>
                  </a:cubicBezTo>
                  <a:cubicBezTo>
                    <a:pt x="3889" y="924"/>
                    <a:pt x="3980" y="777"/>
                    <a:pt x="3977" y="614"/>
                  </a:cubicBezTo>
                  <a:cubicBezTo>
                    <a:pt x="3973" y="285"/>
                    <a:pt x="3580" y="23"/>
                    <a:pt x="3564" y="12"/>
                  </a:cubicBezTo>
                  <a:cubicBezTo>
                    <a:pt x="3551" y="4"/>
                    <a:pt x="3537" y="0"/>
                    <a:pt x="3525"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4"/>
            <p:cNvSpPr/>
            <p:nvPr/>
          </p:nvSpPr>
          <p:spPr>
            <a:xfrm>
              <a:off x="1667257" y="3029216"/>
              <a:ext cx="322240" cy="155740"/>
            </a:xfrm>
            <a:custGeom>
              <a:avLst/>
              <a:gdLst/>
              <a:ahLst/>
              <a:cxnLst/>
              <a:rect l="l" t="t" r="r" b="b"/>
              <a:pathLst>
                <a:path w="3927" h="1898" extrusionOk="0">
                  <a:moveTo>
                    <a:pt x="90" y="1"/>
                  </a:moveTo>
                  <a:cubicBezTo>
                    <a:pt x="45" y="1"/>
                    <a:pt x="1" y="41"/>
                    <a:pt x="22" y="97"/>
                  </a:cubicBezTo>
                  <a:cubicBezTo>
                    <a:pt x="45" y="153"/>
                    <a:pt x="594" y="1479"/>
                    <a:pt x="1910" y="1839"/>
                  </a:cubicBezTo>
                  <a:cubicBezTo>
                    <a:pt x="2049" y="1876"/>
                    <a:pt x="2190" y="1896"/>
                    <a:pt x="2335" y="1897"/>
                  </a:cubicBezTo>
                  <a:cubicBezTo>
                    <a:pt x="3388" y="1897"/>
                    <a:pt x="3900" y="750"/>
                    <a:pt x="3906" y="736"/>
                  </a:cubicBezTo>
                  <a:cubicBezTo>
                    <a:pt x="3926" y="681"/>
                    <a:pt x="3882" y="639"/>
                    <a:pt x="3837" y="639"/>
                  </a:cubicBezTo>
                  <a:cubicBezTo>
                    <a:pt x="3813" y="639"/>
                    <a:pt x="3789" y="651"/>
                    <a:pt x="3775" y="680"/>
                  </a:cubicBezTo>
                  <a:cubicBezTo>
                    <a:pt x="3753" y="729"/>
                    <a:pt x="3295" y="1756"/>
                    <a:pt x="2339" y="1756"/>
                  </a:cubicBezTo>
                  <a:cubicBezTo>
                    <a:pt x="2217" y="1756"/>
                    <a:pt x="2086" y="1739"/>
                    <a:pt x="1947" y="1701"/>
                  </a:cubicBezTo>
                  <a:cubicBezTo>
                    <a:pt x="700" y="1361"/>
                    <a:pt x="158" y="57"/>
                    <a:pt x="153" y="45"/>
                  </a:cubicBezTo>
                  <a:cubicBezTo>
                    <a:pt x="140" y="14"/>
                    <a:pt x="115" y="1"/>
                    <a:pt x="9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9" name="Google Shape;1639;p44"/>
          <p:cNvGrpSpPr/>
          <p:nvPr/>
        </p:nvGrpSpPr>
        <p:grpSpPr>
          <a:xfrm>
            <a:off x="6589089" y="1775970"/>
            <a:ext cx="1872460" cy="2347933"/>
            <a:chOff x="6492650" y="2015425"/>
            <a:chExt cx="1614051" cy="2023906"/>
          </a:xfrm>
        </p:grpSpPr>
        <p:sp>
          <p:nvSpPr>
            <p:cNvPr id="1640" name="Google Shape;1640;p44"/>
            <p:cNvSpPr/>
            <p:nvPr/>
          </p:nvSpPr>
          <p:spPr>
            <a:xfrm>
              <a:off x="6703479" y="2015507"/>
              <a:ext cx="1403222" cy="2023823"/>
            </a:xfrm>
            <a:custGeom>
              <a:avLst/>
              <a:gdLst/>
              <a:ahLst/>
              <a:cxnLst/>
              <a:rect l="l" t="t" r="r" b="b"/>
              <a:pathLst>
                <a:path w="17062" h="24608" extrusionOk="0">
                  <a:moveTo>
                    <a:pt x="7414" y="1"/>
                  </a:moveTo>
                  <a:cubicBezTo>
                    <a:pt x="7325" y="1"/>
                    <a:pt x="7224" y="21"/>
                    <a:pt x="7112" y="63"/>
                  </a:cubicBezTo>
                  <a:cubicBezTo>
                    <a:pt x="5612" y="623"/>
                    <a:pt x="6407" y="3574"/>
                    <a:pt x="6815" y="4808"/>
                  </a:cubicBezTo>
                  <a:cubicBezTo>
                    <a:pt x="6310" y="4892"/>
                    <a:pt x="5830" y="5116"/>
                    <a:pt x="5446" y="5517"/>
                  </a:cubicBezTo>
                  <a:cubicBezTo>
                    <a:pt x="5179" y="5613"/>
                    <a:pt x="4927" y="5749"/>
                    <a:pt x="4700" y="5919"/>
                  </a:cubicBezTo>
                  <a:cubicBezTo>
                    <a:pt x="4700" y="5919"/>
                    <a:pt x="3818" y="6638"/>
                    <a:pt x="3853" y="7571"/>
                  </a:cubicBezTo>
                  <a:cubicBezTo>
                    <a:pt x="3802" y="7583"/>
                    <a:pt x="3752" y="7601"/>
                    <a:pt x="3706" y="7621"/>
                  </a:cubicBezTo>
                  <a:cubicBezTo>
                    <a:pt x="3515" y="7474"/>
                    <a:pt x="3305" y="7414"/>
                    <a:pt x="3095" y="7414"/>
                  </a:cubicBezTo>
                  <a:cubicBezTo>
                    <a:pt x="2638" y="7414"/>
                    <a:pt x="2181" y="7699"/>
                    <a:pt x="1922" y="8001"/>
                  </a:cubicBezTo>
                  <a:cubicBezTo>
                    <a:pt x="1883" y="7982"/>
                    <a:pt x="1843" y="7967"/>
                    <a:pt x="1802" y="7955"/>
                  </a:cubicBezTo>
                  <a:cubicBezTo>
                    <a:pt x="1734" y="7935"/>
                    <a:pt x="1661" y="7925"/>
                    <a:pt x="1587" y="7925"/>
                  </a:cubicBezTo>
                  <a:cubicBezTo>
                    <a:pt x="890" y="7925"/>
                    <a:pt x="0" y="8779"/>
                    <a:pt x="404" y="10010"/>
                  </a:cubicBezTo>
                  <a:cubicBezTo>
                    <a:pt x="616" y="10657"/>
                    <a:pt x="1051" y="10864"/>
                    <a:pt x="1417" y="10864"/>
                  </a:cubicBezTo>
                  <a:cubicBezTo>
                    <a:pt x="1459" y="10864"/>
                    <a:pt x="1500" y="10861"/>
                    <a:pt x="1540" y="10856"/>
                  </a:cubicBezTo>
                  <a:lnTo>
                    <a:pt x="1540" y="10856"/>
                  </a:lnTo>
                  <a:cubicBezTo>
                    <a:pt x="1452" y="11242"/>
                    <a:pt x="1524" y="11772"/>
                    <a:pt x="2025" y="12113"/>
                  </a:cubicBezTo>
                  <a:cubicBezTo>
                    <a:pt x="2239" y="12258"/>
                    <a:pt x="2436" y="12318"/>
                    <a:pt x="2613" y="12318"/>
                  </a:cubicBezTo>
                  <a:cubicBezTo>
                    <a:pt x="2915" y="12318"/>
                    <a:pt x="3159" y="12145"/>
                    <a:pt x="3329" y="11924"/>
                  </a:cubicBezTo>
                  <a:cubicBezTo>
                    <a:pt x="3422" y="12008"/>
                    <a:pt x="3538" y="12046"/>
                    <a:pt x="3666" y="12046"/>
                  </a:cubicBezTo>
                  <a:cubicBezTo>
                    <a:pt x="3806" y="12046"/>
                    <a:pt x="3960" y="12001"/>
                    <a:pt x="4116" y="11921"/>
                  </a:cubicBezTo>
                  <a:cubicBezTo>
                    <a:pt x="4334" y="12371"/>
                    <a:pt x="4651" y="12766"/>
                    <a:pt x="5040" y="13079"/>
                  </a:cubicBezTo>
                  <a:cubicBezTo>
                    <a:pt x="5621" y="13547"/>
                    <a:pt x="6279" y="13746"/>
                    <a:pt x="6933" y="13746"/>
                  </a:cubicBezTo>
                  <a:cubicBezTo>
                    <a:pt x="7093" y="13746"/>
                    <a:pt x="7253" y="13734"/>
                    <a:pt x="7411" y="13711"/>
                  </a:cubicBezTo>
                  <a:lnTo>
                    <a:pt x="7411" y="13711"/>
                  </a:lnTo>
                  <a:cubicBezTo>
                    <a:pt x="7346" y="13800"/>
                    <a:pt x="7290" y="13895"/>
                    <a:pt x="7243" y="13995"/>
                  </a:cubicBezTo>
                  <a:lnTo>
                    <a:pt x="7237" y="13988"/>
                  </a:lnTo>
                  <a:lnTo>
                    <a:pt x="7196" y="14063"/>
                  </a:lnTo>
                  <a:cubicBezTo>
                    <a:pt x="6622" y="14559"/>
                    <a:pt x="5566" y="15529"/>
                    <a:pt x="5687" y="15840"/>
                  </a:cubicBezTo>
                  <a:cubicBezTo>
                    <a:pt x="5721" y="15928"/>
                    <a:pt x="5784" y="16067"/>
                    <a:pt x="5867" y="16230"/>
                  </a:cubicBezTo>
                  <a:cubicBezTo>
                    <a:pt x="5572" y="16642"/>
                    <a:pt x="5290" y="16961"/>
                    <a:pt x="5097" y="17020"/>
                  </a:cubicBezTo>
                  <a:cubicBezTo>
                    <a:pt x="5015" y="17045"/>
                    <a:pt x="4909" y="17056"/>
                    <a:pt x="4785" y="17056"/>
                  </a:cubicBezTo>
                  <a:cubicBezTo>
                    <a:pt x="3977" y="17056"/>
                    <a:pt x="2401" y="16595"/>
                    <a:pt x="1794" y="16595"/>
                  </a:cubicBezTo>
                  <a:cubicBezTo>
                    <a:pt x="897" y="16595"/>
                    <a:pt x="142" y="17257"/>
                    <a:pt x="190" y="17492"/>
                  </a:cubicBezTo>
                  <a:cubicBezTo>
                    <a:pt x="201" y="17548"/>
                    <a:pt x="258" y="17570"/>
                    <a:pt x="337" y="17570"/>
                  </a:cubicBezTo>
                  <a:cubicBezTo>
                    <a:pt x="593" y="17570"/>
                    <a:pt x="1085" y="17350"/>
                    <a:pt x="1085" y="17350"/>
                  </a:cubicBezTo>
                  <a:lnTo>
                    <a:pt x="1085" y="17350"/>
                  </a:lnTo>
                  <a:cubicBezTo>
                    <a:pt x="1085" y="17350"/>
                    <a:pt x="237" y="17775"/>
                    <a:pt x="330" y="17964"/>
                  </a:cubicBezTo>
                  <a:cubicBezTo>
                    <a:pt x="354" y="18011"/>
                    <a:pt x="430" y="18028"/>
                    <a:pt x="532" y="18028"/>
                  </a:cubicBezTo>
                  <a:cubicBezTo>
                    <a:pt x="837" y="18028"/>
                    <a:pt x="1369" y="17869"/>
                    <a:pt x="1369" y="17869"/>
                  </a:cubicBezTo>
                  <a:lnTo>
                    <a:pt x="1369" y="17869"/>
                  </a:lnTo>
                  <a:cubicBezTo>
                    <a:pt x="1369" y="17869"/>
                    <a:pt x="567" y="18152"/>
                    <a:pt x="802" y="18389"/>
                  </a:cubicBezTo>
                  <a:cubicBezTo>
                    <a:pt x="894" y="18480"/>
                    <a:pt x="999" y="18515"/>
                    <a:pt x="1119" y="18515"/>
                  </a:cubicBezTo>
                  <a:cubicBezTo>
                    <a:pt x="1309" y="18515"/>
                    <a:pt x="1533" y="18428"/>
                    <a:pt x="1794" y="18342"/>
                  </a:cubicBezTo>
                  <a:cubicBezTo>
                    <a:pt x="1824" y="18332"/>
                    <a:pt x="1864" y="18327"/>
                    <a:pt x="1912" y="18327"/>
                  </a:cubicBezTo>
                  <a:cubicBezTo>
                    <a:pt x="2423" y="18327"/>
                    <a:pt x="3885" y="18856"/>
                    <a:pt x="5095" y="18856"/>
                  </a:cubicBezTo>
                  <a:cubicBezTo>
                    <a:pt x="5156" y="18856"/>
                    <a:pt x="5217" y="18854"/>
                    <a:pt x="5276" y="18851"/>
                  </a:cubicBezTo>
                  <a:cubicBezTo>
                    <a:pt x="5280" y="18969"/>
                    <a:pt x="5291" y="19087"/>
                    <a:pt x="5311" y="19203"/>
                  </a:cubicBezTo>
                  <a:cubicBezTo>
                    <a:pt x="5316" y="19236"/>
                    <a:pt x="5346" y="19262"/>
                    <a:pt x="5381" y="19262"/>
                  </a:cubicBezTo>
                  <a:lnTo>
                    <a:pt x="5389" y="19262"/>
                  </a:lnTo>
                  <a:cubicBezTo>
                    <a:pt x="5458" y="19972"/>
                    <a:pt x="5615" y="20660"/>
                    <a:pt x="5655" y="20829"/>
                  </a:cubicBezTo>
                  <a:cubicBezTo>
                    <a:pt x="5558" y="21165"/>
                    <a:pt x="5623" y="22762"/>
                    <a:pt x="5623" y="22762"/>
                  </a:cubicBezTo>
                  <a:lnTo>
                    <a:pt x="5667" y="22768"/>
                  </a:lnTo>
                  <a:cubicBezTo>
                    <a:pt x="5617" y="22800"/>
                    <a:pt x="5544" y="22848"/>
                    <a:pt x="5453" y="22909"/>
                  </a:cubicBezTo>
                  <a:cubicBezTo>
                    <a:pt x="5442" y="22907"/>
                    <a:pt x="5431" y="22905"/>
                    <a:pt x="5419" y="22903"/>
                  </a:cubicBezTo>
                  <a:cubicBezTo>
                    <a:pt x="5416" y="22903"/>
                    <a:pt x="5413" y="22903"/>
                    <a:pt x="5409" y="22903"/>
                  </a:cubicBezTo>
                  <a:cubicBezTo>
                    <a:pt x="5375" y="22903"/>
                    <a:pt x="5345" y="22928"/>
                    <a:pt x="5339" y="22963"/>
                  </a:cubicBezTo>
                  <a:cubicBezTo>
                    <a:pt x="5339" y="22970"/>
                    <a:pt x="5339" y="22977"/>
                    <a:pt x="5339" y="22983"/>
                  </a:cubicBezTo>
                  <a:cubicBezTo>
                    <a:pt x="5201" y="23076"/>
                    <a:pt x="5041" y="23187"/>
                    <a:pt x="4879" y="23307"/>
                  </a:cubicBezTo>
                  <a:cubicBezTo>
                    <a:pt x="4872" y="23307"/>
                    <a:pt x="4865" y="23306"/>
                    <a:pt x="4858" y="23306"/>
                  </a:cubicBezTo>
                  <a:cubicBezTo>
                    <a:pt x="4838" y="23306"/>
                    <a:pt x="4819" y="23308"/>
                    <a:pt x="4800" y="23310"/>
                  </a:cubicBezTo>
                  <a:cubicBezTo>
                    <a:pt x="4762" y="23314"/>
                    <a:pt x="4734" y="23348"/>
                    <a:pt x="4738" y="23389"/>
                  </a:cubicBezTo>
                  <a:cubicBezTo>
                    <a:pt x="4738" y="23395"/>
                    <a:pt x="4740" y="23402"/>
                    <a:pt x="4743" y="23409"/>
                  </a:cubicBezTo>
                  <a:cubicBezTo>
                    <a:pt x="4292" y="23756"/>
                    <a:pt x="3883" y="24144"/>
                    <a:pt x="4017" y="24344"/>
                  </a:cubicBezTo>
                  <a:cubicBezTo>
                    <a:pt x="4143" y="24534"/>
                    <a:pt x="4975" y="24608"/>
                    <a:pt x="5806" y="24608"/>
                  </a:cubicBezTo>
                  <a:cubicBezTo>
                    <a:pt x="6635" y="24608"/>
                    <a:pt x="7464" y="24534"/>
                    <a:pt x="7590" y="24429"/>
                  </a:cubicBezTo>
                  <a:cubicBezTo>
                    <a:pt x="7807" y="24248"/>
                    <a:pt x="7779" y="23199"/>
                    <a:pt x="7767" y="22906"/>
                  </a:cubicBezTo>
                  <a:cubicBezTo>
                    <a:pt x="7773" y="22901"/>
                    <a:pt x="7777" y="22893"/>
                    <a:pt x="7781" y="22885"/>
                  </a:cubicBezTo>
                  <a:cubicBezTo>
                    <a:pt x="7859" y="22649"/>
                    <a:pt x="8027" y="21049"/>
                    <a:pt x="7743" y="20768"/>
                  </a:cubicBezTo>
                  <a:cubicBezTo>
                    <a:pt x="7760" y="20556"/>
                    <a:pt x="7781" y="20271"/>
                    <a:pt x="7783" y="20073"/>
                  </a:cubicBezTo>
                  <a:cubicBezTo>
                    <a:pt x="7847" y="20111"/>
                    <a:pt x="7941" y="20147"/>
                    <a:pt x="8056" y="20180"/>
                  </a:cubicBezTo>
                  <a:cubicBezTo>
                    <a:pt x="8284" y="20597"/>
                    <a:pt x="8646" y="20953"/>
                    <a:pt x="9224" y="21160"/>
                  </a:cubicBezTo>
                  <a:cubicBezTo>
                    <a:pt x="9101" y="21990"/>
                    <a:pt x="9106" y="22859"/>
                    <a:pt x="9526" y="23292"/>
                  </a:cubicBezTo>
                  <a:cubicBezTo>
                    <a:pt x="9845" y="23621"/>
                    <a:pt x="10442" y="23734"/>
                    <a:pt x="11093" y="23734"/>
                  </a:cubicBezTo>
                  <a:cubicBezTo>
                    <a:pt x="11962" y="23734"/>
                    <a:pt x="12927" y="23532"/>
                    <a:pt x="13450" y="23373"/>
                  </a:cubicBezTo>
                  <a:cubicBezTo>
                    <a:pt x="14024" y="23239"/>
                    <a:pt x="14818" y="22996"/>
                    <a:pt x="14818" y="22996"/>
                  </a:cubicBezTo>
                  <a:cubicBezTo>
                    <a:pt x="14818" y="22996"/>
                    <a:pt x="14817" y="22981"/>
                    <a:pt x="14816" y="22951"/>
                  </a:cubicBezTo>
                  <a:lnTo>
                    <a:pt x="14816" y="22951"/>
                  </a:lnTo>
                  <a:cubicBezTo>
                    <a:pt x="14858" y="22992"/>
                    <a:pt x="14924" y="23050"/>
                    <a:pt x="15006" y="23123"/>
                  </a:cubicBezTo>
                  <a:cubicBezTo>
                    <a:pt x="15006" y="23135"/>
                    <a:pt x="15007" y="23145"/>
                    <a:pt x="15008" y="23156"/>
                  </a:cubicBezTo>
                  <a:cubicBezTo>
                    <a:pt x="15012" y="23192"/>
                    <a:pt x="15042" y="23219"/>
                    <a:pt x="15078" y="23219"/>
                  </a:cubicBezTo>
                  <a:lnTo>
                    <a:pt x="15087" y="23219"/>
                  </a:lnTo>
                  <a:cubicBezTo>
                    <a:pt x="15094" y="23217"/>
                    <a:pt x="15099" y="23216"/>
                    <a:pt x="15106" y="23213"/>
                  </a:cubicBezTo>
                  <a:cubicBezTo>
                    <a:pt x="15230" y="23323"/>
                    <a:pt x="15379" y="23450"/>
                    <a:pt x="15535" y="23576"/>
                  </a:cubicBezTo>
                  <a:cubicBezTo>
                    <a:pt x="15542" y="23601"/>
                    <a:pt x="15550" y="23626"/>
                    <a:pt x="15559" y="23652"/>
                  </a:cubicBezTo>
                  <a:cubicBezTo>
                    <a:pt x="15570" y="23680"/>
                    <a:pt x="15596" y="23697"/>
                    <a:pt x="15626" y="23697"/>
                  </a:cubicBezTo>
                  <a:cubicBezTo>
                    <a:pt x="15634" y="23697"/>
                    <a:pt x="15643" y="23696"/>
                    <a:pt x="15651" y="23693"/>
                  </a:cubicBezTo>
                  <a:cubicBezTo>
                    <a:pt x="15658" y="23691"/>
                    <a:pt x="15663" y="23687"/>
                    <a:pt x="15670" y="23681"/>
                  </a:cubicBezTo>
                  <a:cubicBezTo>
                    <a:pt x="16025" y="23957"/>
                    <a:pt x="16400" y="24201"/>
                    <a:pt x="16621" y="24201"/>
                  </a:cubicBezTo>
                  <a:cubicBezTo>
                    <a:pt x="16679" y="24201"/>
                    <a:pt x="16726" y="24184"/>
                    <a:pt x="16759" y="24147"/>
                  </a:cubicBezTo>
                  <a:cubicBezTo>
                    <a:pt x="17062" y="23806"/>
                    <a:pt x="16199" y="20859"/>
                    <a:pt x="15932" y="20669"/>
                  </a:cubicBezTo>
                  <a:cubicBezTo>
                    <a:pt x="15883" y="20635"/>
                    <a:pt x="15800" y="20620"/>
                    <a:pt x="15695" y="20620"/>
                  </a:cubicBezTo>
                  <a:cubicBezTo>
                    <a:pt x="15308" y="20620"/>
                    <a:pt x="14636" y="20817"/>
                    <a:pt x="14415" y="20885"/>
                  </a:cubicBezTo>
                  <a:cubicBezTo>
                    <a:pt x="14408" y="20881"/>
                    <a:pt x="14399" y="20878"/>
                    <a:pt x="14389" y="20877"/>
                  </a:cubicBezTo>
                  <a:cubicBezTo>
                    <a:pt x="14382" y="20876"/>
                    <a:pt x="14373" y="20876"/>
                    <a:pt x="14363" y="20876"/>
                  </a:cubicBezTo>
                  <a:cubicBezTo>
                    <a:pt x="14043" y="20876"/>
                    <a:pt x="12519" y="21120"/>
                    <a:pt x="12348" y="21462"/>
                  </a:cubicBezTo>
                  <a:cubicBezTo>
                    <a:pt x="12307" y="21465"/>
                    <a:pt x="12267" y="21467"/>
                    <a:pt x="12230" y="21467"/>
                  </a:cubicBezTo>
                  <a:cubicBezTo>
                    <a:pt x="12085" y="21467"/>
                    <a:pt x="11982" y="21441"/>
                    <a:pt x="11975" y="21366"/>
                  </a:cubicBezTo>
                  <a:cubicBezTo>
                    <a:pt x="11972" y="21335"/>
                    <a:pt x="11982" y="21280"/>
                    <a:pt x="11998" y="21204"/>
                  </a:cubicBezTo>
                  <a:cubicBezTo>
                    <a:pt x="12184" y="21169"/>
                    <a:pt x="12376" y="21128"/>
                    <a:pt x="12578" y="21080"/>
                  </a:cubicBezTo>
                  <a:cubicBezTo>
                    <a:pt x="13405" y="20883"/>
                    <a:pt x="12998" y="20863"/>
                    <a:pt x="13568" y="19695"/>
                  </a:cubicBezTo>
                  <a:cubicBezTo>
                    <a:pt x="14138" y="18527"/>
                    <a:pt x="13306" y="16964"/>
                    <a:pt x="13145" y="16549"/>
                  </a:cubicBezTo>
                  <a:cubicBezTo>
                    <a:pt x="12885" y="15889"/>
                    <a:pt x="12630" y="15392"/>
                    <a:pt x="12412" y="15039"/>
                  </a:cubicBezTo>
                  <a:cubicBezTo>
                    <a:pt x="12343" y="14924"/>
                    <a:pt x="12265" y="14814"/>
                    <a:pt x="12182" y="14710"/>
                  </a:cubicBezTo>
                  <a:lnTo>
                    <a:pt x="12182" y="14710"/>
                  </a:lnTo>
                  <a:cubicBezTo>
                    <a:pt x="12528" y="14805"/>
                    <a:pt x="12889" y="14887"/>
                    <a:pt x="13161" y="14887"/>
                  </a:cubicBezTo>
                  <a:cubicBezTo>
                    <a:pt x="13357" y="14887"/>
                    <a:pt x="13506" y="14844"/>
                    <a:pt x="13568" y="14733"/>
                  </a:cubicBezTo>
                  <a:cubicBezTo>
                    <a:pt x="13627" y="14627"/>
                    <a:pt x="13690" y="14433"/>
                    <a:pt x="13748" y="14199"/>
                  </a:cubicBezTo>
                  <a:cubicBezTo>
                    <a:pt x="14230" y="14136"/>
                    <a:pt x="14697" y="14080"/>
                    <a:pt x="14982" y="14080"/>
                  </a:cubicBezTo>
                  <a:cubicBezTo>
                    <a:pt x="15109" y="14080"/>
                    <a:pt x="15200" y="14091"/>
                    <a:pt x="15239" y="14118"/>
                  </a:cubicBezTo>
                  <a:cubicBezTo>
                    <a:pt x="15523" y="14306"/>
                    <a:pt x="15118" y="16265"/>
                    <a:pt x="15150" y="16596"/>
                  </a:cubicBezTo>
                  <a:cubicBezTo>
                    <a:pt x="15197" y="17089"/>
                    <a:pt x="15563" y="17515"/>
                    <a:pt x="15739" y="17515"/>
                  </a:cubicBezTo>
                  <a:cubicBezTo>
                    <a:pt x="15783" y="17515"/>
                    <a:pt x="15815" y="17488"/>
                    <a:pt x="15828" y="17429"/>
                  </a:cubicBezTo>
                  <a:cubicBezTo>
                    <a:pt x="15841" y="17366"/>
                    <a:pt x="15565" y="16656"/>
                    <a:pt x="15564" y="16655"/>
                  </a:cubicBezTo>
                  <a:lnTo>
                    <a:pt x="15564" y="16655"/>
                  </a:lnTo>
                  <a:cubicBezTo>
                    <a:pt x="15565" y="16656"/>
                    <a:pt x="15868" y="17334"/>
                    <a:pt x="16245" y="17429"/>
                  </a:cubicBezTo>
                  <a:cubicBezTo>
                    <a:pt x="16261" y="17433"/>
                    <a:pt x="16276" y="17435"/>
                    <a:pt x="16289" y="17435"/>
                  </a:cubicBezTo>
                  <a:cubicBezTo>
                    <a:pt x="16541" y="17435"/>
                    <a:pt x="16138" y="16683"/>
                    <a:pt x="16047" y="16517"/>
                  </a:cubicBezTo>
                  <a:lnTo>
                    <a:pt x="16047" y="16517"/>
                  </a:lnTo>
                  <a:cubicBezTo>
                    <a:pt x="16134" y="16671"/>
                    <a:pt x="16516" y="17328"/>
                    <a:pt x="16691" y="17328"/>
                  </a:cubicBezTo>
                  <a:cubicBezTo>
                    <a:pt x="16750" y="17328"/>
                    <a:pt x="16786" y="17253"/>
                    <a:pt x="16779" y="17060"/>
                  </a:cubicBezTo>
                  <a:cubicBezTo>
                    <a:pt x="16775" y="16932"/>
                    <a:pt x="16509" y="16420"/>
                    <a:pt x="16538" y="16048"/>
                  </a:cubicBezTo>
                  <a:cubicBezTo>
                    <a:pt x="16610" y="15110"/>
                    <a:pt x="16971" y="13848"/>
                    <a:pt x="16801" y="13104"/>
                  </a:cubicBezTo>
                  <a:cubicBezTo>
                    <a:pt x="16683" y="12584"/>
                    <a:pt x="15525" y="12455"/>
                    <a:pt x="14397" y="12455"/>
                  </a:cubicBezTo>
                  <a:cubicBezTo>
                    <a:pt x="14242" y="12455"/>
                    <a:pt x="14087" y="12457"/>
                    <a:pt x="13936" y="12461"/>
                  </a:cubicBezTo>
                  <a:cubicBezTo>
                    <a:pt x="13921" y="12351"/>
                    <a:pt x="13895" y="12269"/>
                    <a:pt x="13852" y="12230"/>
                  </a:cubicBezTo>
                  <a:cubicBezTo>
                    <a:pt x="13787" y="12172"/>
                    <a:pt x="13598" y="12150"/>
                    <a:pt x="13350" y="12150"/>
                  </a:cubicBezTo>
                  <a:cubicBezTo>
                    <a:pt x="12604" y="12150"/>
                    <a:pt x="11327" y="12349"/>
                    <a:pt x="11327" y="12349"/>
                  </a:cubicBezTo>
                  <a:cubicBezTo>
                    <a:pt x="11293" y="12343"/>
                    <a:pt x="11260" y="12338"/>
                    <a:pt x="11226" y="12336"/>
                  </a:cubicBezTo>
                  <a:cubicBezTo>
                    <a:pt x="11200" y="12328"/>
                    <a:pt x="11170" y="12325"/>
                    <a:pt x="11137" y="12325"/>
                  </a:cubicBezTo>
                  <a:cubicBezTo>
                    <a:pt x="11046" y="12325"/>
                    <a:pt x="10933" y="12351"/>
                    <a:pt x="10808" y="12385"/>
                  </a:cubicBezTo>
                  <a:cubicBezTo>
                    <a:pt x="10759" y="12397"/>
                    <a:pt x="10710" y="12409"/>
                    <a:pt x="10661" y="12423"/>
                  </a:cubicBezTo>
                  <a:cubicBezTo>
                    <a:pt x="10652" y="12409"/>
                    <a:pt x="10637" y="12399"/>
                    <a:pt x="10619" y="12396"/>
                  </a:cubicBezTo>
                  <a:cubicBezTo>
                    <a:pt x="10578" y="12390"/>
                    <a:pt x="10533" y="12387"/>
                    <a:pt x="10485" y="12387"/>
                  </a:cubicBezTo>
                  <a:cubicBezTo>
                    <a:pt x="10290" y="12387"/>
                    <a:pt x="10055" y="12435"/>
                    <a:pt x="9884" y="12498"/>
                  </a:cubicBezTo>
                  <a:cubicBezTo>
                    <a:pt x="10194" y="12115"/>
                    <a:pt x="10332" y="11780"/>
                    <a:pt x="10335" y="11773"/>
                  </a:cubicBezTo>
                  <a:cubicBezTo>
                    <a:pt x="10349" y="11737"/>
                    <a:pt x="10332" y="11695"/>
                    <a:pt x="10295" y="11681"/>
                  </a:cubicBezTo>
                  <a:lnTo>
                    <a:pt x="10292" y="11681"/>
                  </a:lnTo>
                  <a:cubicBezTo>
                    <a:pt x="10371" y="11520"/>
                    <a:pt x="10432" y="11352"/>
                    <a:pt x="10476" y="11179"/>
                  </a:cubicBezTo>
                  <a:cubicBezTo>
                    <a:pt x="10561" y="11326"/>
                    <a:pt x="10681" y="11426"/>
                    <a:pt x="10848" y="11426"/>
                  </a:cubicBezTo>
                  <a:cubicBezTo>
                    <a:pt x="10931" y="11426"/>
                    <a:pt x="11026" y="11402"/>
                    <a:pt x="11134" y="11345"/>
                  </a:cubicBezTo>
                  <a:cubicBezTo>
                    <a:pt x="11356" y="11232"/>
                    <a:pt x="11550" y="11069"/>
                    <a:pt x="11698" y="10869"/>
                  </a:cubicBezTo>
                  <a:cubicBezTo>
                    <a:pt x="11732" y="10883"/>
                    <a:pt x="11765" y="10896"/>
                    <a:pt x="11799" y="10909"/>
                  </a:cubicBezTo>
                  <a:cubicBezTo>
                    <a:pt x="11991" y="10980"/>
                    <a:pt x="12164" y="11010"/>
                    <a:pt x="12319" y="11010"/>
                  </a:cubicBezTo>
                  <a:cubicBezTo>
                    <a:pt x="12738" y="11010"/>
                    <a:pt x="13020" y="10787"/>
                    <a:pt x="13167" y="10543"/>
                  </a:cubicBezTo>
                  <a:cubicBezTo>
                    <a:pt x="13361" y="10784"/>
                    <a:pt x="13681" y="11003"/>
                    <a:pt x="14086" y="11003"/>
                  </a:cubicBezTo>
                  <a:cubicBezTo>
                    <a:pt x="14202" y="11003"/>
                    <a:pt x="14324" y="10985"/>
                    <a:pt x="14453" y="10944"/>
                  </a:cubicBezTo>
                  <a:cubicBezTo>
                    <a:pt x="15121" y="10736"/>
                    <a:pt x="15222" y="10233"/>
                    <a:pt x="15115" y="9805"/>
                  </a:cubicBezTo>
                  <a:cubicBezTo>
                    <a:pt x="15834" y="9684"/>
                    <a:pt x="15813" y="7989"/>
                    <a:pt x="15020" y="7333"/>
                  </a:cubicBezTo>
                  <a:cubicBezTo>
                    <a:pt x="14799" y="7151"/>
                    <a:pt x="14593" y="7078"/>
                    <a:pt x="14413" y="7078"/>
                  </a:cubicBezTo>
                  <a:cubicBezTo>
                    <a:pt x="14260" y="7078"/>
                    <a:pt x="14125" y="7131"/>
                    <a:pt x="14015" y="7215"/>
                  </a:cubicBezTo>
                  <a:cubicBezTo>
                    <a:pt x="13939" y="6977"/>
                    <a:pt x="13764" y="6719"/>
                    <a:pt x="13428" y="6485"/>
                  </a:cubicBezTo>
                  <a:cubicBezTo>
                    <a:pt x="13126" y="6274"/>
                    <a:pt x="12883" y="6196"/>
                    <a:pt x="12689" y="6196"/>
                  </a:cubicBezTo>
                  <a:cubicBezTo>
                    <a:pt x="12132" y="6196"/>
                    <a:pt x="11976" y="6838"/>
                    <a:pt x="11976" y="6838"/>
                  </a:cubicBezTo>
                  <a:cubicBezTo>
                    <a:pt x="11958" y="6843"/>
                    <a:pt x="11940" y="6848"/>
                    <a:pt x="11923" y="6854"/>
                  </a:cubicBezTo>
                  <a:cubicBezTo>
                    <a:pt x="11821" y="6626"/>
                    <a:pt x="11700" y="6408"/>
                    <a:pt x="11562" y="6201"/>
                  </a:cubicBezTo>
                  <a:cubicBezTo>
                    <a:pt x="11148" y="5576"/>
                    <a:pt x="10705" y="5149"/>
                    <a:pt x="10273" y="4863"/>
                  </a:cubicBezTo>
                  <a:cubicBezTo>
                    <a:pt x="10991" y="3945"/>
                    <a:pt x="11875" y="2473"/>
                    <a:pt x="11428" y="1194"/>
                  </a:cubicBezTo>
                  <a:cubicBezTo>
                    <a:pt x="11325" y="900"/>
                    <a:pt x="11189" y="774"/>
                    <a:pt x="11032" y="774"/>
                  </a:cubicBezTo>
                  <a:cubicBezTo>
                    <a:pt x="10364" y="774"/>
                    <a:pt x="9312" y="3042"/>
                    <a:pt x="8771" y="4324"/>
                  </a:cubicBezTo>
                  <a:cubicBezTo>
                    <a:pt x="8679" y="4316"/>
                    <a:pt x="8587" y="4312"/>
                    <a:pt x="8495" y="4312"/>
                  </a:cubicBezTo>
                  <a:cubicBezTo>
                    <a:pt x="8227" y="4312"/>
                    <a:pt x="7960" y="4348"/>
                    <a:pt x="7701" y="4419"/>
                  </a:cubicBezTo>
                  <a:cubicBezTo>
                    <a:pt x="7992" y="3079"/>
                    <a:pt x="8537" y="1"/>
                    <a:pt x="7414"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4"/>
            <p:cNvSpPr/>
            <p:nvPr/>
          </p:nvSpPr>
          <p:spPr>
            <a:xfrm>
              <a:off x="7282639" y="2926100"/>
              <a:ext cx="441807" cy="524214"/>
            </a:xfrm>
            <a:custGeom>
              <a:avLst/>
              <a:gdLst/>
              <a:ahLst/>
              <a:cxnLst/>
              <a:rect l="l" t="t" r="r" b="b"/>
              <a:pathLst>
                <a:path w="5372" h="6374" extrusionOk="0">
                  <a:moveTo>
                    <a:pt x="2019" y="1"/>
                  </a:moveTo>
                  <a:lnTo>
                    <a:pt x="461" y="1134"/>
                  </a:lnTo>
                  <a:cubicBezTo>
                    <a:pt x="461" y="1134"/>
                    <a:pt x="1119" y="1932"/>
                    <a:pt x="1119" y="2074"/>
                  </a:cubicBezTo>
                  <a:cubicBezTo>
                    <a:pt x="1119" y="2216"/>
                    <a:pt x="0" y="3040"/>
                    <a:pt x="330" y="3324"/>
                  </a:cubicBezTo>
                  <a:cubicBezTo>
                    <a:pt x="648" y="3596"/>
                    <a:pt x="1284" y="6304"/>
                    <a:pt x="2422" y="6304"/>
                  </a:cubicBezTo>
                  <a:cubicBezTo>
                    <a:pt x="2468" y="6304"/>
                    <a:pt x="2514" y="6299"/>
                    <a:pt x="2562" y="6290"/>
                  </a:cubicBezTo>
                  <a:cubicBezTo>
                    <a:pt x="3789" y="6054"/>
                    <a:pt x="5275" y="6373"/>
                    <a:pt x="5323" y="5853"/>
                  </a:cubicBezTo>
                  <a:cubicBezTo>
                    <a:pt x="5371" y="5333"/>
                    <a:pt x="4757" y="1369"/>
                    <a:pt x="4285" y="1275"/>
                  </a:cubicBezTo>
                  <a:cubicBezTo>
                    <a:pt x="4237" y="1265"/>
                    <a:pt x="4186" y="1261"/>
                    <a:pt x="4133" y="1261"/>
                  </a:cubicBezTo>
                  <a:cubicBezTo>
                    <a:pt x="3717" y="1261"/>
                    <a:pt x="3176" y="1525"/>
                    <a:pt x="2942" y="1525"/>
                  </a:cubicBezTo>
                  <a:cubicBezTo>
                    <a:pt x="2912" y="1525"/>
                    <a:pt x="2888" y="1521"/>
                    <a:pt x="2869" y="1511"/>
                  </a:cubicBezTo>
                  <a:cubicBezTo>
                    <a:pt x="2680" y="1416"/>
                    <a:pt x="2019" y="1"/>
                    <a:pt x="2019" y="1"/>
                  </a:cubicBezTo>
                  <a:close/>
                </a:path>
              </a:pathLst>
            </a:custGeom>
            <a:solidFill>
              <a:srgbClr val="E79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4"/>
            <p:cNvSpPr/>
            <p:nvPr/>
          </p:nvSpPr>
          <p:spPr>
            <a:xfrm>
              <a:off x="7677656" y="3039596"/>
              <a:ext cx="421575" cy="416147"/>
            </a:xfrm>
            <a:custGeom>
              <a:avLst/>
              <a:gdLst/>
              <a:ahLst/>
              <a:cxnLst/>
              <a:rect l="l" t="t" r="r" b="b"/>
              <a:pathLst>
                <a:path w="5126" h="5060" extrusionOk="0">
                  <a:moveTo>
                    <a:pt x="2558" y="1"/>
                  </a:moveTo>
                  <a:cubicBezTo>
                    <a:pt x="1430" y="1"/>
                    <a:pt x="332" y="131"/>
                    <a:pt x="332" y="131"/>
                  </a:cubicBezTo>
                  <a:cubicBezTo>
                    <a:pt x="332" y="131"/>
                    <a:pt x="0" y="1689"/>
                    <a:pt x="142" y="1877"/>
                  </a:cubicBezTo>
                  <a:cubicBezTo>
                    <a:pt x="162" y="1904"/>
                    <a:pt x="235" y="1915"/>
                    <a:pt x="347" y="1915"/>
                  </a:cubicBezTo>
                  <a:cubicBezTo>
                    <a:pt x="917" y="1915"/>
                    <a:pt x="2491" y="1626"/>
                    <a:pt x="3136" y="1626"/>
                  </a:cubicBezTo>
                  <a:cubicBezTo>
                    <a:pt x="3263" y="1626"/>
                    <a:pt x="3354" y="1638"/>
                    <a:pt x="3394" y="1664"/>
                  </a:cubicBezTo>
                  <a:cubicBezTo>
                    <a:pt x="3678" y="1853"/>
                    <a:pt x="3273" y="3810"/>
                    <a:pt x="3305" y="4142"/>
                  </a:cubicBezTo>
                  <a:cubicBezTo>
                    <a:pt x="3352" y="4634"/>
                    <a:pt x="3718" y="5060"/>
                    <a:pt x="3894" y="5060"/>
                  </a:cubicBezTo>
                  <a:cubicBezTo>
                    <a:pt x="3938" y="5060"/>
                    <a:pt x="3970" y="5033"/>
                    <a:pt x="3983" y="4974"/>
                  </a:cubicBezTo>
                  <a:cubicBezTo>
                    <a:pt x="3996" y="4912"/>
                    <a:pt x="3720" y="4201"/>
                    <a:pt x="3719" y="4200"/>
                  </a:cubicBezTo>
                  <a:lnTo>
                    <a:pt x="3719" y="4200"/>
                  </a:lnTo>
                  <a:cubicBezTo>
                    <a:pt x="3720" y="4201"/>
                    <a:pt x="4023" y="4880"/>
                    <a:pt x="4400" y="4974"/>
                  </a:cubicBezTo>
                  <a:cubicBezTo>
                    <a:pt x="4416" y="4979"/>
                    <a:pt x="4431" y="4981"/>
                    <a:pt x="4444" y="4981"/>
                  </a:cubicBezTo>
                  <a:cubicBezTo>
                    <a:pt x="4696" y="4981"/>
                    <a:pt x="4289" y="4222"/>
                    <a:pt x="4200" y="4061"/>
                  </a:cubicBezTo>
                  <a:lnTo>
                    <a:pt x="4200" y="4061"/>
                  </a:lnTo>
                  <a:cubicBezTo>
                    <a:pt x="4285" y="4211"/>
                    <a:pt x="4670" y="4873"/>
                    <a:pt x="4846" y="4873"/>
                  </a:cubicBezTo>
                  <a:cubicBezTo>
                    <a:pt x="4905" y="4873"/>
                    <a:pt x="4941" y="4799"/>
                    <a:pt x="4934" y="4605"/>
                  </a:cubicBezTo>
                  <a:cubicBezTo>
                    <a:pt x="4930" y="4478"/>
                    <a:pt x="4664" y="3966"/>
                    <a:pt x="4693" y="3593"/>
                  </a:cubicBezTo>
                  <a:cubicBezTo>
                    <a:pt x="4765" y="2655"/>
                    <a:pt x="5126" y="1393"/>
                    <a:pt x="4956" y="650"/>
                  </a:cubicBezTo>
                  <a:cubicBezTo>
                    <a:pt x="4838" y="131"/>
                    <a:pt x="3684" y="1"/>
                    <a:pt x="2558" y="1"/>
                  </a:cubicBezTo>
                  <a:close/>
                </a:path>
              </a:pathLst>
            </a:custGeom>
            <a:solidFill>
              <a:srgbClr val="E79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4"/>
            <p:cNvSpPr/>
            <p:nvPr/>
          </p:nvSpPr>
          <p:spPr>
            <a:xfrm>
              <a:off x="7584556" y="3014512"/>
              <a:ext cx="279542" cy="225262"/>
            </a:xfrm>
            <a:custGeom>
              <a:avLst/>
              <a:gdLst/>
              <a:ahLst/>
              <a:cxnLst/>
              <a:rect l="l" t="t" r="r" b="b"/>
              <a:pathLst>
                <a:path w="3399" h="2739" extrusionOk="0">
                  <a:moveTo>
                    <a:pt x="2634" y="0"/>
                  </a:moveTo>
                  <a:cubicBezTo>
                    <a:pt x="1887" y="0"/>
                    <a:pt x="614" y="200"/>
                    <a:pt x="614" y="200"/>
                  </a:cubicBezTo>
                  <a:cubicBezTo>
                    <a:pt x="614" y="200"/>
                    <a:pt x="0" y="2158"/>
                    <a:pt x="567" y="2300"/>
                  </a:cubicBezTo>
                  <a:cubicBezTo>
                    <a:pt x="983" y="2404"/>
                    <a:pt x="1899" y="2738"/>
                    <a:pt x="2447" y="2738"/>
                  </a:cubicBezTo>
                  <a:cubicBezTo>
                    <a:pt x="2644" y="2738"/>
                    <a:pt x="2793" y="2695"/>
                    <a:pt x="2855" y="2583"/>
                  </a:cubicBezTo>
                  <a:cubicBezTo>
                    <a:pt x="3092" y="2158"/>
                    <a:pt x="3398" y="317"/>
                    <a:pt x="3139" y="82"/>
                  </a:cubicBezTo>
                  <a:cubicBezTo>
                    <a:pt x="3074" y="23"/>
                    <a:pt x="2883" y="0"/>
                    <a:pt x="26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4"/>
            <p:cNvSpPr/>
            <p:nvPr/>
          </p:nvSpPr>
          <p:spPr>
            <a:xfrm>
              <a:off x="6715076" y="3165756"/>
              <a:ext cx="722089" cy="400521"/>
            </a:xfrm>
            <a:custGeom>
              <a:avLst/>
              <a:gdLst/>
              <a:ahLst/>
              <a:cxnLst/>
              <a:rect l="l" t="t" r="r" b="b"/>
              <a:pathLst>
                <a:path w="8780" h="4870" extrusionOk="0">
                  <a:moveTo>
                    <a:pt x="7096" y="1"/>
                  </a:moveTo>
                  <a:cubicBezTo>
                    <a:pt x="7096" y="1"/>
                    <a:pt x="5570" y="2844"/>
                    <a:pt x="4956" y="3033"/>
                  </a:cubicBezTo>
                  <a:cubicBezTo>
                    <a:pt x="4874" y="3058"/>
                    <a:pt x="4768" y="3069"/>
                    <a:pt x="4643" y="3069"/>
                  </a:cubicBezTo>
                  <a:cubicBezTo>
                    <a:pt x="3835" y="3069"/>
                    <a:pt x="2260" y="2609"/>
                    <a:pt x="1652" y="2609"/>
                  </a:cubicBezTo>
                  <a:cubicBezTo>
                    <a:pt x="755" y="2609"/>
                    <a:pt x="1" y="3269"/>
                    <a:pt x="47" y="3505"/>
                  </a:cubicBezTo>
                  <a:cubicBezTo>
                    <a:pt x="59" y="3561"/>
                    <a:pt x="116" y="3582"/>
                    <a:pt x="196" y="3582"/>
                  </a:cubicBezTo>
                  <a:cubicBezTo>
                    <a:pt x="452" y="3582"/>
                    <a:pt x="944" y="3363"/>
                    <a:pt x="944" y="3363"/>
                  </a:cubicBezTo>
                  <a:lnTo>
                    <a:pt x="944" y="3363"/>
                  </a:lnTo>
                  <a:cubicBezTo>
                    <a:pt x="944" y="3363"/>
                    <a:pt x="96" y="3788"/>
                    <a:pt x="189" y="3976"/>
                  </a:cubicBezTo>
                  <a:cubicBezTo>
                    <a:pt x="213" y="4024"/>
                    <a:pt x="290" y="4042"/>
                    <a:pt x="393" y="4042"/>
                  </a:cubicBezTo>
                  <a:cubicBezTo>
                    <a:pt x="698" y="4042"/>
                    <a:pt x="1228" y="3883"/>
                    <a:pt x="1228" y="3883"/>
                  </a:cubicBezTo>
                  <a:lnTo>
                    <a:pt x="1228" y="3883"/>
                  </a:lnTo>
                  <a:cubicBezTo>
                    <a:pt x="1228" y="3883"/>
                    <a:pt x="426" y="4166"/>
                    <a:pt x="661" y="4402"/>
                  </a:cubicBezTo>
                  <a:cubicBezTo>
                    <a:pt x="753" y="4493"/>
                    <a:pt x="859" y="4528"/>
                    <a:pt x="979" y="4528"/>
                  </a:cubicBezTo>
                  <a:cubicBezTo>
                    <a:pt x="1168" y="4528"/>
                    <a:pt x="1393" y="4441"/>
                    <a:pt x="1653" y="4355"/>
                  </a:cubicBezTo>
                  <a:cubicBezTo>
                    <a:pt x="1683" y="4345"/>
                    <a:pt x="1722" y="4340"/>
                    <a:pt x="1770" y="4340"/>
                  </a:cubicBezTo>
                  <a:cubicBezTo>
                    <a:pt x="2281" y="4340"/>
                    <a:pt x="3744" y="4869"/>
                    <a:pt x="4956" y="4869"/>
                  </a:cubicBezTo>
                  <a:cubicBezTo>
                    <a:pt x="5224" y="4869"/>
                    <a:pt x="5481" y="4843"/>
                    <a:pt x="5711" y="4780"/>
                  </a:cubicBezTo>
                  <a:cubicBezTo>
                    <a:pt x="7080" y="4402"/>
                    <a:pt x="8779" y="1382"/>
                    <a:pt x="8118" y="862"/>
                  </a:cubicBezTo>
                  <a:cubicBezTo>
                    <a:pt x="7456" y="343"/>
                    <a:pt x="7096" y="1"/>
                    <a:pt x="7096" y="1"/>
                  </a:cubicBezTo>
                  <a:close/>
                </a:path>
              </a:pathLst>
            </a:custGeom>
            <a:solidFill>
              <a:srgbClr val="E79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4"/>
            <p:cNvSpPr/>
            <p:nvPr/>
          </p:nvSpPr>
          <p:spPr>
            <a:xfrm>
              <a:off x="7157629" y="3146676"/>
              <a:ext cx="248290" cy="327490"/>
            </a:xfrm>
            <a:custGeom>
              <a:avLst/>
              <a:gdLst/>
              <a:ahLst/>
              <a:cxnLst/>
              <a:rect l="l" t="t" r="r" b="b"/>
              <a:pathLst>
                <a:path w="3019" h="3982" extrusionOk="0">
                  <a:moveTo>
                    <a:pt x="2060" y="1"/>
                  </a:moveTo>
                  <a:cubicBezTo>
                    <a:pt x="2049" y="1"/>
                    <a:pt x="2039" y="3"/>
                    <a:pt x="2030" y="8"/>
                  </a:cubicBezTo>
                  <a:cubicBezTo>
                    <a:pt x="2030" y="8"/>
                    <a:pt x="0" y="1660"/>
                    <a:pt x="165" y="2086"/>
                  </a:cubicBezTo>
                  <a:cubicBezTo>
                    <a:pt x="323" y="2492"/>
                    <a:pt x="1109" y="3982"/>
                    <a:pt x="1528" y="3982"/>
                  </a:cubicBezTo>
                  <a:cubicBezTo>
                    <a:pt x="1546" y="3982"/>
                    <a:pt x="1564" y="3979"/>
                    <a:pt x="1580" y="3973"/>
                  </a:cubicBezTo>
                  <a:cubicBezTo>
                    <a:pt x="1981" y="3833"/>
                    <a:pt x="2925" y="2841"/>
                    <a:pt x="2973" y="2345"/>
                  </a:cubicBezTo>
                  <a:cubicBezTo>
                    <a:pt x="3018" y="1867"/>
                    <a:pt x="2359" y="1"/>
                    <a:pt x="20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4"/>
            <p:cNvSpPr/>
            <p:nvPr/>
          </p:nvSpPr>
          <p:spPr>
            <a:xfrm>
              <a:off x="7563173" y="2524837"/>
              <a:ext cx="442547" cy="395998"/>
            </a:xfrm>
            <a:custGeom>
              <a:avLst/>
              <a:gdLst/>
              <a:ahLst/>
              <a:cxnLst/>
              <a:rect l="l" t="t" r="r" b="b"/>
              <a:pathLst>
                <a:path w="5381" h="4815" extrusionOk="0">
                  <a:moveTo>
                    <a:pt x="2235" y="1"/>
                  </a:moveTo>
                  <a:cubicBezTo>
                    <a:pt x="1678" y="1"/>
                    <a:pt x="1523" y="643"/>
                    <a:pt x="1523" y="643"/>
                  </a:cubicBezTo>
                  <a:cubicBezTo>
                    <a:pt x="783" y="828"/>
                    <a:pt x="601" y="1708"/>
                    <a:pt x="713" y="2276"/>
                  </a:cubicBezTo>
                  <a:lnTo>
                    <a:pt x="713" y="2276"/>
                  </a:lnTo>
                  <a:cubicBezTo>
                    <a:pt x="677" y="2294"/>
                    <a:pt x="640" y="2316"/>
                    <a:pt x="602" y="2342"/>
                  </a:cubicBezTo>
                  <a:cubicBezTo>
                    <a:pt x="1" y="2767"/>
                    <a:pt x="1" y="4218"/>
                    <a:pt x="1346" y="4714"/>
                  </a:cubicBezTo>
                  <a:cubicBezTo>
                    <a:pt x="1538" y="4785"/>
                    <a:pt x="1711" y="4815"/>
                    <a:pt x="1866" y="4815"/>
                  </a:cubicBezTo>
                  <a:cubicBezTo>
                    <a:pt x="2285" y="4815"/>
                    <a:pt x="2567" y="4592"/>
                    <a:pt x="2714" y="4347"/>
                  </a:cubicBezTo>
                  <a:lnTo>
                    <a:pt x="2714" y="4347"/>
                  </a:lnTo>
                  <a:cubicBezTo>
                    <a:pt x="2907" y="4588"/>
                    <a:pt x="3228" y="4807"/>
                    <a:pt x="3633" y="4807"/>
                  </a:cubicBezTo>
                  <a:cubicBezTo>
                    <a:pt x="3749" y="4807"/>
                    <a:pt x="3872" y="4789"/>
                    <a:pt x="4000" y="4749"/>
                  </a:cubicBezTo>
                  <a:cubicBezTo>
                    <a:pt x="4667" y="4541"/>
                    <a:pt x="4770" y="4039"/>
                    <a:pt x="4662" y="3610"/>
                  </a:cubicBezTo>
                  <a:lnTo>
                    <a:pt x="4662" y="3610"/>
                  </a:lnTo>
                  <a:cubicBezTo>
                    <a:pt x="5381" y="3489"/>
                    <a:pt x="5360" y="1794"/>
                    <a:pt x="4567" y="1139"/>
                  </a:cubicBezTo>
                  <a:cubicBezTo>
                    <a:pt x="4346" y="956"/>
                    <a:pt x="4140" y="883"/>
                    <a:pt x="3960" y="883"/>
                  </a:cubicBezTo>
                  <a:cubicBezTo>
                    <a:pt x="3806" y="883"/>
                    <a:pt x="3671" y="936"/>
                    <a:pt x="3561" y="1019"/>
                  </a:cubicBezTo>
                  <a:lnTo>
                    <a:pt x="3561" y="1019"/>
                  </a:lnTo>
                  <a:cubicBezTo>
                    <a:pt x="3485" y="782"/>
                    <a:pt x="3311" y="524"/>
                    <a:pt x="2974" y="289"/>
                  </a:cubicBezTo>
                  <a:cubicBezTo>
                    <a:pt x="2672" y="79"/>
                    <a:pt x="2429" y="1"/>
                    <a:pt x="2235" y="1"/>
                  </a:cubicBezTo>
                  <a:close/>
                </a:path>
              </a:pathLst>
            </a:custGeom>
            <a:solidFill>
              <a:srgbClr val="E15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4"/>
            <p:cNvSpPr/>
            <p:nvPr/>
          </p:nvSpPr>
          <p:spPr>
            <a:xfrm>
              <a:off x="6703479" y="2625256"/>
              <a:ext cx="429141" cy="403399"/>
            </a:xfrm>
            <a:custGeom>
              <a:avLst/>
              <a:gdLst/>
              <a:ahLst/>
              <a:cxnLst/>
              <a:rect l="l" t="t" r="r" b="b"/>
              <a:pathLst>
                <a:path w="5218" h="4905" extrusionOk="0">
                  <a:moveTo>
                    <a:pt x="3094" y="0"/>
                  </a:moveTo>
                  <a:cubicBezTo>
                    <a:pt x="2637" y="0"/>
                    <a:pt x="2179" y="285"/>
                    <a:pt x="1922" y="586"/>
                  </a:cubicBezTo>
                  <a:lnTo>
                    <a:pt x="1922" y="586"/>
                  </a:lnTo>
                  <a:cubicBezTo>
                    <a:pt x="1886" y="569"/>
                    <a:pt x="1846" y="554"/>
                    <a:pt x="1802" y="541"/>
                  </a:cubicBezTo>
                  <a:cubicBezTo>
                    <a:pt x="1734" y="521"/>
                    <a:pt x="1661" y="511"/>
                    <a:pt x="1587" y="511"/>
                  </a:cubicBezTo>
                  <a:cubicBezTo>
                    <a:pt x="890" y="511"/>
                    <a:pt x="0" y="1366"/>
                    <a:pt x="404" y="2596"/>
                  </a:cubicBezTo>
                  <a:cubicBezTo>
                    <a:pt x="616" y="3243"/>
                    <a:pt x="1050" y="3450"/>
                    <a:pt x="1417" y="3450"/>
                  </a:cubicBezTo>
                  <a:cubicBezTo>
                    <a:pt x="1459" y="3450"/>
                    <a:pt x="1500" y="3447"/>
                    <a:pt x="1540" y="3442"/>
                  </a:cubicBezTo>
                  <a:lnTo>
                    <a:pt x="1540" y="3442"/>
                  </a:lnTo>
                  <a:cubicBezTo>
                    <a:pt x="1452" y="3829"/>
                    <a:pt x="1523" y="4357"/>
                    <a:pt x="2025" y="4699"/>
                  </a:cubicBezTo>
                  <a:cubicBezTo>
                    <a:pt x="2239" y="4844"/>
                    <a:pt x="2436" y="4904"/>
                    <a:pt x="2614" y="4904"/>
                  </a:cubicBezTo>
                  <a:cubicBezTo>
                    <a:pt x="2916" y="4904"/>
                    <a:pt x="3160" y="4731"/>
                    <a:pt x="3329" y="4510"/>
                  </a:cubicBezTo>
                  <a:lnTo>
                    <a:pt x="3329" y="4510"/>
                  </a:lnTo>
                  <a:cubicBezTo>
                    <a:pt x="3422" y="4594"/>
                    <a:pt x="3538" y="4632"/>
                    <a:pt x="3666" y="4632"/>
                  </a:cubicBezTo>
                  <a:cubicBezTo>
                    <a:pt x="4284" y="4632"/>
                    <a:pt x="5190" y="3752"/>
                    <a:pt x="5207" y="2902"/>
                  </a:cubicBezTo>
                  <a:cubicBezTo>
                    <a:pt x="5218" y="2370"/>
                    <a:pt x="4966" y="2114"/>
                    <a:pt x="4676" y="2039"/>
                  </a:cubicBezTo>
                  <a:lnTo>
                    <a:pt x="4676" y="2039"/>
                  </a:lnTo>
                  <a:cubicBezTo>
                    <a:pt x="4815" y="1832"/>
                    <a:pt x="4909" y="1535"/>
                    <a:pt x="4883" y="1125"/>
                  </a:cubicBezTo>
                  <a:cubicBezTo>
                    <a:pt x="4832" y="293"/>
                    <a:pt x="4437" y="121"/>
                    <a:pt x="4118" y="121"/>
                  </a:cubicBezTo>
                  <a:cubicBezTo>
                    <a:pt x="3893" y="121"/>
                    <a:pt x="3706" y="207"/>
                    <a:pt x="3706" y="207"/>
                  </a:cubicBezTo>
                  <a:cubicBezTo>
                    <a:pt x="3515" y="60"/>
                    <a:pt x="3305" y="0"/>
                    <a:pt x="3094" y="0"/>
                  </a:cubicBezTo>
                  <a:close/>
                </a:path>
              </a:pathLst>
            </a:custGeom>
            <a:solidFill>
              <a:srgbClr val="E15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4"/>
            <p:cNvSpPr/>
            <p:nvPr/>
          </p:nvSpPr>
          <p:spPr>
            <a:xfrm>
              <a:off x="7107131" y="3434197"/>
              <a:ext cx="527915" cy="312933"/>
            </a:xfrm>
            <a:custGeom>
              <a:avLst/>
              <a:gdLst/>
              <a:ahLst/>
              <a:cxnLst/>
              <a:rect l="l" t="t" r="r" b="b"/>
              <a:pathLst>
                <a:path w="6419" h="3805" extrusionOk="0">
                  <a:moveTo>
                    <a:pt x="3201" y="1"/>
                  </a:moveTo>
                  <a:cubicBezTo>
                    <a:pt x="2203" y="1"/>
                    <a:pt x="1231" y="92"/>
                    <a:pt x="850" y="241"/>
                  </a:cubicBezTo>
                  <a:cubicBezTo>
                    <a:pt x="1" y="572"/>
                    <a:pt x="755" y="3616"/>
                    <a:pt x="755" y="3616"/>
                  </a:cubicBezTo>
                  <a:lnTo>
                    <a:pt x="2808" y="3804"/>
                  </a:lnTo>
                  <a:cubicBezTo>
                    <a:pt x="2808" y="3804"/>
                    <a:pt x="2872" y="3174"/>
                    <a:pt x="2875" y="2823"/>
                  </a:cubicBezTo>
                  <a:lnTo>
                    <a:pt x="2875" y="2823"/>
                  </a:lnTo>
                  <a:cubicBezTo>
                    <a:pt x="3152" y="2982"/>
                    <a:pt x="3982" y="3119"/>
                    <a:pt x="4654" y="3119"/>
                  </a:cubicBezTo>
                  <a:cubicBezTo>
                    <a:pt x="5021" y="3119"/>
                    <a:pt x="5341" y="3078"/>
                    <a:pt x="5498" y="2978"/>
                  </a:cubicBezTo>
                  <a:cubicBezTo>
                    <a:pt x="6018" y="2648"/>
                    <a:pt x="6419" y="1091"/>
                    <a:pt x="5947" y="477"/>
                  </a:cubicBezTo>
                  <a:cubicBezTo>
                    <a:pt x="5687" y="138"/>
                    <a:pt x="4424" y="1"/>
                    <a:pt x="3201" y="1"/>
                  </a:cubicBezTo>
                  <a:close/>
                </a:path>
              </a:pathLst>
            </a:custGeom>
            <a:solidFill>
              <a:srgbClr val="E79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4"/>
            <p:cNvSpPr/>
            <p:nvPr/>
          </p:nvSpPr>
          <p:spPr>
            <a:xfrm>
              <a:off x="7409624" y="3528036"/>
              <a:ext cx="432349" cy="439422"/>
            </a:xfrm>
            <a:custGeom>
              <a:avLst/>
              <a:gdLst/>
              <a:ahLst/>
              <a:cxnLst/>
              <a:rect l="l" t="t" r="r" b="b"/>
              <a:pathLst>
                <a:path w="5257" h="5343" extrusionOk="0">
                  <a:moveTo>
                    <a:pt x="3192" y="0"/>
                  </a:moveTo>
                  <a:cubicBezTo>
                    <a:pt x="2430" y="0"/>
                    <a:pt x="1141" y="773"/>
                    <a:pt x="1141" y="773"/>
                  </a:cubicBezTo>
                  <a:cubicBezTo>
                    <a:pt x="1141" y="773"/>
                    <a:pt x="0" y="3929"/>
                    <a:pt x="941" y="4900"/>
                  </a:cubicBezTo>
                  <a:cubicBezTo>
                    <a:pt x="1260" y="5229"/>
                    <a:pt x="1857" y="5342"/>
                    <a:pt x="2508" y="5342"/>
                  </a:cubicBezTo>
                  <a:cubicBezTo>
                    <a:pt x="3780" y="5342"/>
                    <a:pt x="5257" y="4909"/>
                    <a:pt x="5254" y="4810"/>
                  </a:cubicBezTo>
                  <a:cubicBezTo>
                    <a:pt x="5249" y="4661"/>
                    <a:pt x="4926" y="2939"/>
                    <a:pt x="4731" y="2931"/>
                  </a:cubicBezTo>
                  <a:cubicBezTo>
                    <a:pt x="4728" y="2931"/>
                    <a:pt x="4725" y="2931"/>
                    <a:pt x="4722" y="2931"/>
                  </a:cubicBezTo>
                  <a:cubicBezTo>
                    <a:pt x="4569" y="2931"/>
                    <a:pt x="3988" y="3073"/>
                    <a:pt x="3645" y="3073"/>
                  </a:cubicBezTo>
                  <a:cubicBezTo>
                    <a:pt x="3499" y="3073"/>
                    <a:pt x="3396" y="3047"/>
                    <a:pt x="3389" y="2972"/>
                  </a:cubicBezTo>
                  <a:cubicBezTo>
                    <a:pt x="3366" y="2720"/>
                    <a:pt x="4138" y="634"/>
                    <a:pt x="3599" y="129"/>
                  </a:cubicBezTo>
                  <a:cubicBezTo>
                    <a:pt x="3502" y="37"/>
                    <a:pt x="3360" y="0"/>
                    <a:pt x="3192" y="0"/>
                  </a:cubicBezTo>
                  <a:close/>
                </a:path>
              </a:pathLst>
            </a:custGeom>
            <a:solidFill>
              <a:srgbClr val="E79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4"/>
            <p:cNvSpPr/>
            <p:nvPr/>
          </p:nvSpPr>
          <p:spPr>
            <a:xfrm>
              <a:off x="7883018" y="3711191"/>
              <a:ext cx="223617" cy="294593"/>
            </a:xfrm>
            <a:custGeom>
              <a:avLst/>
              <a:gdLst/>
              <a:ahLst/>
              <a:cxnLst/>
              <a:rect l="l" t="t" r="r" b="b"/>
              <a:pathLst>
                <a:path w="2719" h="3582" extrusionOk="0">
                  <a:moveTo>
                    <a:pt x="1355" y="0"/>
                  </a:moveTo>
                  <a:cubicBezTo>
                    <a:pt x="886" y="0"/>
                    <a:pt x="0" y="288"/>
                    <a:pt x="0" y="288"/>
                  </a:cubicBezTo>
                  <a:cubicBezTo>
                    <a:pt x="0" y="288"/>
                    <a:pt x="218" y="2106"/>
                    <a:pt x="444" y="2307"/>
                  </a:cubicBezTo>
                  <a:cubicBezTo>
                    <a:pt x="645" y="2486"/>
                    <a:pt x="1812" y="3581"/>
                    <a:pt x="2279" y="3581"/>
                  </a:cubicBezTo>
                  <a:cubicBezTo>
                    <a:pt x="2337" y="3581"/>
                    <a:pt x="2384" y="3565"/>
                    <a:pt x="2417" y="3527"/>
                  </a:cubicBezTo>
                  <a:cubicBezTo>
                    <a:pt x="2718" y="3186"/>
                    <a:pt x="1857" y="240"/>
                    <a:pt x="1590" y="49"/>
                  </a:cubicBezTo>
                  <a:cubicBezTo>
                    <a:pt x="1541" y="14"/>
                    <a:pt x="1458" y="0"/>
                    <a:pt x="13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4"/>
            <p:cNvSpPr/>
            <p:nvPr/>
          </p:nvSpPr>
          <p:spPr>
            <a:xfrm>
              <a:off x="7716475" y="3732245"/>
              <a:ext cx="205771" cy="212432"/>
            </a:xfrm>
            <a:custGeom>
              <a:avLst/>
              <a:gdLst/>
              <a:ahLst/>
              <a:cxnLst/>
              <a:rect l="l" t="t" r="r" b="b"/>
              <a:pathLst>
                <a:path w="2502" h="2583" extrusionOk="0">
                  <a:moveTo>
                    <a:pt x="2047" y="1"/>
                  </a:moveTo>
                  <a:cubicBezTo>
                    <a:pt x="1710" y="1"/>
                    <a:pt x="1" y="277"/>
                    <a:pt x="15" y="652"/>
                  </a:cubicBezTo>
                  <a:cubicBezTo>
                    <a:pt x="15" y="652"/>
                    <a:pt x="377" y="2494"/>
                    <a:pt x="571" y="2575"/>
                  </a:cubicBezTo>
                  <a:cubicBezTo>
                    <a:pt x="585" y="2580"/>
                    <a:pt x="606" y="2583"/>
                    <a:pt x="633" y="2583"/>
                  </a:cubicBezTo>
                  <a:cubicBezTo>
                    <a:pt x="1000" y="2583"/>
                    <a:pt x="2501" y="2122"/>
                    <a:pt x="2501" y="2122"/>
                  </a:cubicBezTo>
                  <a:cubicBezTo>
                    <a:pt x="2501" y="2122"/>
                    <a:pt x="2338" y="19"/>
                    <a:pt x="2072" y="1"/>
                  </a:cubicBezTo>
                  <a:cubicBezTo>
                    <a:pt x="2065" y="1"/>
                    <a:pt x="2057" y="1"/>
                    <a:pt x="2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4"/>
            <p:cNvSpPr/>
            <p:nvPr/>
          </p:nvSpPr>
          <p:spPr>
            <a:xfrm>
              <a:off x="7933516" y="3858981"/>
              <a:ext cx="47454" cy="66041"/>
            </a:xfrm>
            <a:custGeom>
              <a:avLst/>
              <a:gdLst/>
              <a:ahLst/>
              <a:cxnLst/>
              <a:rect l="l" t="t" r="r" b="b"/>
              <a:pathLst>
                <a:path w="577" h="803" extrusionOk="0">
                  <a:moveTo>
                    <a:pt x="476" y="1"/>
                  </a:moveTo>
                  <a:cubicBezTo>
                    <a:pt x="465" y="1"/>
                    <a:pt x="452" y="4"/>
                    <a:pt x="440" y="11"/>
                  </a:cubicBezTo>
                  <a:cubicBezTo>
                    <a:pt x="421" y="23"/>
                    <a:pt x="0" y="312"/>
                    <a:pt x="52" y="740"/>
                  </a:cubicBezTo>
                  <a:cubicBezTo>
                    <a:pt x="56" y="776"/>
                    <a:pt x="87" y="802"/>
                    <a:pt x="122" y="802"/>
                  </a:cubicBezTo>
                  <a:cubicBezTo>
                    <a:pt x="124" y="802"/>
                    <a:pt x="128" y="802"/>
                    <a:pt x="131" y="801"/>
                  </a:cubicBezTo>
                  <a:cubicBezTo>
                    <a:pt x="170" y="797"/>
                    <a:pt x="197" y="761"/>
                    <a:pt x="193" y="722"/>
                  </a:cubicBezTo>
                  <a:cubicBezTo>
                    <a:pt x="151" y="381"/>
                    <a:pt x="515" y="131"/>
                    <a:pt x="519" y="129"/>
                  </a:cubicBezTo>
                  <a:cubicBezTo>
                    <a:pt x="577" y="83"/>
                    <a:pt x="536" y="1"/>
                    <a:pt x="47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4"/>
            <p:cNvSpPr/>
            <p:nvPr/>
          </p:nvSpPr>
          <p:spPr>
            <a:xfrm>
              <a:off x="7966989" y="3882585"/>
              <a:ext cx="61353" cy="81831"/>
            </a:xfrm>
            <a:custGeom>
              <a:avLst/>
              <a:gdLst/>
              <a:ahLst/>
              <a:cxnLst/>
              <a:rect l="l" t="t" r="r" b="b"/>
              <a:pathLst>
                <a:path w="746" h="995" extrusionOk="0">
                  <a:moveTo>
                    <a:pt x="643" y="0"/>
                  </a:moveTo>
                  <a:cubicBezTo>
                    <a:pt x="629" y="0"/>
                    <a:pt x="615" y="5"/>
                    <a:pt x="601" y="14"/>
                  </a:cubicBezTo>
                  <a:cubicBezTo>
                    <a:pt x="577" y="32"/>
                    <a:pt x="1" y="437"/>
                    <a:pt x="195" y="949"/>
                  </a:cubicBezTo>
                  <a:cubicBezTo>
                    <a:pt x="205" y="975"/>
                    <a:pt x="232" y="994"/>
                    <a:pt x="261" y="994"/>
                  </a:cubicBezTo>
                  <a:cubicBezTo>
                    <a:pt x="271" y="994"/>
                    <a:pt x="279" y="993"/>
                    <a:pt x="287" y="990"/>
                  </a:cubicBezTo>
                  <a:cubicBezTo>
                    <a:pt x="323" y="975"/>
                    <a:pt x="342" y="935"/>
                    <a:pt x="327" y="898"/>
                  </a:cubicBezTo>
                  <a:cubicBezTo>
                    <a:pt x="172" y="490"/>
                    <a:pt x="677" y="134"/>
                    <a:pt x="681" y="132"/>
                  </a:cubicBezTo>
                  <a:cubicBezTo>
                    <a:pt x="746" y="87"/>
                    <a:pt x="704" y="0"/>
                    <a:pt x="64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4"/>
            <p:cNvSpPr/>
            <p:nvPr/>
          </p:nvSpPr>
          <p:spPr>
            <a:xfrm>
              <a:off x="7744191" y="3785703"/>
              <a:ext cx="42931" cy="156425"/>
            </a:xfrm>
            <a:custGeom>
              <a:avLst/>
              <a:gdLst/>
              <a:ahLst/>
              <a:cxnLst/>
              <a:rect l="l" t="t" r="r" b="b"/>
              <a:pathLst>
                <a:path w="522" h="1902" extrusionOk="0">
                  <a:moveTo>
                    <a:pt x="97" y="0"/>
                  </a:moveTo>
                  <a:cubicBezTo>
                    <a:pt x="49" y="0"/>
                    <a:pt x="0" y="49"/>
                    <a:pt x="32" y="107"/>
                  </a:cubicBezTo>
                  <a:cubicBezTo>
                    <a:pt x="262" y="576"/>
                    <a:pt x="376" y="1824"/>
                    <a:pt x="377" y="1838"/>
                  </a:cubicBezTo>
                  <a:cubicBezTo>
                    <a:pt x="381" y="1874"/>
                    <a:pt x="411" y="1902"/>
                    <a:pt x="448" y="1902"/>
                  </a:cubicBezTo>
                  <a:lnTo>
                    <a:pt x="455" y="1902"/>
                  </a:lnTo>
                  <a:cubicBezTo>
                    <a:pt x="493" y="1898"/>
                    <a:pt x="521" y="1863"/>
                    <a:pt x="519" y="1824"/>
                  </a:cubicBezTo>
                  <a:cubicBezTo>
                    <a:pt x="513" y="1772"/>
                    <a:pt x="400" y="537"/>
                    <a:pt x="159" y="44"/>
                  </a:cubicBezTo>
                  <a:cubicBezTo>
                    <a:pt x="146" y="13"/>
                    <a:pt x="122" y="0"/>
                    <a:pt x="97"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4"/>
            <p:cNvSpPr/>
            <p:nvPr/>
          </p:nvSpPr>
          <p:spPr>
            <a:xfrm>
              <a:off x="7768206" y="3758481"/>
              <a:ext cx="57488" cy="175259"/>
            </a:xfrm>
            <a:custGeom>
              <a:avLst/>
              <a:gdLst/>
              <a:ahLst/>
              <a:cxnLst/>
              <a:rect l="l" t="t" r="r" b="b"/>
              <a:pathLst>
                <a:path w="699" h="2131" extrusionOk="0">
                  <a:moveTo>
                    <a:pt x="101" y="0"/>
                  </a:moveTo>
                  <a:cubicBezTo>
                    <a:pt x="47" y="0"/>
                    <a:pt x="1" y="68"/>
                    <a:pt x="49" y="121"/>
                  </a:cubicBezTo>
                  <a:cubicBezTo>
                    <a:pt x="187" y="271"/>
                    <a:pt x="431" y="1396"/>
                    <a:pt x="553" y="2071"/>
                  </a:cubicBezTo>
                  <a:cubicBezTo>
                    <a:pt x="558" y="2105"/>
                    <a:pt x="588" y="2129"/>
                    <a:pt x="622" y="2130"/>
                  </a:cubicBezTo>
                  <a:cubicBezTo>
                    <a:pt x="626" y="2130"/>
                    <a:pt x="631" y="2129"/>
                    <a:pt x="635" y="2129"/>
                  </a:cubicBezTo>
                  <a:cubicBezTo>
                    <a:pt x="673" y="2121"/>
                    <a:pt x="699" y="2085"/>
                    <a:pt x="692" y="2046"/>
                  </a:cubicBezTo>
                  <a:cubicBezTo>
                    <a:pt x="659" y="1863"/>
                    <a:pt x="364" y="254"/>
                    <a:pt x="152" y="25"/>
                  </a:cubicBezTo>
                  <a:cubicBezTo>
                    <a:pt x="136" y="8"/>
                    <a:pt x="118" y="0"/>
                    <a:pt x="10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4"/>
            <p:cNvSpPr/>
            <p:nvPr/>
          </p:nvSpPr>
          <p:spPr>
            <a:xfrm>
              <a:off x="7131887" y="3428687"/>
              <a:ext cx="163663" cy="170900"/>
            </a:xfrm>
            <a:custGeom>
              <a:avLst/>
              <a:gdLst/>
              <a:ahLst/>
              <a:cxnLst/>
              <a:rect l="l" t="t" r="r" b="b"/>
              <a:pathLst>
                <a:path w="1990" h="2078" extrusionOk="0">
                  <a:moveTo>
                    <a:pt x="1866" y="0"/>
                  </a:moveTo>
                  <a:cubicBezTo>
                    <a:pt x="1651" y="0"/>
                    <a:pt x="883" y="41"/>
                    <a:pt x="419" y="563"/>
                  </a:cubicBezTo>
                  <a:cubicBezTo>
                    <a:pt x="107" y="912"/>
                    <a:pt x="0" y="1401"/>
                    <a:pt x="101" y="2019"/>
                  </a:cubicBezTo>
                  <a:cubicBezTo>
                    <a:pt x="107" y="2052"/>
                    <a:pt x="137" y="2077"/>
                    <a:pt x="172" y="2077"/>
                  </a:cubicBezTo>
                  <a:cubicBezTo>
                    <a:pt x="174" y="2077"/>
                    <a:pt x="178" y="2077"/>
                    <a:pt x="182" y="2076"/>
                  </a:cubicBezTo>
                  <a:cubicBezTo>
                    <a:pt x="221" y="2069"/>
                    <a:pt x="246" y="2033"/>
                    <a:pt x="241" y="1995"/>
                  </a:cubicBezTo>
                  <a:cubicBezTo>
                    <a:pt x="148" y="1422"/>
                    <a:pt x="242" y="972"/>
                    <a:pt x="523" y="656"/>
                  </a:cubicBezTo>
                  <a:cubicBezTo>
                    <a:pt x="958" y="168"/>
                    <a:pt x="1716" y="141"/>
                    <a:pt x="1881" y="141"/>
                  </a:cubicBezTo>
                  <a:cubicBezTo>
                    <a:pt x="1901" y="141"/>
                    <a:pt x="1913" y="142"/>
                    <a:pt x="1913" y="142"/>
                  </a:cubicBezTo>
                  <a:cubicBezTo>
                    <a:pt x="1915" y="142"/>
                    <a:pt x="1917" y="142"/>
                    <a:pt x="1918" y="142"/>
                  </a:cubicBezTo>
                  <a:cubicBezTo>
                    <a:pt x="1956" y="142"/>
                    <a:pt x="1987" y="113"/>
                    <a:pt x="1988" y="75"/>
                  </a:cubicBezTo>
                  <a:cubicBezTo>
                    <a:pt x="1990" y="36"/>
                    <a:pt x="1960" y="3"/>
                    <a:pt x="1921" y="1"/>
                  </a:cubicBezTo>
                  <a:cubicBezTo>
                    <a:pt x="1916" y="1"/>
                    <a:pt x="1897" y="0"/>
                    <a:pt x="1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4"/>
            <p:cNvSpPr/>
            <p:nvPr/>
          </p:nvSpPr>
          <p:spPr>
            <a:xfrm>
              <a:off x="7492690" y="3892865"/>
              <a:ext cx="130025" cy="70729"/>
            </a:xfrm>
            <a:custGeom>
              <a:avLst/>
              <a:gdLst/>
              <a:ahLst/>
              <a:cxnLst/>
              <a:rect l="l" t="t" r="r" b="b"/>
              <a:pathLst>
                <a:path w="1581" h="860" extrusionOk="0">
                  <a:moveTo>
                    <a:pt x="98" y="0"/>
                  </a:moveTo>
                  <a:cubicBezTo>
                    <a:pt x="7" y="0"/>
                    <a:pt x="1" y="137"/>
                    <a:pt x="94" y="142"/>
                  </a:cubicBezTo>
                  <a:cubicBezTo>
                    <a:pt x="467" y="162"/>
                    <a:pt x="1435" y="317"/>
                    <a:pt x="1438" y="789"/>
                  </a:cubicBezTo>
                  <a:cubicBezTo>
                    <a:pt x="1439" y="828"/>
                    <a:pt x="1470" y="860"/>
                    <a:pt x="1509" y="860"/>
                  </a:cubicBezTo>
                  <a:lnTo>
                    <a:pt x="1510" y="860"/>
                  </a:lnTo>
                  <a:cubicBezTo>
                    <a:pt x="1549" y="860"/>
                    <a:pt x="1581" y="828"/>
                    <a:pt x="1580" y="789"/>
                  </a:cubicBezTo>
                  <a:cubicBezTo>
                    <a:pt x="1574" y="88"/>
                    <a:pt x="163" y="4"/>
                    <a:pt x="102" y="0"/>
                  </a:cubicBezTo>
                  <a:cubicBezTo>
                    <a:pt x="101" y="0"/>
                    <a:pt x="100" y="0"/>
                    <a:pt x="9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4"/>
            <p:cNvSpPr/>
            <p:nvPr/>
          </p:nvSpPr>
          <p:spPr>
            <a:xfrm>
              <a:off x="7257226" y="3028986"/>
              <a:ext cx="609006" cy="743061"/>
            </a:xfrm>
            <a:custGeom>
              <a:avLst/>
              <a:gdLst/>
              <a:ahLst/>
              <a:cxnLst/>
              <a:rect l="l" t="t" r="r" b="b"/>
              <a:pathLst>
                <a:path w="7405" h="9035" extrusionOk="0">
                  <a:moveTo>
                    <a:pt x="4402" y="1"/>
                  </a:moveTo>
                  <a:cubicBezTo>
                    <a:pt x="4245" y="1"/>
                    <a:pt x="4023" y="77"/>
                    <a:pt x="3792" y="144"/>
                  </a:cubicBezTo>
                  <a:cubicBezTo>
                    <a:pt x="3411" y="252"/>
                    <a:pt x="3574" y="1441"/>
                    <a:pt x="3437" y="1795"/>
                  </a:cubicBezTo>
                  <a:cubicBezTo>
                    <a:pt x="3328" y="2078"/>
                    <a:pt x="2267" y="2250"/>
                    <a:pt x="1671" y="2250"/>
                  </a:cubicBezTo>
                  <a:cubicBezTo>
                    <a:pt x="1525" y="2250"/>
                    <a:pt x="1407" y="2240"/>
                    <a:pt x="1337" y="2219"/>
                  </a:cubicBezTo>
                  <a:cubicBezTo>
                    <a:pt x="984" y="2110"/>
                    <a:pt x="1292" y="1041"/>
                    <a:pt x="1292" y="1041"/>
                  </a:cubicBezTo>
                  <a:cubicBezTo>
                    <a:pt x="1273" y="1038"/>
                    <a:pt x="1255" y="1037"/>
                    <a:pt x="1237" y="1037"/>
                  </a:cubicBezTo>
                  <a:cubicBezTo>
                    <a:pt x="821" y="1037"/>
                    <a:pt x="419" y="1634"/>
                    <a:pt x="368" y="2181"/>
                  </a:cubicBezTo>
                  <a:cubicBezTo>
                    <a:pt x="313" y="2752"/>
                    <a:pt x="380" y="4174"/>
                    <a:pt x="841" y="4744"/>
                  </a:cubicBezTo>
                  <a:cubicBezTo>
                    <a:pt x="1244" y="5240"/>
                    <a:pt x="0" y="9034"/>
                    <a:pt x="3786" y="9034"/>
                  </a:cubicBezTo>
                  <a:cubicBezTo>
                    <a:pt x="4352" y="9034"/>
                    <a:pt x="5031" y="8949"/>
                    <a:pt x="5845" y="8756"/>
                  </a:cubicBezTo>
                  <a:cubicBezTo>
                    <a:pt x="6672" y="8559"/>
                    <a:pt x="6263" y="8539"/>
                    <a:pt x="6834" y="7371"/>
                  </a:cubicBezTo>
                  <a:cubicBezTo>
                    <a:pt x="7405" y="6202"/>
                    <a:pt x="6573" y="4640"/>
                    <a:pt x="6410" y="4225"/>
                  </a:cubicBezTo>
                  <a:cubicBezTo>
                    <a:pt x="6151" y="3565"/>
                    <a:pt x="5897" y="3067"/>
                    <a:pt x="5679" y="2715"/>
                  </a:cubicBezTo>
                  <a:cubicBezTo>
                    <a:pt x="5461" y="2362"/>
                    <a:pt x="5215" y="2096"/>
                    <a:pt x="4971" y="1959"/>
                  </a:cubicBezTo>
                  <a:cubicBezTo>
                    <a:pt x="4726" y="1824"/>
                    <a:pt x="4689" y="334"/>
                    <a:pt x="4607" y="117"/>
                  </a:cubicBezTo>
                  <a:cubicBezTo>
                    <a:pt x="4575" y="32"/>
                    <a:pt x="4502" y="1"/>
                    <a:pt x="4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4"/>
            <p:cNvSpPr/>
            <p:nvPr/>
          </p:nvSpPr>
          <p:spPr>
            <a:xfrm>
              <a:off x="7325077" y="3399984"/>
              <a:ext cx="263998" cy="40546"/>
            </a:xfrm>
            <a:custGeom>
              <a:avLst/>
              <a:gdLst/>
              <a:ahLst/>
              <a:cxnLst/>
              <a:rect l="l" t="t" r="r" b="b"/>
              <a:pathLst>
                <a:path w="3210" h="493" extrusionOk="0">
                  <a:moveTo>
                    <a:pt x="2649" y="0"/>
                  </a:moveTo>
                  <a:cubicBezTo>
                    <a:pt x="1707" y="0"/>
                    <a:pt x="162" y="335"/>
                    <a:pt x="84" y="352"/>
                  </a:cubicBezTo>
                  <a:cubicBezTo>
                    <a:pt x="0" y="369"/>
                    <a:pt x="14" y="492"/>
                    <a:pt x="99" y="492"/>
                  </a:cubicBezTo>
                  <a:cubicBezTo>
                    <a:pt x="104" y="492"/>
                    <a:pt x="108" y="491"/>
                    <a:pt x="114" y="491"/>
                  </a:cubicBezTo>
                  <a:cubicBezTo>
                    <a:pt x="133" y="486"/>
                    <a:pt x="1723" y="142"/>
                    <a:pt x="2650" y="142"/>
                  </a:cubicBezTo>
                  <a:cubicBezTo>
                    <a:pt x="2825" y="142"/>
                    <a:pt x="2977" y="154"/>
                    <a:pt x="3090" y="183"/>
                  </a:cubicBezTo>
                  <a:cubicBezTo>
                    <a:pt x="3097" y="185"/>
                    <a:pt x="3103" y="186"/>
                    <a:pt x="3110" y="186"/>
                  </a:cubicBezTo>
                  <a:cubicBezTo>
                    <a:pt x="3186" y="186"/>
                    <a:pt x="3210" y="68"/>
                    <a:pt x="3126" y="46"/>
                  </a:cubicBezTo>
                  <a:cubicBezTo>
                    <a:pt x="3002" y="14"/>
                    <a:pt x="2838" y="0"/>
                    <a:pt x="2649"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4"/>
            <p:cNvSpPr/>
            <p:nvPr/>
          </p:nvSpPr>
          <p:spPr>
            <a:xfrm>
              <a:off x="7309862" y="3034003"/>
              <a:ext cx="292208" cy="228716"/>
            </a:xfrm>
            <a:custGeom>
              <a:avLst/>
              <a:gdLst/>
              <a:ahLst/>
              <a:cxnLst/>
              <a:rect l="l" t="t" r="r" b="b"/>
              <a:pathLst>
                <a:path w="3553" h="2781" extrusionOk="0">
                  <a:moveTo>
                    <a:pt x="3112" y="0"/>
                  </a:moveTo>
                  <a:cubicBezTo>
                    <a:pt x="2807" y="0"/>
                    <a:pt x="2404" y="120"/>
                    <a:pt x="2301" y="222"/>
                  </a:cubicBezTo>
                  <a:cubicBezTo>
                    <a:pt x="2184" y="341"/>
                    <a:pt x="1711" y="1517"/>
                    <a:pt x="1406" y="1686"/>
                  </a:cubicBezTo>
                  <a:cubicBezTo>
                    <a:pt x="1373" y="1703"/>
                    <a:pt x="1340" y="1712"/>
                    <a:pt x="1306" y="1712"/>
                  </a:cubicBezTo>
                  <a:cubicBezTo>
                    <a:pt x="976" y="1712"/>
                    <a:pt x="589" y="941"/>
                    <a:pt x="383" y="941"/>
                  </a:cubicBezTo>
                  <a:cubicBezTo>
                    <a:pt x="318" y="941"/>
                    <a:pt x="270" y="1019"/>
                    <a:pt x="249" y="1226"/>
                  </a:cubicBezTo>
                  <a:cubicBezTo>
                    <a:pt x="249" y="1226"/>
                    <a:pt x="1" y="2322"/>
                    <a:pt x="531" y="2723"/>
                  </a:cubicBezTo>
                  <a:cubicBezTo>
                    <a:pt x="585" y="2763"/>
                    <a:pt x="641" y="2780"/>
                    <a:pt x="699" y="2780"/>
                  </a:cubicBezTo>
                  <a:cubicBezTo>
                    <a:pt x="1031" y="2780"/>
                    <a:pt x="1415" y="2226"/>
                    <a:pt x="1514" y="2226"/>
                  </a:cubicBezTo>
                  <a:cubicBezTo>
                    <a:pt x="1518" y="2226"/>
                    <a:pt x="1521" y="2227"/>
                    <a:pt x="1523" y="2228"/>
                  </a:cubicBezTo>
                  <a:cubicBezTo>
                    <a:pt x="1603" y="2268"/>
                    <a:pt x="1988" y="2646"/>
                    <a:pt x="2376" y="2646"/>
                  </a:cubicBezTo>
                  <a:cubicBezTo>
                    <a:pt x="2446" y="2646"/>
                    <a:pt x="2516" y="2634"/>
                    <a:pt x="2585" y="2605"/>
                  </a:cubicBezTo>
                  <a:cubicBezTo>
                    <a:pt x="3034" y="2417"/>
                    <a:pt x="3553" y="57"/>
                    <a:pt x="3245" y="9"/>
                  </a:cubicBezTo>
                  <a:cubicBezTo>
                    <a:pt x="3204" y="3"/>
                    <a:pt x="3159" y="0"/>
                    <a:pt x="3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4"/>
            <p:cNvSpPr/>
            <p:nvPr/>
          </p:nvSpPr>
          <p:spPr>
            <a:xfrm>
              <a:off x="7190773" y="2369974"/>
              <a:ext cx="606703" cy="506943"/>
            </a:xfrm>
            <a:custGeom>
              <a:avLst/>
              <a:gdLst/>
              <a:ahLst/>
              <a:cxnLst/>
              <a:rect l="l" t="t" r="r" b="b"/>
              <a:pathLst>
                <a:path w="7377" h="6164" extrusionOk="0">
                  <a:moveTo>
                    <a:pt x="2571" y="0"/>
                  </a:moveTo>
                  <a:cubicBezTo>
                    <a:pt x="2031" y="0"/>
                    <a:pt x="1675" y="141"/>
                    <a:pt x="1675" y="141"/>
                  </a:cubicBezTo>
                  <a:cubicBezTo>
                    <a:pt x="1" y="1167"/>
                    <a:pt x="999" y="6164"/>
                    <a:pt x="2973" y="6164"/>
                  </a:cubicBezTo>
                  <a:cubicBezTo>
                    <a:pt x="2993" y="6164"/>
                    <a:pt x="3013" y="6163"/>
                    <a:pt x="3033" y="6162"/>
                  </a:cubicBezTo>
                  <a:cubicBezTo>
                    <a:pt x="5045" y="6061"/>
                    <a:pt x="7376" y="4515"/>
                    <a:pt x="5636" y="1889"/>
                  </a:cubicBezTo>
                  <a:cubicBezTo>
                    <a:pt x="4593" y="315"/>
                    <a:pt x="3378" y="0"/>
                    <a:pt x="2571" y="0"/>
                  </a:cubicBezTo>
                  <a:close/>
                </a:path>
              </a:pathLst>
            </a:custGeom>
            <a:solidFill>
              <a:srgbClr val="E15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4"/>
            <p:cNvSpPr/>
            <p:nvPr/>
          </p:nvSpPr>
          <p:spPr>
            <a:xfrm>
              <a:off x="7355425" y="2504359"/>
              <a:ext cx="343198" cy="328806"/>
            </a:xfrm>
            <a:custGeom>
              <a:avLst/>
              <a:gdLst/>
              <a:ahLst/>
              <a:cxnLst/>
              <a:rect l="l" t="t" r="r" b="b"/>
              <a:pathLst>
                <a:path w="4173" h="3998" extrusionOk="0">
                  <a:moveTo>
                    <a:pt x="1473" y="0"/>
                  </a:moveTo>
                  <a:cubicBezTo>
                    <a:pt x="1030" y="0"/>
                    <a:pt x="705" y="107"/>
                    <a:pt x="705" y="107"/>
                  </a:cubicBezTo>
                  <a:cubicBezTo>
                    <a:pt x="0" y="472"/>
                    <a:pt x="1602" y="3899"/>
                    <a:pt x="2579" y="3994"/>
                  </a:cubicBezTo>
                  <a:cubicBezTo>
                    <a:pt x="2604" y="3996"/>
                    <a:pt x="2630" y="3997"/>
                    <a:pt x="2655" y="3997"/>
                  </a:cubicBezTo>
                  <a:cubicBezTo>
                    <a:pt x="3588" y="3997"/>
                    <a:pt x="4173" y="2298"/>
                    <a:pt x="3286" y="947"/>
                  </a:cubicBezTo>
                  <a:cubicBezTo>
                    <a:pt x="2777" y="172"/>
                    <a:pt x="2032" y="0"/>
                    <a:pt x="1473" y="0"/>
                  </a:cubicBezTo>
                  <a:close/>
                </a:path>
              </a:pathLst>
            </a:custGeom>
            <a:solidFill>
              <a:srgbClr val="E15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4"/>
            <p:cNvSpPr/>
            <p:nvPr/>
          </p:nvSpPr>
          <p:spPr>
            <a:xfrm>
              <a:off x="6958681" y="2539559"/>
              <a:ext cx="620602" cy="606374"/>
            </a:xfrm>
            <a:custGeom>
              <a:avLst/>
              <a:gdLst/>
              <a:ahLst/>
              <a:cxnLst/>
              <a:rect l="l" t="t" r="r" b="b"/>
              <a:pathLst>
                <a:path w="7546" h="7373" extrusionOk="0">
                  <a:moveTo>
                    <a:pt x="4290" y="0"/>
                  </a:moveTo>
                  <a:cubicBezTo>
                    <a:pt x="3342" y="0"/>
                    <a:pt x="1604" y="97"/>
                    <a:pt x="1310" y="792"/>
                  </a:cubicBezTo>
                  <a:cubicBezTo>
                    <a:pt x="1" y="3878"/>
                    <a:pt x="760" y="5759"/>
                    <a:pt x="1937" y="6706"/>
                  </a:cubicBezTo>
                  <a:cubicBezTo>
                    <a:pt x="2518" y="7174"/>
                    <a:pt x="3176" y="7373"/>
                    <a:pt x="3830" y="7373"/>
                  </a:cubicBezTo>
                  <a:cubicBezTo>
                    <a:pt x="5706" y="7373"/>
                    <a:pt x="7546" y="5737"/>
                    <a:pt x="7435" y="4144"/>
                  </a:cubicBezTo>
                  <a:cubicBezTo>
                    <a:pt x="7291" y="2058"/>
                    <a:pt x="6869" y="202"/>
                    <a:pt x="4908" y="15"/>
                  </a:cubicBezTo>
                  <a:cubicBezTo>
                    <a:pt x="4908" y="15"/>
                    <a:pt x="4659" y="0"/>
                    <a:pt x="4290" y="0"/>
                  </a:cubicBezTo>
                  <a:close/>
                </a:path>
              </a:pathLst>
            </a:custGeom>
            <a:solidFill>
              <a:srgbClr val="E79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4"/>
            <p:cNvSpPr/>
            <p:nvPr/>
          </p:nvSpPr>
          <p:spPr>
            <a:xfrm>
              <a:off x="7191349" y="2954803"/>
              <a:ext cx="97293" cy="77801"/>
            </a:xfrm>
            <a:custGeom>
              <a:avLst/>
              <a:gdLst/>
              <a:ahLst/>
              <a:cxnLst/>
              <a:rect l="l" t="t" r="r" b="b"/>
              <a:pathLst>
                <a:path w="1183" h="946" extrusionOk="0">
                  <a:moveTo>
                    <a:pt x="1089" y="0"/>
                  </a:moveTo>
                  <a:cubicBezTo>
                    <a:pt x="1063" y="0"/>
                    <a:pt x="1038" y="14"/>
                    <a:pt x="1026" y="46"/>
                  </a:cubicBezTo>
                  <a:cubicBezTo>
                    <a:pt x="886" y="367"/>
                    <a:pt x="617" y="805"/>
                    <a:pt x="444" y="805"/>
                  </a:cubicBezTo>
                  <a:cubicBezTo>
                    <a:pt x="440" y="805"/>
                    <a:pt x="435" y="804"/>
                    <a:pt x="431" y="804"/>
                  </a:cubicBezTo>
                  <a:cubicBezTo>
                    <a:pt x="374" y="796"/>
                    <a:pt x="232" y="709"/>
                    <a:pt x="148" y="82"/>
                  </a:cubicBezTo>
                  <a:cubicBezTo>
                    <a:pt x="142" y="40"/>
                    <a:pt x="110" y="20"/>
                    <a:pt x="78" y="20"/>
                  </a:cubicBezTo>
                  <a:cubicBezTo>
                    <a:pt x="39" y="20"/>
                    <a:pt x="0" y="49"/>
                    <a:pt x="7" y="101"/>
                  </a:cubicBezTo>
                  <a:cubicBezTo>
                    <a:pt x="81" y="647"/>
                    <a:pt x="209" y="916"/>
                    <a:pt x="411" y="944"/>
                  </a:cubicBezTo>
                  <a:cubicBezTo>
                    <a:pt x="422" y="946"/>
                    <a:pt x="432" y="946"/>
                    <a:pt x="443" y="946"/>
                  </a:cubicBezTo>
                  <a:cubicBezTo>
                    <a:pt x="773" y="946"/>
                    <a:pt x="1093" y="246"/>
                    <a:pt x="1156" y="102"/>
                  </a:cubicBezTo>
                  <a:cubicBezTo>
                    <a:pt x="1182" y="45"/>
                    <a:pt x="1135" y="0"/>
                    <a:pt x="1089"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4"/>
            <p:cNvSpPr/>
            <p:nvPr/>
          </p:nvSpPr>
          <p:spPr>
            <a:xfrm>
              <a:off x="7364636" y="2877166"/>
              <a:ext cx="95648" cy="95648"/>
            </a:xfrm>
            <a:custGeom>
              <a:avLst/>
              <a:gdLst/>
              <a:ahLst/>
              <a:cxnLst/>
              <a:rect l="l" t="t" r="r" b="b"/>
              <a:pathLst>
                <a:path w="1163" h="1163" extrusionOk="0">
                  <a:moveTo>
                    <a:pt x="581" y="1"/>
                  </a:moveTo>
                  <a:cubicBezTo>
                    <a:pt x="260" y="1"/>
                    <a:pt x="0" y="261"/>
                    <a:pt x="0" y="582"/>
                  </a:cubicBezTo>
                  <a:cubicBezTo>
                    <a:pt x="0" y="903"/>
                    <a:pt x="260" y="1162"/>
                    <a:pt x="581" y="1162"/>
                  </a:cubicBezTo>
                  <a:cubicBezTo>
                    <a:pt x="901" y="1162"/>
                    <a:pt x="1162" y="903"/>
                    <a:pt x="1162" y="582"/>
                  </a:cubicBezTo>
                  <a:cubicBezTo>
                    <a:pt x="1162" y="261"/>
                    <a:pt x="901" y="1"/>
                    <a:pt x="581" y="1"/>
                  </a:cubicBezTo>
                  <a:close/>
                </a:path>
              </a:pathLst>
            </a:custGeom>
            <a:solidFill>
              <a:srgbClr val="E15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4"/>
            <p:cNvSpPr/>
            <p:nvPr/>
          </p:nvSpPr>
          <p:spPr>
            <a:xfrm>
              <a:off x="7042817" y="2922235"/>
              <a:ext cx="95648" cy="95730"/>
            </a:xfrm>
            <a:custGeom>
              <a:avLst/>
              <a:gdLst/>
              <a:ahLst/>
              <a:cxnLst/>
              <a:rect l="l" t="t" r="r" b="b"/>
              <a:pathLst>
                <a:path w="1163" h="1164" extrusionOk="0">
                  <a:moveTo>
                    <a:pt x="582" y="1"/>
                  </a:moveTo>
                  <a:cubicBezTo>
                    <a:pt x="261" y="1"/>
                    <a:pt x="1" y="261"/>
                    <a:pt x="1" y="582"/>
                  </a:cubicBezTo>
                  <a:cubicBezTo>
                    <a:pt x="1" y="903"/>
                    <a:pt x="261" y="1164"/>
                    <a:pt x="582" y="1164"/>
                  </a:cubicBezTo>
                  <a:cubicBezTo>
                    <a:pt x="903" y="1164"/>
                    <a:pt x="1162" y="903"/>
                    <a:pt x="1162" y="582"/>
                  </a:cubicBezTo>
                  <a:cubicBezTo>
                    <a:pt x="1162" y="261"/>
                    <a:pt x="903" y="1"/>
                    <a:pt x="582" y="1"/>
                  </a:cubicBezTo>
                  <a:close/>
                </a:path>
              </a:pathLst>
            </a:custGeom>
            <a:solidFill>
              <a:srgbClr val="E15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4"/>
            <p:cNvSpPr/>
            <p:nvPr/>
          </p:nvSpPr>
          <p:spPr>
            <a:xfrm>
              <a:off x="7544997" y="2766302"/>
              <a:ext cx="166294" cy="188829"/>
            </a:xfrm>
            <a:custGeom>
              <a:avLst/>
              <a:gdLst/>
              <a:ahLst/>
              <a:cxnLst/>
              <a:rect l="l" t="t" r="r" b="b"/>
              <a:pathLst>
                <a:path w="2022" h="2296" extrusionOk="0">
                  <a:moveTo>
                    <a:pt x="851" y="0"/>
                  </a:moveTo>
                  <a:cubicBezTo>
                    <a:pt x="298" y="0"/>
                    <a:pt x="35" y="930"/>
                    <a:pt x="35" y="930"/>
                  </a:cubicBezTo>
                  <a:cubicBezTo>
                    <a:pt x="35" y="930"/>
                    <a:pt x="0" y="2295"/>
                    <a:pt x="615" y="2295"/>
                  </a:cubicBezTo>
                  <a:cubicBezTo>
                    <a:pt x="698" y="2295"/>
                    <a:pt x="794" y="2270"/>
                    <a:pt x="902" y="2214"/>
                  </a:cubicBezTo>
                  <a:cubicBezTo>
                    <a:pt x="1814" y="1738"/>
                    <a:pt x="2021" y="663"/>
                    <a:pt x="1218" y="127"/>
                  </a:cubicBezTo>
                  <a:cubicBezTo>
                    <a:pt x="1084" y="37"/>
                    <a:pt x="962" y="0"/>
                    <a:pt x="851" y="0"/>
                  </a:cubicBezTo>
                  <a:close/>
                </a:path>
              </a:pathLst>
            </a:custGeom>
            <a:solidFill>
              <a:srgbClr val="E79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4"/>
            <p:cNvSpPr/>
            <p:nvPr/>
          </p:nvSpPr>
          <p:spPr>
            <a:xfrm>
              <a:off x="7584556" y="2805944"/>
              <a:ext cx="68097" cy="94743"/>
            </a:xfrm>
            <a:custGeom>
              <a:avLst/>
              <a:gdLst/>
              <a:ahLst/>
              <a:cxnLst/>
              <a:rect l="l" t="t" r="r" b="b"/>
              <a:pathLst>
                <a:path w="828" h="1152" extrusionOk="0">
                  <a:moveTo>
                    <a:pt x="207" y="547"/>
                  </a:moveTo>
                  <a:cubicBezTo>
                    <a:pt x="216" y="552"/>
                    <a:pt x="227" y="554"/>
                    <a:pt x="237" y="554"/>
                  </a:cubicBezTo>
                  <a:cubicBezTo>
                    <a:pt x="242" y="554"/>
                    <a:pt x="248" y="554"/>
                    <a:pt x="253" y="553"/>
                  </a:cubicBezTo>
                  <a:cubicBezTo>
                    <a:pt x="260" y="551"/>
                    <a:pt x="272" y="549"/>
                    <a:pt x="285" y="549"/>
                  </a:cubicBezTo>
                  <a:cubicBezTo>
                    <a:pt x="320" y="549"/>
                    <a:pt x="367" y="564"/>
                    <a:pt x="396" y="651"/>
                  </a:cubicBezTo>
                  <a:cubicBezTo>
                    <a:pt x="443" y="794"/>
                    <a:pt x="396" y="983"/>
                    <a:pt x="342" y="1008"/>
                  </a:cubicBezTo>
                  <a:cubicBezTo>
                    <a:pt x="341" y="1009"/>
                    <a:pt x="339" y="1009"/>
                    <a:pt x="337" y="1009"/>
                  </a:cubicBezTo>
                  <a:cubicBezTo>
                    <a:pt x="318" y="1009"/>
                    <a:pt x="276" y="982"/>
                    <a:pt x="223" y="897"/>
                  </a:cubicBezTo>
                  <a:cubicBezTo>
                    <a:pt x="162" y="798"/>
                    <a:pt x="147" y="705"/>
                    <a:pt x="179" y="610"/>
                  </a:cubicBezTo>
                  <a:cubicBezTo>
                    <a:pt x="186" y="589"/>
                    <a:pt x="195" y="567"/>
                    <a:pt x="207" y="547"/>
                  </a:cubicBezTo>
                  <a:close/>
                  <a:moveTo>
                    <a:pt x="728" y="1"/>
                  </a:moveTo>
                  <a:cubicBezTo>
                    <a:pt x="719" y="1"/>
                    <a:pt x="710" y="2"/>
                    <a:pt x="701" y="6"/>
                  </a:cubicBezTo>
                  <a:cubicBezTo>
                    <a:pt x="679" y="14"/>
                    <a:pt x="162" y="217"/>
                    <a:pt x="44" y="565"/>
                  </a:cubicBezTo>
                  <a:cubicBezTo>
                    <a:pt x="0" y="701"/>
                    <a:pt x="20" y="837"/>
                    <a:pt x="103" y="972"/>
                  </a:cubicBezTo>
                  <a:cubicBezTo>
                    <a:pt x="193" y="1115"/>
                    <a:pt x="274" y="1151"/>
                    <a:pt x="336" y="1151"/>
                  </a:cubicBezTo>
                  <a:cubicBezTo>
                    <a:pt x="358" y="1151"/>
                    <a:pt x="381" y="1146"/>
                    <a:pt x="402" y="1135"/>
                  </a:cubicBezTo>
                  <a:cubicBezTo>
                    <a:pt x="544" y="1070"/>
                    <a:pt x="591" y="789"/>
                    <a:pt x="531" y="607"/>
                  </a:cubicBezTo>
                  <a:cubicBezTo>
                    <a:pt x="492" y="491"/>
                    <a:pt x="414" y="421"/>
                    <a:pt x="316" y="409"/>
                  </a:cubicBezTo>
                  <a:cubicBezTo>
                    <a:pt x="488" y="241"/>
                    <a:pt x="749" y="138"/>
                    <a:pt x="753" y="137"/>
                  </a:cubicBezTo>
                  <a:cubicBezTo>
                    <a:pt x="828" y="106"/>
                    <a:pt x="797" y="1"/>
                    <a:pt x="72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4"/>
            <p:cNvSpPr/>
            <p:nvPr/>
          </p:nvSpPr>
          <p:spPr>
            <a:xfrm>
              <a:off x="7167087" y="2836620"/>
              <a:ext cx="84710" cy="85861"/>
            </a:xfrm>
            <a:custGeom>
              <a:avLst/>
              <a:gdLst/>
              <a:ahLst/>
              <a:cxnLst/>
              <a:rect l="l" t="t" r="r" b="b"/>
              <a:pathLst>
                <a:path w="1030" h="1044" extrusionOk="0">
                  <a:moveTo>
                    <a:pt x="696" y="0"/>
                  </a:moveTo>
                  <a:cubicBezTo>
                    <a:pt x="681" y="0"/>
                    <a:pt x="665" y="6"/>
                    <a:pt x="650" y="19"/>
                  </a:cubicBezTo>
                  <a:cubicBezTo>
                    <a:pt x="542" y="125"/>
                    <a:pt x="0" y="661"/>
                    <a:pt x="8" y="895"/>
                  </a:cubicBezTo>
                  <a:cubicBezTo>
                    <a:pt x="10" y="935"/>
                    <a:pt x="27" y="972"/>
                    <a:pt x="58" y="998"/>
                  </a:cubicBezTo>
                  <a:cubicBezTo>
                    <a:pt x="96" y="1030"/>
                    <a:pt x="150" y="1043"/>
                    <a:pt x="214" y="1043"/>
                  </a:cubicBezTo>
                  <a:cubicBezTo>
                    <a:pt x="455" y="1043"/>
                    <a:pt x="829" y="849"/>
                    <a:pt x="960" y="777"/>
                  </a:cubicBezTo>
                  <a:cubicBezTo>
                    <a:pt x="1029" y="739"/>
                    <a:pt x="991" y="644"/>
                    <a:pt x="927" y="644"/>
                  </a:cubicBezTo>
                  <a:cubicBezTo>
                    <a:pt x="916" y="644"/>
                    <a:pt x="903" y="647"/>
                    <a:pt x="891" y="654"/>
                  </a:cubicBezTo>
                  <a:cubicBezTo>
                    <a:pt x="642" y="792"/>
                    <a:pt x="343" y="907"/>
                    <a:pt x="209" y="907"/>
                  </a:cubicBezTo>
                  <a:cubicBezTo>
                    <a:pt x="183" y="907"/>
                    <a:pt x="163" y="903"/>
                    <a:pt x="151" y="893"/>
                  </a:cubicBezTo>
                  <a:cubicBezTo>
                    <a:pt x="126" y="814"/>
                    <a:pt x="405" y="454"/>
                    <a:pt x="748" y="121"/>
                  </a:cubicBezTo>
                  <a:cubicBezTo>
                    <a:pt x="796" y="70"/>
                    <a:pt x="751" y="0"/>
                    <a:pt x="69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4"/>
            <p:cNvSpPr/>
            <p:nvPr/>
          </p:nvSpPr>
          <p:spPr>
            <a:xfrm>
              <a:off x="7433228" y="2550415"/>
              <a:ext cx="162593" cy="282503"/>
            </a:xfrm>
            <a:custGeom>
              <a:avLst/>
              <a:gdLst/>
              <a:ahLst/>
              <a:cxnLst/>
              <a:rect l="l" t="t" r="r" b="b"/>
              <a:pathLst>
                <a:path w="1977" h="3435" extrusionOk="0">
                  <a:moveTo>
                    <a:pt x="398" y="1"/>
                  </a:moveTo>
                  <a:lnTo>
                    <a:pt x="398" y="1"/>
                  </a:lnTo>
                  <a:cubicBezTo>
                    <a:pt x="398" y="1"/>
                    <a:pt x="1" y="2267"/>
                    <a:pt x="735" y="3027"/>
                  </a:cubicBezTo>
                  <a:cubicBezTo>
                    <a:pt x="1025" y="3328"/>
                    <a:pt x="1191" y="3435"/>
                    <a:pt x="1299" y="3435"/>
                  </a:cubicBezTo>
                  <a:cubicBezTo>
                    <a:pt x="1464" y="3435"/>
                    <a:pt x="1494" y="3184"/>
                    <a:pt x="1628" y="2995"/>
                  </a:cubicBezTo>
                  <a:cubicBezTo>
                    <a:pt x="1849" y="2685"/>
                    <a:pt x="1976" y="498"/>
                    <a:pt x="398" y="1"/>
                  </a:cubicBezTo>
                  <a:close/>
                </a:path>
              </a:pathLst>
            </a:custGeom>
            <a:solidFill>
              <a:srgbClr val="E15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4"/>
            <p:cNvSpPr/>
            <p:nvPr/>
          </p:nvSpPr>
          <p:spPr>
            <a:xfrm>
              <a:off x="7270796" y="2770661"/>
              <a:ext cx="85697" cy="109547"/>
            </a:xfrm>
            <a:custGeom>
              <a:avLst/>
              <a:gdLst/>
              <a:ahLst/>
              <a:cxnLst/>
              <a:rect l="l" t="t" r="r" b="b"/>
              <a:pathLst>
                <a:path w="1042" h="1332" extrusionOk="0">
                  <a:moveTo>
                    <a:pt x="77" y="0"/>
                  </a:moveTo>
                  <a:cubicBezTo>
                    <a:pt x="39" y="0"/>
                    <a:pt x="1" y="28"/>
                    <a:pt x="5" y="78"/>
                  </a:cubicBezTo>
                  <a:cubicBezTo>
                    <a:pt x="160" y="1175"/>
                    <a:pt x="329" y="1326"/>
                    <a:pt x="473" y="1332"/>
                  </a:cubicBezTo>
                  <a:lnTo>
                    <a:pt x="478" y="1332"/>
                  </a:lnTo>
                  <a:cubicBezTo>
                    <a:pt x="763" y="1332"/>
                    <a:pt x="956" y="528"/>
                    <a:pt x="1028" y="182"/>
                  </a:cubicBezTo>
                  <a:cubicBezTo>
                    <a:pt x="1042" y="127"/>
                    <a:pt x="999" y="94"/>
                    <a:pt x="957" y="94"/>
                  </a:cubicBezTo>
                  <a:cubicBezTo>
                    <a:pt x="926" y="94"/>
                    <a:pt x="895" y="112"/>
                    <a:pt x="889" y="154"/>
                  </a:cubicBezTo>
                  <a:cubicBezTo>
                    <a:pt x="777" y="705"/>
                    <a:pt x="585" y="1190"/>
                    <a:pt x="481" y="1190"/>
                  </a:cubicBezTo>
                  <a:cubicBezTo>
                    <a:pt x="480" y="1190"/>
                    <a:pt x="479" y="1190"/>
                    <a:pt x="478" y="1190"/>
                  </a:cubicBezTo>
                  <a:cubicBezTo>
                    <a:pt x="461" y="1189"/>
                    <a:pt x="301" y="1153"/>
                    <a:pt x="146" y="58"/>
                  </a:cubicBezTo>
                  <a:cubicBezTo>
                    <a:pt x="138" y="18"/>
                    <a:pt x="108" y="0"/>
                    <a:pt x="77"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4"/>
            <p:cNvSpPr/>
            <p:nvPr/>
          </p:nvSpPr>
          <p:spPr>
            <a:xfrm>
              <a:off x="7078181" y="2775514"/>
              <a:ext cx="76239" cy="122212"/>
            </a:xfrm>
            <a:custGeom>
              <a:avLst/>
              <a:gdLst/>
              <a:ahLst/>
              <a:cxnLst/>
              <a:rect l="l" t="t" r="r" b="b"/>
              <a:pathLst>
                <a:path w="927" h="1486" extrusionOk="0">
                  <a:moveTo>
                    <a:pt x="854" y="0"/>
                  </a:moveTo>
                  <a:cubicBezTo>
                    <a:pt x="816" y="0"/>
                    <a:pt x="786" y="29"/>
                    <a:pt x="783" y="67"/>
                  </a:cubicBezTo>
                  <a:cubicBezTo>
                    <a:pt x="756" y="606"/>
                    <a:pt x="680" y="1222"/>
                    <a:pt x="599" y="1334"/>
                  </a:cubicBezTo>
                  <a:cubicBezTo>
                    <a:pt x="488" y="1235"/>
                    <a:pt x="286" y="666"/>
                    <a:pt x="155" y="166"/>
                  </a:cubicBezTo>
                  <a:cubicBezTo>
                    <a:pt x="146" y="127"/>
                    <a:pt x="117" y="110"/>
                    <a:pt x="88" y="110"/>
                  </a:cubicBezTo>
                  <a:cubicBezTo>
                    <a:pt x="44" y="110"/>
                    <a:pt x="0" y="146"/>
                    <a:pt x="18" y="202"/>
                  </a:cubicBezTo>
                  <a:cubicBezTo>
                    <a:pt x="89" y="473"/>
                    <a:pt x="338" y="1362"/>
                    <a:pt x="549" y="1472"/>
                  </a:cubicBezTo>
                  <a:cubicBezTo>
                    <a:pt x="565" y="1481"/>
                    <a:pt x="584" y="1485"/>
                    <a:pt x="603" y="1485"/>
                  </a:cubicBezTo>
                  <a:cubicBezTo>
                    <a:pt x="621" y="1485"/>
                    <a:pt x="641" y="1480"/>
                    <a:pt x="659" y="1469"/>
                  </a:cubicBezTo>
                  <a:cubicBezTo>
                    <a:pt x="841" y="1365"/>
                    <a:pt x="905" y="459"/>
                    <a:pt x="923" y="75"/>
                  </a:cubicBezTo>
                  <a:cubicBezTo>
                    <a:pt x="926" y="36"/>
                    <a:pt x="895" y="3"/>
                    <a:pt x="857" y="0"/>
                  </a:cubicBezTo>
                  <a:cubicBezTo>
                    <a:pt x="856" y="0"/>
                    <a:pt x="855" y="0"/>
                    <a:pt x="85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4"/>
            <p:cNvSpPr/>
            <p:nvPr/>
          </p:nvSpPr>
          <p:spPr>
            <a:xfrm>
              <a:off x="7122182" y="2407477"/>
              <a:ext cx="474621" cy="262107"/>
            </a:xfrm>
            <a:custGeom>
              <a:avLst/>
              <a:gdLst/>
              <a:ahLst/>
              <a:cxnLst/>
              <a:rect l="l" t="t" r="r" b="b"/>
              <a:pathLst>
                <a:path w="5771" h="3187" extrusionOk="0">
                  <a:moveTo>
                    <a:pt x="2210" y="1"/>
                  </a:moveTo>
                  <a:cubicBezTo>
                    <a:pt x="1356" y="1"/>
                    <a:pt x="516" y="351"/>
                    <a:pt x="1" y="1219"/>
                  </a:cubicBezTo>
                  <a:cubicBezTo>
                    <a:pt x="1" y="1219"/>
                    <a:pt x="786" y="868"/>
                    <a:pt x="1787" y="868"/>
                  </a:cubicBezTo>
                  <a:cubicBezTo>
                    <a:pt x="2911" y="868"/>
                    <a:pt x="4307" y="1310"/>
                    <a:pt x="5169" y="3186"/>
                  </a:cubicBezTo>
                  <a:cubicBezTo>
                    <a:pt x="5169" y="3186"/>
                    <a:pt x="5770" y="2491"/>
                    <a:pt x="4783" y="1193"/>
                  </a:cubicBezTo>
                  <a:cubicBezTo>
                    <a:pt x="4247" y="490"/>
                    <a:pt x="3219" y="1"/>
                    <a:pt x="2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4"/>
            <p:cNvSpPr/>
            <p:nvPr/>
          </p:nvSpPr>
          <p:spPr>
            <a:xfrm>
              <a:off x="7131475" y="2015425"/>
              <a:ext cx="570352" cy="478322"/>
            </a:xfrm>
            <a:custGeom>
              <a:avLst/>
              <a:gdLst/>
              <a:ahLst/>
              <a:cxnLst/>
              <a:rect l="l" t="t" r="r" b="b"/>
              <a:pathLst>
                <a:path w="6935" h="5816" extrusionOk="0">
                  <a:moveTo>
                    <a:pt x="2209" y="1"/>
                  </a:moveTo>
                  <a:cubicBezTo>
                    <a:pt x="2119" y="1"/>
                    <a:pt x="2019" y="20"/>
                    <a:pt x="1906" y="62"/>
                  </a:cubicBezTo>
                  <a:cubicBezTo>
                    <a:pt x="0" y="773"/>
                    <a:pt x="1803" y="5353"/>
                    <a:pt x="1803" y="5353"/>
                  </a:cubicBezTo>
                  <a:cubicBezTo>
                    <a:pt x="1803" y="5353"/>
                    <a:pt x="3468" y="5815"/>
                    <a:pt x="4067" y="5815"/>
                  </a:cubicBezTo>
                  <a:cubicBezTo>
                    <a:pt x="4186" y="5815"/>
                    <a:pt x="4263" y="5797"/>
                    <a:pt x="4277" y="5753"/>
                  </a:cubicBezTo>
                  <a:cubicBezTo>
                    <a:pt x="4277" y="5753"/>
                    <a:pt x="6934" y="3226"/>
                    <a:pt x="6223" y="1193"/>
                  </a:cubicBezTo>
                  <a:cubicBezTo>
                    <a:pt x="6120" y="899"/>
                    <a:pt x="5985" y="773"/>
                    <a:pt x="5828" y="773"/>
                  </a:cubicBezTo>
                  <a:cubicBezTo>
                    <a:pt x="4898" y="773"/>
                    <a:pt x="3218" y="5181"/>
                    <a:pt x="3218" y="5181"/>
                  </a:cubicBezTo>
                  <a:lnTo>
                    <a:pt x="2354" y="5031"/>
                  </a:lnTo>
                  <a:cubicBezTo>
                    <a:pt x="2354" y="5031"/>
                    <a:pt x="3646" y="1"/>
                    <a:pt x="2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4"/>
            <p:cNvSpPr/>
            <p:nvPr/>
          </p:nvSpPr>
          <p:spPr>
            <a:xfrm>
              <a:off x="7443755" y="2186490"/>
              <a:ext cx="161278" cy="252238"/>
            </a:xfrm>
            <a:custGeom>
              <a:avLst/>
              <a:gdLst/>
              <a:ahLst/>
              <a:cxnLst/>
              <a:rect l="l" t="t" r="r" b="b"/>
              <a:pathLst>
                <a:path w="1961" h="3067" extrusionOk="0">
                  <a:moveTo>
                    <a:pt x="1684" y="1"/>
                  </a:moveTo>
                  <a:cubicBezTo>
                    <a:pt x="1669" y="1"/>
                    <a:pt x="1653" y="3"/>
                    <a:pt x="1639" y="6"/>
                  </a:cubicBezTo>
                  <a:cubicBezTo>
                    <a:pt x="1128" y="121"/>
                    <a:pt x="136" y="2411"/>
                    <a:pt x="25" y="2672"/>
                  </a:cubicBezTo>
                  <a:cubicBezTo>
                    <a:pt x="1" y="2728"/>
                    <a:pt x="47" y="2771"/>
                    <a:pt x="93" y="2771"/>
                  </a:cubicBezTo>
                  <a:cubicBezTo>
                    <a:pt x="117" y="2771"/>
                    <a:pt x="142" y="2759"/>
                    <a:pt x="155" y="2728"/>
                  </a:cubicBezTo>
                  <a:cubicBezTo>
                    <a:pt x="565" y="1768"/>
                    <a:pt x="1338" y="219"/>
                    <a:pt x="1669" y="145"/>
                  </a:cubicBezTo>
                  <a:cubicBezTo>
                    <a:pt x="1674" y="143"/>
                    <a:pt x="1680" y="142"/>
                    <a:pt x="1685" y="142"/>
                  </a:cubicBezTo>
                  <a:cubicBezTo>
                    <a:pt x="1697" y="142"/>
                    <a:pt x="1709" y="147"/>
                    <a:pt x="1719" y="156"/>
                  </a:cubicBezTo>
                  <a:cubicBezTo>
                    <a:pt x="1790" y="217"/>
                    <a:pt x="1814" y="368"/>
                    <a:pt x="1787" y="578"/>
                  </a:cubicBezTo>
                  <a:cubicBezTo>
                    <a:pt x="1691" y="1340"/>
                    <a:pt x="992" y="2618"/>
                    <a:pt x="381" y="2932"/>
                  </a:cubicBezTo>
                  <a:cubicBezTo>
                    <a:pt x="315" y="2966"/>
                    <a:pt x="339" y="3066"/>
                    <a:pt x="413" y="3066"/>
                  </a:cubicBezTo>
                  <a:cubicBezTo>
                    <a:pt x="425" y="3066"/>
                    <a:pt x="435" y="3063"/>
                    <a:pt x="445" y="3058"/>
                  </a:cubicBezTo>
                  <a:cubicBezTo>
                    <a:pt x="1108" y="2717"/>
                    <a:pt x="1827" y="1398"/>
                    <a:pt x="1927" y="596"/>
                  </a:cubicBezTo>
                  <a:cubicBezTo>
                    <a:pt x="1961" y="330"/>
                    <a:pt x="1922" y="147"/>
                    <a:pt x="1812" y="50"/>
                  </a:cubicBezTo>
                  <a:cubicBezTo>
                    <a:pt x="1777" y="18"/>
                    <a:pt x="1731" y="1"/>
                    <a:pt x="16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4"/>
            <p:cNvSpPr/>
            <p:nvPr/>
          </p:nvSpPr>
          <p:spPr>
            <a:xfrm>
              <a:off x="7251633" y="2121107"/>
              <a:ext cx="87342" cy="256597"/>
            </a:xfrm>
            <a:custGeom>
              <a:avLst/>
              <a:gdLst/>
              <a:ahLst/>
              <a:cxnLst/>
              <a:rect l="l" t="t" r="r" b="b"/>
              <a:pathLst>
                <a:path w="1062" h="3120" extrusionOk="0">
                  <a:moveTo>
                    <a:pt x="583" y="0"/>
                  </a:moveTo>
                  <a:cubicBezTo>
                    <a:pt x="552" y="0"/>
                    <a:pt x="515" y="8"/>
                    <a:pt x="475" y="33"/>
                  </a:cubicBezTo>
                  <a:cubicBezTo>
                    <a:pt x="309" y="129"/>
                    <a:pt x="193" y="373"/>
                    <a:pt x="129" y="758"/>
                  </a:cubicBezTo>
                  <a:cubicBezTo>
                    <a:pt x="0" y="1522"/>
                    <a:pt x="109" y="2745"/>
                    <a:pt x="273" y="2936"/>
                  </a:cubicBezTo>
                  <a:cubicBezTo>
                    <a:pt x="289" y="2955"/>
                    <a:pt x="307" y="2962"/>
                    <a:pt x="326" y="2962"/>
                  </a:cubicBezTo>
                  <a:cubicBezTo>
                    <a:pt x="378" y="2962"/>
                    <a:pt x="426" y="2897"/>
                    <a:pt x="380" y="2844"/>
                  </a:cubicBezTo>
                  <a:cubicBezTo>
                    <a:pt x="278" y="2726"/>
                    <a:pt x="131" y="1594"/>
                    <a:pt x="268" y="781"/>
                  </a:cubicBezTo>
                  <a:cubicBezTo>
                    <a:pt x="324" y="444"/>
                    <a:pt x="420" y="228"/>
                    <a:pt x="547" y="154"/>
                  </a:cubicBezTo>
                  <a:cubicBezTo>
                    <a:pt x="564" y="144"/>
                    <a:pt x="575" y="141"/>
                    <a:pt x="583" y="141"/>
                  </a:cubicBezTo>
                  <a:cubicBezTo>
                    <a:pt x="591" y="141"/>
                    <a:pt x="596" y="144"/>
                    <a:pt x="599" y="146"/>
                  </a:cubicBezTo>
                  <a:cubicBezTo>
                    <a:pt x="828" y="293"/>
                    <a:pt x="772" y="1928"/>
                    <a:pt x="658" y="3042"/>
                  </a:cubicBezTo>
                  <a:cubicBezTo>
                    <a:pt x="654" y="3080"/>
                    <a:pt x="682" y="3115"/>
                    <a:pt x="722" y="3119"/>
                  </a:cubicBezTo>
                  <a:lnTo>
                    <a:pt x="729" y="3119"/>
                  </a:lnTo>
                  <a:cubicBezTo>
                    <a:pt x="765" y="3119"/>
                    <a:pt x="796" y="3092"/>
                    <a:pt x="800" y="3055"/>
                  </a:cubicBezTo>
                  <a:cubicBezTo>
                    <a:pt x="846" y="2594"/>
                    <a:pt x="1062" y="276"/>
                    <a:pt x="675" y="27"/>
                  </a:cubicBezTo>
                  <a:cubicBezTo>
                    <a:pt x="655" y="15"/>
                    <a:pt x="624" y="0"/>
                    <a:pt x="58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4"/>
            <p:cNvSpPr/>
            <p:nvPr/>
          </p:nvSpPr>
          <p:spPr>
            <a:xfrm>
              <a:off x="7001695" y="2455424"/>
              <a:ext cx="497896" cy="300021"/>
            </a:xfrm>
            <a:custGeom>
              <a:avLst/>
              <a:gdLst/>
              <a:ahLst/>
              <a:cxnLst/>
              <a:rect l="l" t="t" r="r" b="b"/>
              <a:pathLst>
                <a:path w="6054" h="3648" extrusionOk="0">
                  <a:moveTo>
                    <a:pt x="2790" y="1"/>
                  </a:moveTo>
                  <a:cubicBezTo>
                    <a:pt x="2220" y="1"/>
                    <a:pt x="1628" y="160"/>
                    <a:pt x="1074" y="570"/>
                  </a:cubicBezTo>
                  <a:cubicBezTo>
                    <a:pt x="1074" y="570"/>
                    <a:pt x="1" y="1444"/>
                    <a:pt x="269" y="2518"/>
                  </a:cubicBezTo>
                  <a:cubicBezTo>
                    <a:pt x="406" y="3066"/>
                    <a:pt x="713" y="3158"/>
                    <a:pt x="1108" y="3158"/>
                  </a:cubicBezTo>
                  <a:cubicBezTo>
                    <a:pt x="1306" y="3158"/>
                    <a:pt x="1525" y="3135"/>
                    <a:pt x="1757" y="3135"/>
                  </a:cubicBezTo>
                  <a:cubicBezTo>
                    <a:pt x="1970" y="3135"/>
                    <a:pt x="2193" y="3154"/>
                    <a:pt x="2419" y="3228"/>
                  </a:cubicBezTo>
                  <a:cubicBezTo>
                    <a:pt x="3045" y="3433"/>
                    <a:pt x="3718" y="3647"/>
                    <a:pt x="4176" y="3647"/>
                  </a:cubicBezTo>
                  <a:cubicBezTo>
                    <a:pt x="4422" y="3647"/>
                    <a:pt x="4607" y="3585"/>
                    <a:pt x="4688" y="3426"/>
                  </a:cubicBezTo>
                  <a:cubicBezTo>
                    <a:pt x="4919" y="2971"/>
                    <a:pt x="5355" y="2422"/>
                    <a:pt x="5753" y="1876"/>
                  </a:cubicBezTo>
                  <a:cubicBezTo>
                    <a:pt x="6053" y="1465"/>
                    <a:pt x="4519" y="1"/>
                    <a:pt x="2790" y="1"/>
                  </a:cubicBezTo>
                  <a:close/>
                </a:path>
              </a:pathLst>
            </a:custGeom>
            <a:solidFill>
              <a:srgbClr val="E15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4"/>
            <p:cNvSpPr/>
            <p:nvPr/>
          </p:nvSpPr>
          <p:spPr>
            <a:xfrm>
              <a:off x="7068148" y="2529032"/>
              <a:ext cx="101487" cy="165472"/>
            </a:xfrm>
            <a:custGeom>
              <a:avLst/>
              <a:gdLst/>
              <a:ahLst/>
              <a:cxnLst/>
              <a:rect l="l" t="t" r="r" b="b"/>
              <a:pathLst>
                <a:path w="1234" h="2012" extrusionOk="0">
                  <a:moveTo>
                    <a:pt x="1131" y="1"/>
                  </a:moveTo>
                  <a:cubicBezTo>
                    <a:pt x="1114" y="1"/>
                    <a:pt x="1097" y="7"/>
                    <a:pt x="1082" y="23"/>
                  </a:cubicBezTo>
                  <a:cubicBezTo>
                    <a:pt x="1037" y="67"/>
                    <a:pt x="0" y="1115"/>
                    <a:pt x="322" y="1966"/>
                  </a:cubicBezTo>
                  <a:cubicBezTo>
                    <a:pt x="333" y="1994"/>
                    <a:pt x="358" y="2012"/>
                    <a:pt x="386" y="2012"/>
                  </a:cubicBezTo>
                  <a:cubicBezTo>
                    <a:pt x="387" y="2012"/>
                    <a:pt x="388" y="2012"/>
                    <a:pt x="389" y="2012"/>
                  </a:cubicBezTo>
                  <a:cubicBezTo>
                    <a:pt x="397" y="2012"/>
                    <a:pt x="406" y="2011"/>
                    <a:pt x="415" y="2008"/>
                  </a:cubicBezTo>
                  <a:cubicBezTo>
                    <a:pt x="451" y="1995"/>
                    <a:pt x="469" y="1953"/>
                    <a:pt x="455" y="1917"/>
                  </a:cubicBezTo>
                  <a:cubicBezTo>
                    <a:pt x="166" y="1150"/>
                    <a:pt x="1172" y="134"/>
                    <a:pt x="1182" y="123"/>
                  </a:cubicBezTo>
                  <a:cubicBezTo>
                    <a:pt x="1233" y="72"/>
                    <a:pt x="1186" y="1"/>
                    <a:pt x="113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4"/>
            <p:cNvSpPr/>
            <p:nvPr/>
          </p:nvSpPr>
          <p:spPr>
            <a:xfrm>
              <a:off x="7158698" y="2540957"/>
              <a:ext cx="109629" cy="152478"/>
            </a:xfrm>
            <a:custGeom>
              <a:avLst/>
              <a:gdLst/>
              <a:ahLst/>
              <a:cxnLst/>
              <a:rect l="l" t="t" r="r" b="b"/>
              <a:pathLst>
                <a:path w="1333" h="1854" extrusionOk="0">
                  <a:moveTo>
                    <a:pt x="1230" y="0"/>
                  </a:moveTo>
                  <a:cubicBezTo>
                    <a:pt x="1220" y="0"/>
                    <a:pt x="1210" y="2"/>
                    <a:pt x="1198" y="7"/>
                  </a:cubicBezTo>
                  <a:cubicBezTo>
                    <a:pt x="1" y="479"/>
                    <a:pt x="248" y="1784"/>
                    <a:pt x="251" y="1797"/>
                  </a:cubicBezTo>
                  <a:cubicBezTo>
                    <a:pt x="257" y="1829"/>
                    <a:pt x="287" y="1854"/>
                    <a:pt x="320" y="1854"/>
                  </a:cubicBezTo>
                  <a:cubicBezTo>
                    <a:pt x="324" y="1854"/>
                    <a:pt x="329" y="1854"/>
                    <a:pt x="333" y="1852"/>
                  </a:cubicBezTo>
                  <a:cubicBezTo>
                    <a:pt x="372" y="1844"/>
                    <a:pt x="398" y="1807"/>
                    <a:pt x="390" y="1769"/>
                  </a:cubicBezTo>
                  <a:cubicBezTo>
                    <a:pt x="387" y="1757"/>
                    <a:pt x="160" y="569"/>
                    <a:pt x="1251" y="138"/>
                  </a:cubicBezTo>
                  <a:cubicBezTo>
                    <a:pt x="1332" y="110"/>
                    <a:pt x="1301" y="0"/>
                    <a:pt x="123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4"/>
            <p:cNvSpPr/>
            <p:nvPr/>
          </p:nvSpPr>
          <p:spPr>
            <a:xfrm>
              <a:off x="7295469" y="2575088"/>
              <a:ext cx="81996" cy="136934"/>
            </a:xfrm>
            <a:custGeom>
              <a:avLst/>
              <a:gdLst/>
              <a:ahLst/>
              <a:cxnLst/>
              <a:rect l="l" t="t" r="r" b="b"/>
              <a:pathLst>
                <a:path w="997" h="1665" extrusionOk="0">
                  <a:moveTo>
                    <a:pt x="895" y="1"/>
                  </a:moveTo>
                  <a:cubicBezTo>
                    <a:pt x="887" y="1"/>
                    <a:pt x="879" y="2"/>
                    <a:pt x="870" y="5"/>
                  </a:cubicBezTo>
                  <a:cubicBezTo>
                    <a:pt x="81" y="285"/>
                    <a:pt x="6" y="1537"/>
                    <a:pt x="3" y="1591"/>
                  </a:cubicBezTo>
                  <a:cubicBezTo>
                    <a:pt x="1" y="1630"/>
                    <a:pt x="31" y="1663"/>
                    <a:pt x="70" y="1664"/>
                  </a:cubicBezTo>
                  <a:lnTo>
                    <a:pt x="73" y="1664"/>
                  </a:lnTo>
                  <a:cubicBezTo>
                    <a:pt x="112" y="1664"/>
                    <a:pt x="142" y="1635"/>
                    <a:pt x="144" y="1598"/>
                  </a:cubicBezTo>
                  <a:cubicBezTo>
                    <a:pt x="145" y="1586"/>
                    <a:pt x="217" y="388"/>
                    <a:pt x="918" y="139"/>
                  </a:cubicBezTo>
                  <a:cubicBezTo>
                    <a:pt x="997" y="112"/>
                    <a:pt x="967" y="1"/>
                    <a:pt x="89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4"/>
            <p:cNvSpPr/>
            <p:nvPr/>
          </p:nvSpPr>
          <p:spPr>
            <a:xfrm>
              <a:off x="7365212" y="2975775"/>
              <a:ext cx="189816" cy="155109"/>
            </a:xfrm>
            <a:custGeom>
              <a:avLst/>
              <a:gdLst/>
              <a:ahLst/>
              <a:cxnLst/>
              <a:rect l="l" t="t" r="r" b="b"/>
              <a:pathLst>
                <a:path w="2308" h="1886" extrusionOk="0">
                  <a:moveTo>
                    <a:pt x="2220" y="0"/>
                  </a:moveTo>
                  <a:cubicBezTo>
                    <a:pt x="2195" y="0"/>
                    <a:pt x="2170" y="13"/>
                    <a:pt x="2156" y="42"/>
                  </a:cubicBezTo>
                  <a:cubicBezTo>
                    <a:pt x="2151" y="57"/>
                    <a:pt x="1583" y="1451"/>
                    <a:pt x="86" y="1745"/>
                  </a:cubicBezTo>
                  <a:cubicBezTo>
                    <a:pt x="1" y="1761"/>
                    <a:pt x="13" y="1886"/>
                    <a:pt x="98" y="1886"/>
                  </a:cubicBezTo>
                  <a:cubicBezTo>
                    <a:pt x="98" y="1886"/>
                    <a:pt x="99" y="1886"/>
                    <a:pt x="99" y="1886"/>
                  </a:cubicBezTo>
                  <a:cubicBezTo>
                    <a:pt x="104" y="1886"/>
                    <a:pt x="108" y="1886"/>
                    <a:pt x="114" y="1884"/>
                  </a:cubicBezTo>
                  <a:cubicBezTo>
                    <a:pt x="1686" y="1574"/>
                    <a:pt x="2282" y="109"/>
                    <a:pt x="2289" y="94"/>
                  </a:cubicBezTo>
                  <a:cubicBezTo>
                    <a:pt x="2308" y="40"/>
                    <a:pt x="2264" y="0"/>
                    <a:pt x="222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4"/>
            <p:cNvSpPr/>
            <p:nvPr/>
          </p:nvSpPr>
          <p:spPr>
            <a:xfrm>
              <a:off x="7149734" y="3479431"/>
              <a:ext cx="77472" cy="133809"/>
            </a:xfrm>
            <a:custGeom>
              <a:avLst/>
              <a:gdLst/>
              <a:ahLst/>
              <a:cxnLst/>
              <a:rect l="l" t="t" r="r" b="b"/>
              <a:pathLst>
                <a:path w="942" h="1627" extrusionOk="0">
                  <a:moveTo>
                    <a:pt x="711" y="0"/>
                  </a:moveTo>
                  <a:cubicBezTo>
                    <a:pt x="671" y="0"/>
                    <a:pt x="631" y="32"/>
                    <a:pt x="640" y="84"/>
                  </a:cubicBezTo>
                  <a:cubicBezTo>
                    <a:pt x="642" y="90"/>
                    <a:pt x="790" y="819"/>
                    <a:pt x="509" y="1227"/>
                  </a:cubicBezTo>
                  <a:cubicBezTo>
                    <a:pt x="410" y="1370"/>
                    <a:pt x="269" y="1456"/>
                    <a:pt x="84" y="1486"/>
                  </a:cubicBezTo>
                  <a:cubicBezTo>
                    <a:pt x="0" y="1499"/>
                    <a:pt x="9" y="1625"/>
                    <a:pt x="95" y="1626"/>
                  </a:cubicBezTo>
                  <a:lnTo>
                    <a:pt x="107" y="1626"/>
                  </a:lnTo>
                  <a:cubicBezTo>
                    <a:pt x="330" y="1591"/>
                    <a:pt x="504" y="1483"/>
                    <a:pt x="626" y="1307"/>
                  </a:cubicBezTo>
                  <a:cubicBezTo>
                    <a:pt x="941" y="850"/>
                    <a:pt x="785" y="86"/>
                    <a:pt x="778" y="54"/>
                  </a:cubicBezTo>
                  <a:cubicBezTo>
                    <a:pt x="769" y="17"/>
                    <a:pt x="740" y="0"/>
                    <a:pt x="71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4"/>
            <p:cNvSpPr/>
            <p:nvPr/>
          </p:nvSpPr>
          <p:spPr>
            <a:xfrm>
              <a:off x="7013044" y="3881351"/>
              <a:ext cx="335467" cy="157823"/>
            </a:xfrm>
            <a:custGeom>
              <a:avLst/>
              <a:gdLst/>
              <a:ahLst/>
              <a:cxnLst/>
              <a:rect l="l" t="t" r="r" b="b"/>
              <a:pathLst>
                <a:path w="4079" h="1919" extrusionOk="0">
                  <a:moveTo>
                    <a:pt x="2363" y="1"/>
                  </a:moveTo>
                  <a:cubicBezTo>
                    <a:pt x="2158" y="1"/>
                    <a:pt x="1998" y="16"/>
                    <a:pt x="1935" y="59"/>
                  </a:cubicBezTo>
                  <a:cubicBezTo>
                    <a:pt x="1682" y="227"/>
                    <a:pt x="0" y="1278"/>
                    <a:pt x="253" y="1656"/>
                  </a:cubicBezTo>
                  <a:cubicBezTo>
                    <a:pt x="379" y="1845"/>
                    <a:pt x="1209" y="1919"/>
                    <a:pt x="2039" y="1919"/>
                  </a:cubicBezTo>
                  <a:cubicBezTo>
                    <a:pt x="2869" y="1919"/>
                    <a:pt x="3700" y="1845"/>
                    <a:pt x="3826" y="1740"/>
                  </a:cubicBezTo>
                  <a:cubicBezTo>
                    <a:pt x="4079" y="1529"/>
                    <a:pt x="3999" y="143"/>
                    <a:pt x="3999" y="143"/>
                  </a:cubicBezTo>
                  <a:cubicBezTo>
                    <a:pt x="3999" y="143"/>
                    <a:pt x="2979" y="1"/>
                    <a:pt x="2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4"/>
            <p:cNvSpPr/>
            <p:nvPr/>
          </p:nvSpPr>
          <p:spPr>
            <a:xfrm>
              <a:off x="7159849" y="3716866"/>
              <a:ext cx="205935" cy="187924"/>
            </a:xfrm>
            <a:custGeom>
              <a:avLst/>
              <a:gdLst/>
              <a:ahLst/>
              <a:cxnLst/>
              <a:rect l="l" t="t" r="r" b="b"/>
              <a:pathLst>
                <a:path w="2504" h="2285" extrusionOk="0">
                  <a:moveTo>
                    <a:pt x="925" y="1"/>
                  </a:moveTo>
                  <a:cubicBezTo>
                    <a:pt x="530" y="1"/>
                    <a:pt x="178" y="21"/>
                    <a:pt x="126" y="91"/>
                  </a:cubicBezTo>
                  <a:cubicBezTo>
                    <a:pt x="0" y="259"/>
                    <a:pt x="74" y="2073"/>
                    <a:pt x="74" y="2073"/>
                  </a:cubicBezTo>
                  <a:cubicBezTo>
                    <a:pt x="74" y="2073"/>
                    <a:pt x="1238" y="2284"/>
                    <a:pt x="1858" y="2284"/>
                  </a:cubicBezTo>
                  <a:cubicBezTo>
                    <a:pt x="2065" y="2284"/>
                    <a:pt x="2211" y="2261"/>
                    <a:pt x="2232" y="2198"/>
                  </a:cubicBezTo>
                  <a:cubicBezTo>
                    <a:pt x="2317" y="1945"/>
                    <a:pt x="2504" y="124"/>
                    <a:pt x="2126" y="41"/>
                  </a:cubicBezTo>
                  <a:cubicBezTo>
                    <a:pt x="2126" y="41"/>
                    <a:pt x="1483" y="1"/>
                    <a:pt x="9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4"/>
            <p:cNvSpPr/>
            <p:nvPr/>
          </p:nvSpPr>
          <p:spPr>
            <a:xfrm>
              <a:off x="7142249" y="3898951"/>
              <a:ext cx="57899" cy="53951"/>
            </a:xfrm>
            <a:custGeom>
              <a:avLst/>
              <a:gdLst/>
              <a:ahLst/>
              <a:cxnLst/>
              <a:rect l="l" t="t" r="r" b="b"/>
              <a:pathLst>
                <a:path w="704" h="656" extrusionOk="0">
                  <a:moveTo>
                    <a:pt x="77" y="1"/>
                  </a:moveTo>
                  <a:cubicBezTo>
                    <a:pt x="41" y="1"/>
                    <a:pt x="10" y="26"/>
                    <a:pt x="5" y="61"/>
                  </a:cubicBezTo>
                  <a:cubicBezTo>
                    <a:pt x="0" y="100"/>
                    <a:pt x="27" y="136"/>
                    <a:pt x="66" y="141"/>
                  </a:cubicBezTo>
                  <a:cubicBezTo>
                    <a:pt x="406" y="188"/>
                    <a:pt x="555" y="604"/>
                    <a:pt x="556" y="608"/>
                  </a:cubicBezTo>
                  <a:cubicBezTo>
                    <a:pt x="567" y="636"/>
                    <a:pt x="594" y="656"/>
                    <a:pt x="623" y="656"/>
                  </a:cubicBezTo>
                  <a:cubicBezTo>
                    <a:pt x="631" y="656"/>
                    <a:pt x="639" y="655"/>
                    <a:pt x="647" y="652"/>
                  </a:cubicBezTo>
                  <a:cubicBezTo>
                    <a:pt x="683" y="639"/>
                    <a:pt x="703" y="599"/>
                    <a:pt x="691" y="561"/>
                  </a:cubicBezTo>
                  <a:cubicBezTo>
                    <a:pt x="683" y="541"/>
                    <a:pt x="512" y="60"/>
                    <a:pt x="84" y="1"/>
                  </a:cubicBezTo>
                  <a:cubicBezTo>
                    <a:pt x="82" y="1"/>
                    <a:pt x="79" y="1"/>
                    <a:pt x="7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4"/>
            <p:cNvSpPr/>
            <p:nvPr/>
          </p:nvSpPr>
          <p:spPr>
            <a:xfrm>
              <a:off x="7090765" y="3932095"/>
              <a:ext cx="74594" cy="60119"/>
            </a:xfrm>
            <a:custGeom>
              <a:avLst/>
              <a:gdLst/>
              <a:ahLst/>
              <a:cxnLst/>
              <a:rect l="l" t="t" r="r" b="b"/>
              <a:pathLst>
                <a:path w="907" h="731" extrusionOk="0">
                  <a:moveTo>
                    <a:pt x="157" y="1"/>
                  </a:moveTo>
                  <a:cubicBezTo>
                    <a:pt x="135" y="1"/>
                    <a:pt x="113" y="2"/>
                    <a:pt x="90" y="4"/>
                  </a:cubicBezTo>
                  <a:cubicBezTo>
                    <a:pt x="1" y="16"/>
                    <a:pt x="12" y="145"/>
                    <a:pt x="97" y="145"/>
                  </a:cubicBezTo>
                  <a:cubicBezTo>
                    <a:pt x="100" y="145"/>
                    <a:pt x="103" y="145"/>
                    <a:pt x="106" y="145"/>
                  </a:cubicBezTo>
                  <a:cubicBezTo>
                    <a:pt x="123" y="143"/>
                    <a:pt x="140" y="142"/>
                    <a:pt x="156" y="142"/>
                  </a:cubicBezTo>
                  <a:cubicBezTo>
                    <a:pt x="557" y="142"/>
                    <a:pt x="756" y="677"/>
                    <a:pt x="757" y="683"/>
                  </a:cubicBezTo>
                  <a:cubicBezTo>
                    <a:pt x="768" y="712"/>
                    <a:pt x="795" y="730"/>
                    <a:pt x="824" y="730"/>
                  </a:cubicBezTo>
                  <a:lnTo>
                    <a:pt x="824" y="729"/>
                  </a:lnTo>
                  <a:cubicBezTo>
                    <a:pt x="825" y="729"/>
                    <a:pt x="825" y="729"/>
                    <a:pt x="826" y="729"/>
                  </a:cubicBezTo>
                  <a:cubicBezTo>
                    <a:pt x="874" y="729"/>
                    <a:pt x="907" y="680"/>
                    <a:pt x="891" y="635"/>
                  </a:cubicBezTo>
                  <a:cubicBezTo>
                    <a:pt x="881" y="607"/>
                    <a:pt x="657" y="1"/>
                    <a:pt x="15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4"/>
            <p:cNvSpPr/>
            <p:nvPr/>
          </p:nvSpPr>
          <p:spPr>
            <a:xfrm>
              <a:off x="7166840" y="3737344"/>
              <a:ext cx="159715" cy="22863"/>
            </a:xfrm>
            <a:custGeom>
              <a:avLst/>
              <a:gdLst/>
              <a:ahLst/>
              <a:cxnLst/>
              <a:rect l="l" t="t" r="r" b="b"/>
              <a:pathLst>
                <a:path w="1942" h="278" extrusionOk="0">
                  <a:moveTo>
                    <a:pt x="78" y="0"/>
                  </a:moveTo>
                  <a:cubicBezTo>
                    <a:pt x="44" y="0"/>
                    <a:pt x="13" y="24"/>
                    <a:pt x="6" y="60"/>
                  </a:cubicBezTo>
                  <a:cubicBezTo>
                    <a:pt x="1" y="98"/>
                    <a:pt x="26" y="135"/>
                    <a:pt x="65" y="141"/>
                  </a:cubicBezTo>
                  <a:cubicBezTo>
                    <a:pt x="106" y="148"/>
                    <a:pt x="883" y="278"/>
                    <a:pt x="1471" y="278"/>
                  </a:cubicBezTo>
                  <a:cubicBezTo>
                    <a:pt x="1626" y="278"/>
                    <a:pt x="1766" y="270"/>
                    <a:pt x="1879" y="247"/>
                  </a:cubicBezTo>
                  <a:cubicBezTo>
                    <a:pt x="1916" y="239"/>
                    <a:pt x="1942" y="201"/>
                    <a:pt x="1934" y="164"/>
                  </a:cubicBezTo>
                  <a:cubicBezTo>
                    <a:pt x="1926" y="130"/>
                    <a:pt x="1896" y="107"/>
                    <a:pt x="1863" y="107"/>
                  </a:cubicBezTo>
                  <a:cubicBezTo>
                    <a:pt x="1859" y="107"/>
                    <a:pt x="1855" y="107"/>
                    <a:pt x="1851" y="108"/>
                  </a:cubicBezTo>
                  <a:cubicBezTo>
                    <a:pt x="1749" y="128"/>
                    <a:pt x="1618" y="136"/>
                    <a:pt x="1474" y="136"/>
                  </a:cubicBezTo>
                  <a:cubicBezTo>
                    <a:pt x="894" y="136"/>
                    <a:pt x="98" y="3"/>
                    <a:pt x="89" y="1"/>
                  </a:cubicBezTo>
                  <a:cubicBezTo>
                    <a:pt x="85" y="0"/>
                    <a:pt x="82" y="0"/>
                    <a:pt x="7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4"/>
            <p:cNvSpPr/>
            <p:nvPr/>
          </p:nvSpPr>
          <p:spPr>
            <a:xfrm>
              <a:off x="7165524" y="3776492"/>
              <a:ext cx="183648" cy="17024"/>
            </a:xfrm>
            <a:custGeom>
              <a:avLst/>
              <a:gdLst/>
              <a:ahLst/>
              <a:cxnLst/>
              <a:rect l="l" t="t" r="r" b="b"/>
              <a:pathLst>
                <a:path w="2233" h="207" extrusionOk="0">
                  <a:moveTo>
                    <a:pt x="2130" y="0"/>
                  </a:moveTo>
                  <a:cubicBezTo>
                    <a:pt x="2119" y="0"/>
                    <a:pt x="2107" y="3"/>
                    <a:pt x="2094" y="10"/>
                  </a:cubicBezTo>
                  <a:cubicBezTo>
                    <a:pt x="2021" y="50"/>
                    <a:pt x="1784" y="64"/>
                    <a:pt x="1483" y="64"/>
                  </a:cubicBezTo>
                  <a:cubicBezTo>
                    <a:pt x="1050" y="64"/>
                    <a:pt x="484" y="34"/>
                    <a:pt x="81" y="2"/>
                  </a:cubicBezTo>
                  <a:cubicBezTo>
                    <a:pt x="79" y="2"/>
                    <a:pt x="77" y="2"/>
                    <a:pt x="76" y="2"/>
                  </a:cubicBezTo>
                  <a:cubicBezTo>
                    <a:pt x="39" y="2"/>
                    <a:pt x="8" y="30"/>
                    <a:pt x="5" y="66"/>
                  </a:cubicBezTo>
                  <a:cubicBezTo>
                    <a:pt x="1" y="106"/>
                    <a:pt x="30" y="140"/>
                    <a:pt x="69" y="142"/>
                  </a:cubicBezTo>
                  <a:cubicBezTo>
                    <a:pt x="186" y="152"/>
                    <a:pt x="889" y="207"/>
                    <a:pt x="1456" y="207"/>
                  </a:cubicBezTo>
                  <a:cubicBezTo>
                    <a:pt x="1781" y="207"/>
                    <a:pt x="2061" y="189"/>
                    <a:pt x="2161" y="134"/>
                  </a:cubicBezTo>
                  <a:cubicBezTo>
                    <a:pt x="2232" y="97"/>
                    <a:pt x="2195" y="0"/>
                    <a:pt x="213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4"/>
            <p:cNvSpPr/>
            <p:nvPr/>
          </p:nvSpPr>
          <p:spPr>
            <a:xfrm>
              <a:off x="6776676" y="3396612"/>
              <a:ext cx="112261" cy="76568"/>
            </a:xfrm>
            <a:custGeom>
              <a:avLst/>
              <a:gdLst/>
              <a:ahLst/>
              <a:cxnLst/>
              <a:rect l="l" t="t" r="r" b="b"/>
              <a:pathLst>
                <a:path w="1365" h="931" extrusionOk="0">
                  <a:moveTo>
                    <a:pt x="888" y="0"/>
                  </a:moveTo>
                  <a:cubicBezTo>
                    <a:pt x="681" y="0"/>
                    <a:pt x="416" y="38"/>
                    <a:pt x="181" y="188"/>
                  </a:cubicBezTo>
                  <a:cubicBezTo>
                    <a:pt x="90" y="247"/>
                    <a:pt x="0" y="318"/>
                    <a:pt x="23" y="406"/>
                  </a:cubicBezTo>
                  <a:cubicBezTo>
                    <a:pt x="51" y="516"/>
                    <a:pt x="221" y="526"/>
                    <a:pt x="437" y="540"/>
                  </a:cubicBezTo>
                  <a:cubicBezTo>
                    <a:pt x="527" y="545"/>
                    <a:pt x="663" y="555"/>
                    <a:pt x="691" y="572"/>
                  </a:cubicBezTo>
                  <a:cubicBezTo>
                    <a:pt x="713" y="589"/>
                    <a:pt x="734" y="629"/>
                    <a:pt x="758" y="672"/>
                  </a:cubicBezTo>
                  <a:cubicBezTo>
                    <a:pt x="813" y="774"/>
                    <a:pt x="896" y="930"/>
                    <a:pt x="1110" y="930"/>
                  </a:cubicBezTo>
                  <a:cubicBezTo>
                    <a:pt x="1169" y="929"/>
                    <a:pt x="1227" y="919"/>
                    <a:pt x="1284" y="901"/>
                  </a:cubicBezTo>
                  <a:cubicBezTo>
                    <a:pt x="1364" y="874"/>
                    <a:pt x="1337" y="761"/>
                    <a:pt x="1263" y="761"/>
                  </a:cubicBezTo>
                  <a:cubicBezTo>
                    <a:pt x="1257" y="761"/>
                    <a:pt x="1250" y="762"/>
                    <a:pt x="1242" y="764"/>
                  </a:cubicBezTo>
                  <a:cubicBezTo>
                    <a:pt x="1190" y="780"/>
                    <a:pt x="1146" y="788"/>
                    <a:pt x="1109" y="788"/>
                  </a:cubicBezTo>
                  <a:cubicBezTo>
                    <a:pt x="981" y="788"/>
                    <a:pt x="934" y="701"/>
                    <a:pt x="883" y="604"/>
                  </a:cubicBezTo>
                  <a:cubicBezTo>
                    <a:pt x="852" y="546"/>
                    <a:pt x="822" y="492"/>
                    <a:pt x="773" y="457"/>
                  </a:cubicBezTo>
                  <a:cubicBezTo>
                    <a:pt x="718" y="417"/>
                    <a:pt x="612" y="409"/>
                    <a:pt x="445" y="398"/>
                  </a:cubicBezTo>
                  <a:cubicBezTo>
                    <a:pt x="364" y="393"/>
                    <a:pt x="236" y="385"/>
                    <a:pt x="178" y="367"/>
                  </a:cubicBezTo>
                  <a:cubicBezTo>
                    <a:pt x="202" y="346"/>
                    <a:pt x="229" y="326"/>
                    <a:pt x="257" y="309"/>
                  </a:cubicBezTo>
                  <a:cubicBezTo>
                    <a:pt x="463" y="176"/>
                    <a:pt x="702" y="143"/>
                    <a:pt x="889" y="143"/>
                  </a:cubicBezTo>
                  <a:cubicBezTo>
                    <a:pt x="1074" y="143"/>
                    <a:pt x="1209" y="176"/>
                    <a:pt x="1211" y="176"/>
                  </a:cubicBezTo>
                  <a:cubicBezTo>
                    <a:pt x="1218" y="178"/>
                    <a:pt x="1224" y="179"/>
                    <a:pt x="1231" y="179"/>
                  </a:cubicBezTo>
                  <a:cubicBezTo>
                    <a:pt x="1263" y="179"/>
                    <a:pt x="1292" y="158"/>
                    <a:pt x="1300" y="125"/>
                  </a:cubicBezTo>
                  <a:cubicBezTo>
                    <a:pt x="1309" y="85"/>
                    <a:pt x="1285" y="47"/>
                    <a:pt x="1245" y="39"/>
                  </a:cubicBezTo>
                  <a:cubicBezTo>
                    <a:pt x="1233" y="35"/>
                    <a:pt x="1088" y="0"/>
                    <a:pt x="88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4"/>
            <p:cNvSpPr/>
            <p:nvPr/>
          </p:nvSpPr>
          <p:spPr>
            <a:xfrm>
              <a:off x="7242669" y="3221928"/>
              <a:ext cx="98115" cy="201083"/>
            </a:xfrm>
            <a:custGeom>
              <a:avLst/>
              <a:gdLst/>
              <a:ahLst/>
              <a:cxnLst/>
              <a:rect l="l" t="t" r="r" b="b"/>
              <a:pathLst>
                <a:path w="1193" h="2445" extrusionOk="0">
                  <a:moveTo>
                    <a:pt x="640" y="1"/>
                  </a:moveTo>
                  <a:cubicBezTo>
                    <a:pt x="619" y="1"/>
                    <a:pt x="598" y="10"/>
                    <a:pt x="582" y="33"/>
                  </a:cubicBezTo>
                  <a:cubicBezTo>
                    <a:pt x="558" y="68"/>
                    <a:pt x="1" y="905"/>
                    <a:pt x="1044" y="2414"/>
                  </a:cubicBezTo>
                  <a:cubicBezTo>
                    <a:pt x="1056" y="2433"/>
                    <a:pt x="1078" y="2445"/>
                    <a:pt x="1101" y="2445"/>
                  </a:cubicBezTo>
                  <a:lnTo>
                    <a:pt x="1102" y="2445"/>
                  </a:lnTo>
                  <a:cubicBezTo>
                    <a:pt x="1159" y="2445"/>
                    <a:pt x="1192" y="2380"/>
                    <a:pt x="1160" y="2334"/>
                  </a:cubicBezTo>
                  <a:cubicBezTo>
                    <a:pt x="177" y="911"/>
                    <a:pt x="695" y="121"/>
                    <a:pt x="700" y="113"/>
                  </a:cubicBezTo>
                  <a:cubicBezTo>
                    <a:pt x="738" y="58"/>
                    <a:pt x="690" y="1"/>
                    <a:pt x="64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4"/>
            <p:cNvSpPr/>
            <p:nvPr/>
          </p:nvSpPr>
          <p:spPr>
            <a:xfrm>
              <a:off x="7700191" y="2643678"/>
              <a:ext cx="195244" cy="210047"/>
            </a:xfrm>
            <a:custGeom>
              <a:avLst/>
              <a:gdLst/>
              <a:ahLst/>
              <a:cxnLst/>
              <a:rect l="l" t="t" r="r" b="b"/>
              <a:pathLst>
                <a:path w="2374" h="2554" extrusionOk="0">
                  <a:moveTo>
                    <a:pt x="978" y="427"/>
                  </a:moveTo>
                  <a:cubicBezTo>
                    <a:pt x="1016" y="524"/>
                    <a:pt x="1011" y="634"/>
                    <a:pt x="980" y="732"/>
                  </a:cubicBezTo>
                  <a:cubicBezTo>
                    <a:pt x="937" y="869"/>
                    <a:pt x="858" y="931"/>
                    <a:pt x="836" y="931"/>
                  </a:cubicBezTo>
                  <a:cubicBezTo>
                    <a:pt x="835" y="931"/>
                    <a:pt x="834" y="931"/>
                    <a:pt x="833" y="931"/>
                  </a:cubicBezTo>
                  <a:cubicBezTo>
                    <a:pt x="801" y="909"/>
                    <a:pt x="774" y="713"/>
                    <a:pt x="877" y="540"/>
                  </a:cubicBezTo>
                  <a:cubicBezTo>
                    <a:pt x="903" y="496"/>
                    <a:pt x="937" y="457"/>
                    <a:pt x="978" y="428"/>
                  </a:cubicBezTo>
                  <a:lnTo>
                    <a:pt x="978" y="427"/>
                  </a:lnTo>
                  <a:close/>
                  <a:moveTo>
                    <a:pt x="1268" y="1518"/>
                  </a:moveTo>
                  <a:cubicBezTo>
                    <a:pt x="1293" y="1518"/>
                    <a:pt x="1320" y="1522"/>
                    <a:pt x="1347" y="1528"/>
                  </a:cubicBezTo>
                  <a:cubicBezTo>
                    <a:pt x="1401" y="1540"/>
                    <a:pt x="1433" y="1568"/>
                    <a:pt x="1447" y="1615"/>
                  </a:cubicBezTo>
                  <a:cubicBezTo>
                    <a:pt x="1459" y="1658"/>
                    <a:pt x="1455" y="1714"/>
                    <a:pt x="1439" y="1776"/>
                  </a:cubicBezTo>
                  <a:cubicBezTo>
                    <a:pt x="1360" y="1745"/>
                    <a:pt x="1292" y="1693"/>
                    <a:pt x="1242" y="1626"/>
                  </a:cubicBezTo>
                  <a:cubicBezTo>
                    <a:pt x="1209" y="1579"/>
                    <a:pt x="1204" y="1542"/>
                    <a:pt x="1212" y="1532"/>
                  </a:cubicBezTo>
                  <a:cubicBezTo>
                    <a:pt x="1214" y="1527"/>
                    <a:pt x="1230" y="1518"/>
                    <a:pt x="1268" y="1518"/>
                  </a:cubicBezTo>
                  <a:close/>
                  <a:moveTo>
                    <a:pt x="449" y="0"/>
                  </a:moveTo>
                  <a:cubicBezTo>
                    <a:pt x="357" y="0"/>
                    <a:pt x="277" y="20"/>
                    <a:pt x="209" y="60"/>
                  </a:cubicBezTo>
                  <a:cubicBezTo>
                    <a:pt x="110" y="119"/>
                    <a:pt x="40" y="218"/>
                    <a:pt x="16" y="332"/>
                  </a:cubicBezTo>
                  <a:cubicBezTo>
                    <a:pt x="8" y="384"/>
                    <a:pt x="48" y="414"/>
                    <a:pt x="88" y="414"/>
                  </a:cubicBezTo>
                  <a:cubicBezTo>
                    <a:pt x="119" y="414"/>
                    <a:pt x="150" y="396"/>
                    <a:pt x="157" y="355"/>
                  </a:cubicBezTo>
                  <a:cubicBezTo>
                    <a:pt x="173" y="282"/>
                    <a:pt x="218" y="221"/>
                    <a:pt x="281" y="182"/>
                  </a:cubicBezTo>
                  <a:cubicBezTo>
                    <a:pt x="327" y="155"/>
                    <a:pt x="383" y="142"/>
                    <a:pt x="449" y="142"/>
                  </a:cubicBezTo>
                  <a:cubicBezTo>
                    <a:pt x="526" y="142"/>
                    <a:pt x="615" y="160"/>
                    <a:pt x="717" y="197"/>
                  </a:cubicBezTo>
                  <a:cubicBezTo>
                    <a:pt x="785" y="221"/>
                    <a:pt x="848" y="258"/>
                    <a:pt x="899" y="309"/>
                  </a:cubicBezTo>
                  <a:cubicBezTo>
                    <a:pt x="706" y="449"/>
                    <a:pt x="637" y="715"/>
                    <a:pt x="670" y="896"/>
                  </a:cubicBezTo>
                  <a:cubicBezTo>
                    <a:pt x="693" y="1020"/>
                    <a:pt x="757" y="1056"/>
                    <a:pt x="794" y="1066"/>
                  </a:cubicBezTo>
                  <a:cubicBezTo>
                    <a:pt x="809" y="1070"/>
                    <a:pt x="823" y="1072"/>
                    <a:pt x="837" y="1072"/>
                  </a:cubicBezTo>
                  <a:cubicBezTo>
                    <a:pt x="958" y="1072"/>
                    <a:pt x="1066" y="930"/>
                    <a:pt x="1117" y="774"/>
                  </a:cubicBezTo>
                  <a:cubicBezTo>
                    <a:pt x="1155" y="649"/>
                    <a:pt x="1162" y="502"/>
                    <a:pt x="1107" y="368"/>
                  </a:cubicBezTo>
                  <a:cubicBezTo>
                    <a:pt x="1137" y="361"/>
                    <a:pt x="1169" y="357"/>
                    <a:pt x="1203" y="357"/>
                  </a:cubicBezTo>
                  <a:cubicBezTo>
                    <a:pt x="1315" y="357"/>
                    <a:pt x="1447" y="397"/>
                    <a:pt x="1594" y="476"/>
                  </a:cubicBezTo>
                  <a:cubicBezTo>
                    <a:pt x="2004" y="697"/>
                    <a:pt x="2225" y="1024"/>
                    <a:pt x="2185" y="1349"/>
                  </a:cubicBezTo>
                  <a:cubicBezTo>
                    <a:pt x="2159" y="1567"/>
                    <a:pt x="2000" y="1746"/>
                    <a:pt x="1786" y="1797"/>
                  </a:cubicBezTo>
                  <a:cubicBezTo>
                    <a:pt x="1740" y="1809"/>
                    <a:pt x="1693" y="1814"/>
                    <a:pt x="1645" y="1814"/>
                  </a:cubicBezTo>
                  <a:cubicBezTo>
                    <a:pt x="1622" y="1814"/>
                    <a:pt x="1598" y="1813"/>
                    <a:pt x="1575" y="1810"/>
                  </a:cubicBezTo>
                  <a:cubicBezTo>
                    <a:pt x="1598" y="1726"/>
                    <a:pt x="1603" y="1645"/>
                    <a:pt x="1583" y="1574"/>
                  </a:cubicBezTo>
                  <a:cubicBezTo>
                    <a:pt x="1555" y="1477"/>
                    <a:pt x="1482" y="1412"/>
                    <a:pt x="1377" y="1389"/>
                  </a:cubicBezTo>
                  <a:cubicBezTo>
                    <a:pt x="1335" y="1380"/>
                    <a:pt x="1298" y="1376"/>
                    <a:pt x="1267" y="1376"/>
                  </a:cubicBezTo>
                  <a:cubicBezTo>
                    <a:pt x="1168" y="1376"/>
                    <a:pt x="1118" y="1415"/>
                    <a:pt x="1093" y="1452"/>
                  </a:cubicBezTo>
                  <a:cubicBezTo>
                    <a:pt x="1048" y="1519"/>
                    <a:pt x="1062" y="1614"/>
                    <a:pt x="1126" y="1706"/>
                  </a:cubicBezTo>
                  <a:cubicBezTo>
                    <a:pt x="1193" y="1796"/>
                    <a:pt x="1282" y="1865"/>
                    <a:pt x="1387" y="1905"/>
                  </a:cubicBezTo>
                  <a:cubicBezTo>
                    <a:pt x="1332" y="2014"/>
                    <a:pt x="1260" y="2111"/>
                    <a:pt x="1174" y="2195"/>
                  </a:cubicBezTo>
                  <a:cubicBezTo>
                    <a:pt x="1102" y="2266"/>
                    <a:pt x="933" y="2412"/>
                    <a:pt x="750" y="2412"/>
                  </a:cubicBezTo>
                  <a:cubicBezTo>
                    <a:pt x="719" y="2412"/>
                    <a:pt x="687" y="2408"/>
                    <a:pt x="655" y="2399"/>
                  </a:cubicBezTo>
                  <a:cubicBezTo>
                    <a:pt x="357" y="2309"/>
                    <a:pt x="176" y="1960"/>
                    <a:pt x="157" y="1677"/>
                  </a:cubicBezTo>
                  <a:cubicBezTo>
                    <a:pt x="146" y="1502"/>
                    <a:pt x="197" y="1372"/>
                    <a:pt x="293" y="1328"/>
                  </a:cubicBezTo>
                  <a:cubicBezTo>
                    <a:pt x="372" y="1297"/>
                    <a:pt x="337" y="1191"/>
                    <a:pt x="269" y="1191"/>
                  </a:cubicBezTo>
                  <a:cubicBezTo>
                    <a:pt x="258" y="1191"/>
                    <a:pt x="246" y="1193"/>
                    <a:pt x="234" y="1199"/>
                  </a:cubicBezTo>
                  <a:cubicBezTo>
                    <a:pt x="82" y="1268"/>
                    <a:pt x="0" y="1449"/>
                    <a:pt x="15" y="1686"/>
                  </a:cubicBezTo>
                  <a:cubicBezTo>
                    <a:pt x="38" y="2016"/>
                    <a:pt x="254" y="2427"/>
                    <a:pt x="615" y="2535"/>
                  </a:cubicBezTo>
                  <a:cubicBezTo>
                    <a:pt x="658" y="2547"/>
                    <a:pt x="702" y="2554"/>
                    <a:pt x="748" y="2554"/>
                  </a:cubicBezTo>
                  <a:cubicBezTo>
                    <a:pt x="919" y="2554"/>
                    <a:pt x="1105" y="2464"/>
                    <a:pt x="1274" y="2297"/>
                  </a:cubicBezTo>
                  <a:cubicBezTo>
                    <a:pt x="1377" y="2194"/>
                    <a:pt x="1462" y="2076"/>
                    <a:pt x="1524" y="1945"/>
                  </a:cubicBezTo>
                  <a:cubicBezTo>
                    <a:pt x="1565" y="1952"/>
                    <a:pt x="1605" y="1956"/>
                    <a:pt x="1645" y="1956"/>
                  </a:cubicBezTo>
                  <a:cubicBezTo>
                    <a:pt x="1704" y="1956"/>
                    <a:pt x="1763" y="1948"/>
                    <a:pt x="1821" y="1933"/>
                  </a:cubicBezTo>
                  <a:cubicBezTo>
                    <a:pt x="2091" y="1870"/>
                    <a:pt x="2293" y="1643"/>
                    <a:pt x="2325" y="1366"/>
                  </a:cubicBezTo>
                  <a:cubicBezTo>
                    <a:pt x="2373" y="981"/>
                    <a:pt x="2125" y="602"/>
                    <a:pt x="1661" y="352"/>
                  </a:cubicBezTo>
                  <a:cubicBezTo>
                    <a:pt x="1474" y="251"/>
                    <a:pt x="1322" y="215"/>
                    <a:pt x="1200" y="215"/>
                  </a:cubicBezTo>
                  <a:cubicBezTo>
                    <a:pt x="1135" y="215"/>
                    <a:pt x="1079" y="225"/>
                    <a:pt x="1031" y="241"/>
                  </a:cubicBezTo>
                  <a:cubicBezTo>
                    <a:pt x="971" y="169"/>
                    <a:pt x="884" y="107"/>
                    <a:pt x="766" y="64"/>
                  </a:cubicBezTo>
                  <a:cubicBezTo>
                    <a:pt x="649" y="22"/>
                    <a:pt x="543" y="0"/>
                    <a:pt x="449"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4"/>
            <p:cNvSpPr/>
            <p:nvPr/>
          </p:nvSpPr>
          <p:spPr>
            <a:xfrm>
              <a:off x="7633326" y="2514146"/>
              <a:ext cx="94661" cy="243602"/>
            </a:xfrm>
            <a:custGeom>
              <a:avLst/>
              <a:gdLst/>
              <a:ahLst/>
              <a:cxnLst/>
              <a:rect l="l" t="t" r="r" b="b"/>
              <a:pathLst>
                <a:path w="1151" h="2962" extrusionOk="0">
                  <a:moveTo>
                    <a:pt x="103" y="1"/>
                  </a:moveTo>
                  <a:cubicBezTo>
                    <a:pt x="51" y="1"/>
                    <a:pt x="1" y="61"/>
                    <a:pt x="45" y="117"/>
                  </a:cubicBezTo>
                  <a:cubicBezTo>
                    <a:pt x="53" y="130"/>
                    <a:pt x="986" y="1547"/>
                    <a:pt x="253" y="2857"/>
                  </a:cubicBezTo>
                  <a:cubicBezTo>
                    <a:pt x="235" y="2891"/>
                    <a:pt x="247" y="2935"/>
                    <a:pt x="281" y="2954"/>
                  </a:cubicBezTo>
                  <a:cubicBezTo>
                    <a:pt x="292" y="2959"/>
                    <a:pt x="304" y="2962"/>
                    <a:pt x="316" y="2962"/>
                  </a:cubicBezTo>
                  <a:cubicBezTo>
                    <a:pt x="341" y="2962"/>
                    <a:pt x="364" y="2948"/>
                    <a:pt x="376" y="2925"/>
                  </a:cubicBezTo>
                  <a:cubicBezTo>
                    <a:pt x="1150" y="1542"/>
                    <a:pt x="172" y="53"/>
                    <a:pt x="161" y="38"/>
                  </a:cubicBezTo>
                  <a:cubicBezTo>
                    <a:pt x="146" y="12"/>
                    <a:pt x="124" y="1"/>
                    <a:pt x="10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4"/>
            <p:cNvSpPr/>
            <p:nvPr/>
          </p:nvSpPr>
          <p:spPr>
            <a:xfrm>
              <a:off x="6813357" y="2704127"/>
              <a:ext cx="192859" cy="235789"/>
            </a:xfrm>
            <a:custGeom>
              <a:avLst/>
              <a:gdLst/>
              <a:ahLst/>
              <a:cxnLst/>
              <a:rect l="l" t="t" r="r" b="b"/>
              <a:pathLst>
                <a:path w="2345" h="2867" extrusionOk="0">
                  <a:moveTo>
                    <a:pt x="985" y="856"/>
                  </a:moveTo>
                  <a:lnTo>
                    <a:pt x="985" y="856"/>
                  </a:lnTo>
                  <a:cubicBezTo>
                    <a:pt x="1041" y="884"/>
                    <a:pt x="1090" y="924"/>
                    <a:pt x="1130" y="972"/>
                  </a:cubicBezTo>
                  <a:cubicBezTo>
                    <a:pt x="1166" y="1019"/>
                    <a:pt x="1170" y="1050"/>
                    <a:pt x="1168" y="1057"/>
                  </a:cubicBezTo>
                  <a:cubicBezTo>
                    <a:pt x="1163" y="1062"/>
                    <a:pt x="1157" y="1064"/>
                    <a:pt x="1150" y="1064"/>
                  </a:cubicBezTo>
                  <a:cubicBezTo>
                    <a:pt x="1121" y="1064"/>
                    <a:pt x="1080" y="1024"/>
                    <a:pt x="1078" y="1022"/>
                  </a:cubicBezTo>
                  <a:cubicBezTo>
                    <a:pt x="1034" y="975"/>
                    <a:pt x="1002" y="918"/>
                    <a:pt x="985" y="856"/>
                  </a:cubicBezTo>
                  <a:close/>
                  <a:moveTo>
                    <a:pt x="1364" y="1805"/>
                  </a:moveTo>
                  <a:cubicBezTo>
                    <a:pt x="1370" y="1805"/>
                    <a:pt x="1374" y="1805"/>
                    <a:pt x="1379" y="1807"/>
                  </a:cubicBezTo>
                  <a:cubicBezTo>
                    <a:pt x="1382" y="1811"/>
                    <a:pt x="1388" y="1833"/>
                    <a:pt x="1372" y="1883"/>
                  </a:cubicBezTo>
                  <a:cubicBezTo>
                    <a:pt x="1330" y="2016"/>
                    <a:pt x="1185" y="2188"/>
                    <a:pt x="1006" y="2262"/>
                  </a:cubicBezTo>
                  <a:cubicBezTo>
                    <a:pt x="999" y="2078"/>
                    <a:pt x="1113" y="1895"/>
                    <a:pt x="1280" y="1827"/>
                  </a:cubicBezTo>
                  <a:cubicBezTo>
                    <a:pt x="1307" y="1815"/>
                    <a:pt x="1335" y="1807"/>
                    <a:pt x="1364" y="1805"/>
                  </a:cubicBezTo>
                  <a:close/>
                  <a:moveTo>
                    <a:pt x="1604" y="1"/>
                  </a:moveTo>
                  <a:cubicBezTo>
                    <a:pt x="1414" y="1"/>
                    <a:pt x="1213" y="56"/>
                    <a:pt x="1043" y="225"/>
                  </a:cubicBezTo>
                  <a:cubicBezTo>
                    <a:pt x="886" y="383"/>
                    <a:pt x="835" y="545"/>
                    <a:pt x="826" y="669"/>
                  </a:cubicBezTo>
                  <a:lnTo>
                    <a:pt x="780" y="669"/>
                  </a:lnTo>
                  <a:cubicBezTo>
                    <a:pt x="601" y="677"/>
                    <a:pt x="354" y="787"/>
                    <a:pt x="195" y="1261"/>
                  </a:cubicBezTo>
                  <a:cubicBezTo>
                    <a:pt x="1" y="1844"/>
                    <a:pt x="132" y="2138"/>
                    <a:pt x="276" y="2282"/>
                  </a:cubicBezTo>
                  <a:cubicBezTo>
                    <a:pt x="404" y="2410"/>
                    <a:pt x="575" y="2457"/>
                    <a:pt x="736" y="2457"/>
                  </a:cubicBezTo>
                  <a:cubicBezTo>
                    <a:pt x="792" y="2457"/>
                    <a:pt x="846" y="2451"/>
                    <a:pt x="898" y="2442"/>
                  </a:cubicBezTo>
                  <a:cubicBezTo>
                    <a:pt x="967" y="2631"/>
                    <a:pt x="1141" y="2772"/>
                    <a:pt x="1395" y="2839"/>
                  </a:cubicBezTo>
                  <a:cubicBezTo>
                    <a:pt x="1462" y="2857"/>
                    <a:pt x="1530" y="2867"/>
                    <a:pt x="1600" y="2867"/>
                  </a:cubicBezTo>
                  <a:cubicBezTo>
                    <a:pt x="1602" y="2867"/>
                    <a:pt x="1604" y="2867"/>
                    <a:pt x="1606" y="2867"/>
                  </a:cubicBezTo>
                  <a:cubicBezTo>
                    <a:pt x="1719" y="2867"/>
                    <a:pt x="1829" y="2833"/>
                    <a:pt x="1923" y="2773"/>
                  </a:cubicBezTo>
                  <a:cubicBezTo>
                    <a:pt x="2217" y="2585"/>
                    <a:pt x="2293" y="2180"/>
                    <a:pt x="2296" y="2162"/>
                  </a:cubicBezTo>
                  <a:cubicBezTo>
                    <a:pt x="2303" y="2111"/>
                    <a:pt x="2263" y="2081"/>
                    <a:pt x="2224" y="2081"/>
                  </a:cubicBezTo>
                  <a:cubicBezTo>
                    <a:pt x="2194" y="2081"/>
                    <a:pt x="2165" y="2099"/>
                    <a:pt x="2157" y="2137"/>
                  </a:cubicBezTo>
                  <a:cubicBezTo>
                    <a:pt x="2156" y="2141"/>
                    <a:pt x="2089" y="2499"/>
                    <a:pt x="1847" y="2654"/>
                  </a:cubicBezTo>
                  <a:cubicBezTo>
                    <a:pt x="1773" y="2701"/>
                    <a:pt x="1690" y="2724"/>
                    <a:pt x="1598" y="2724"/>
                  </a:cubicBezTo>
                  <a:cubicBezTo>
                    <a:pt x="1545" y="2724"/>
                    <a:pt x="1489" y="2716"/>
                    <a:pt x="1430" y="2701"/>
                  </a:cubicBezTo>
                  <a:cubicBezTo>
                    <a:pt x="1231" y="2649"/>
                    <a:pt x="1093" y="2543"/>
                    <a:pt x="1034" y="2403"/>
                  </a:cubicBezTo>
                  <a:cubicBezTo>
                    <a:pt x="1292" y="2305"/>
                    <a:pt x="1485" y="2058"/>
                    <a:pt x="1518" y="1877"/>
                  </a:cubicBezTo>
                  <a:cubicBezTo>
                    <a:pt x="1538" y="1772"/>
                    <a:pt x="1495" y="1718"/>
                    <a:pt x="1469" y="1697"/>
                  </a:cubicBezTo>
                  <a:cubicBezTo>
                    <a:pt x="1440" y="1675"/>
                    <a:pt x="1405" y="1663"/>
                    <a:pt x="1364" y="1663"/>
                  </a:cubicBezTo>
                  <a:cubicBezTo>
                    <a:pt x="1324" y="1663"/>
                    <a:pt x="1279" y="1674"/>
                    <a:pt x="1227" y="1696"/>
                  </a:cubicBezTo>
                  <a:cubicBezTo>
                    <a:pt x="1001" y="1788"/>
                    <a:pt x="848" y="2035"/>
                    <a:pt x="864" y="2285"/>
                  </a:cubicBezTo>
                  <a:cubicBezTo>
                    <a:pt x="866" y="2290"/>
                    <a:pt x="866" y="2297"/>
                    <a:pt x="866" y="2303"/>
                  </a:cubicBezTo>
                  <a:cubicBezTo>
                    <a:pt x="823" y="2310"/>
                    <a:pt x="778" y="2315"/>
                    <a:pt x="732" y="2315"/>
                  </a:cubicBezTo>
                  <a:cubicBezTo>
                    <a:pt x="606" y="2315"/>
                    <a:pt x="473" y="2280"/>
                    <a:pt x="375" y="2182"/>
                  </a:cubicBezTo>
                  <a:cubicBezTo>
                    <a:pt x="209" y="2015"/>
                    <a:pt x="193" y="1713"/>
                    <a:pt x="330" y="1305"/>
                  </a:cubicBezTo>
                  <a:cubicBezTo>
                    <a:pt x="426" y="1015"/>
                    <a:pt x="570" y="844"/>
                    <a:pt x="745" y="815"/>
                  </a:cubicBezTo>
                  <a:cubicBezTo>
                    <a:pt x="764" y="811"/>
                    <a:pt x="783" y="809"/>
                    <a:pt x="801" y="809"/>
                  </a:cubicBezTo>
                  <a:cubicBezTo>
                    <a:pt x="811" y="809"/>
                    <a:pt x="820" y="810"/>
                    <a:pt x="830" y="811"/>
                  </a:cubicBezTo>
                  <a:cubicBezTo>
                    <a:pt x="846" y="927"/>
                    <a:pt x="896" y="1035"/>
                    <a:pt x="978" y="1121"/>
                  </a:cubicBezTo>
                  <a:cubicBezTo>
                    <a:pt x="1033" y="1176"/>
                    <a:pt x="1094" y="1205"/>
                    <a:pt x="1151" y="1205"/>
                  </a:cubicBezTo>
                  <a:cubicBezTo>
                    <a:pt x="1195" y="1205"/>
                    <a:pt x="1235" y="1188"/>
                    <a:pt x="1268" y="1156"/>
                  </a:cubicBezTo>
                  <a:cubicBezTo>
                    <a:pt x="1315" y="1109"/>
                    <a:pt x="1323" y="1038"/>
                    <a:pt x="1289" y="962"/>
                  </a:cubicBezTo>
                  <a:cubicBezTo>
                    <a:pt x="1241" y="855"/>
                    <a:pt x="1117" y="744"/>
                    <a:pt x="966" y="694"/>
                  </a:cubicBezTo>
                  <a:cubicBezTo>
                    <a:pt x="971" y="595"/>
                    <a:pt x="1009" y="459"/>
                    <a:pt x="1144" y="324"/>
                  </a:cubicBezTo>
                  <a:cubicBezTo>
                    <a:pt x="1279" y="189"/>
                    <a:pt x="1444" y="145"/>
                    <a:pt x="1603" y="145"/>
                  </a:cubicBezTo>
                  <a:cubicBezTo>
                    <a:pt x="1914" y="145"/>
                    <a:pt x="2203" y="315"/>
                    <a:pt x="2208" y="317"/>
                  </a:cubicBezTo>
                  <a:cubicBezTo>
                    <a:pt x="2220" y="324"/>
                    <a:pt x="2232" y="327"/>
                    <a:pt x="2243" y="327"/>
                  </a:cubicBezTo>
                  <a:cubicBezTo>
                    <a:pt x="2306" y="327"/>
                    <a:pt x="2345" y="239"/>
                    <a:pt x="2280" y="196"/>
                  </a:cubicBezTo>
                  <a:cubicBezTo>
                    <a:pt x="2261" y="184"/>
                    <a:pt x="1950" y="1"/>
                    <a:pt x="160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4"/>
            <p:cNvSpPr/>
            <p:nvPr/>
          </p:nvSpPr>
          <p:spPr>
            <a:xfrm>
              <a:off x="7683166" y="3270122"/>
              <a:ext cx="34377" cy="45562"/>
            </a:xfrm>
            <a:custGeom>
              <a:avLst/>
              <a:gdLst/>
              <a:ahLst/>
              <a:cxnLst/>
              <a:rect l="l" t="t" r="r" b="b"/>
              <a:pathLst>
                <a:path w="418" h="554" extrusionOk="0">
                  <a:moveTo>
                    <a:pt x="102" y="0"/>
                  </a:moveTo>
                  <a:cubicBezTo>
                    <a:pt x="42" y="0"/>
                    <a:pt x="0" y="82"/>
                    <a:pt x="59" y="129"/>
                  </a:cubicBezTo>
                  <a:cubicBezTo>
                    <a:pt x="60" y="130"/>
                    <a:pt x="274" y="282"/>
                    <a:pt x="269" y="482"/>
                  </a:cubicBezTo>
                  <a:cubicBezTo>
                    <a:pt x="269" y="520"/>
                    <a:pt x="300" y="554"/>
                    <a:pt x="338" y="554"/>
                  </a:cubicBezTo>
                  <a:lnTo>
                    <a:pt x="340" y="554"/>
                  </a:lnTo>
                  <a:cubicBezTo>
                    <a:pt x="378" y="554"/>
                    <a:pt x="411" y="523"/>
                    <a:pt x="411" y="486"/>
                  </a:cubicBezTo>
                  <a:cubicBezTo>
                    <a:pt x="417" y="210"/>
                    <a:pt x="151" y="20"/>
                    <a:pt x="141" y="12"/>
                  </a:cubicBezTo>
                  <a:cubicBezTo>
                    <a:pt x="127" y="4"/>
                    <a:pt x="114" y="0"/>
                    <a:pt x="10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4"/>
            <p:cNvSpPr/>
            <p:nvPr/>
          </p:nvSpPr>
          <p:spPr>
            <a:xfrm>
              <a:off x="7672145" y="3314122"/>
              <a:ext cx="34377" cy="45562"/>
            </a:xfrm>
            <a:custGeom>
              <a:avLst/>
              <a:gdLst/>
              <a:ahLst/>
              <a:cxnLst/>
              <a:rect l="l" t="t" r="r" b="b"/>
              <a:pathLst>
                <a:path w="418" h="554" extrusionOk="0">
                  <a:moveTo>
                    <a:pt x="102" y="0"/>
                  </a:moveTo>
                  <a:cubicBezTo>
                    <a:pt x="43" y="0"/>
                    <a:pt x="1" y="82"/>
                    <a:pt x="59" y="127"/>
                  </a:cubicBezTo>
                  <a:cubicBezTo>
                    <a:pt x="61" y="128"/>
                    <a:pt x="273" y="282"/>
                    <a:pt x="269" y="481"/>
                  </a:cubicBezTo>
                  <a:cubicBezTo>
                    <a:pt x="268" y="520"/>
                    <a:pt x="300" y="552"/>
                    <a:pt x="339" y="554"/>
                  </a:cubicBezTo>
                  <a:lnTo>
                    <a:pt x="340" y="554"/>
                  </a:lnTo>
                  <a:cubicBezTo>
                    <a:pt x="379" y="554"/>
                    <a:pt x="410" y="523"/>
                    <a:pt x="411" y="484"/>
                  </a:cubicBezTo>
                  <a:cubicBezTo>
                    <a:pt x="418" y="209"/>
                    <a:pt x="152" y="19"/>
                    <a:pt x="141" y="12"/>
                  </a:cubicBezTo>
                  <a:cubicBezTo>
                    <a:pt x="128" y="4"/>
                    <a:pt x="114" y="0"/>
                    <a:pt x="10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4"/>
            <p:cNvSpPr/>
            <p:nvPr/>
          </p:nvSpPr>
          <p:spPr>
            <a:xfrm>
              <a:off x="7721245" y="3335588"/>
              <a:ext cx="34460" cy="45645"/>
            </a:xfrm>
            <a:custGeom>
              <a:avLst/>
              <a:gdLst/>
              <a:ahLst/>
              <a:cxnLst/>
              <a:rect l="l" t="t" r="r" b="b"/>
              <a:pathLst>
                <a:path w="419" h="555" extrusionOk="0">
                  <a:moveTo>
                    <a:pt x="101" y="1"/>
                  </a:moveTo>
                  <a:cubicBezTo>
                    <a:pt x="42" y="1"/>
                    <a:pt x="0" y="83"/>
                    <a:pt x="60" y="129"/>
                  </a:cubicBezTo>
                  <a:cubicBezTo>
                    <a:pt x="61" y="131"/>
                    <a:pt x="275" y="282"/>
                    <a:pt x="270" y="482"/>
                  </a:cubicBezTo>
                  <a:cubicBezTo>
                    <a:pt x="270" y="521"/>
                    <a:pt x="300" y="553"/>
                    <a:pt x="339" y="555"/>
                  </a:cubicBezTo>
                  <a:lnTo>
                    <a:pt x="341" y="555"/>
                  </a:lnTo>
                  <a:cubicBezTo>
                    <a:pt x="379" y="555"/>
                    <a:pt x="410" y="524"/>
                    <a:pt x="411" y="485"/>
                  </a:cubicBezTo>
                  <a:cubicBezTo>
                    <a:pt x="418" y="210"/>
                    <a:pt x="152" y="21"/>
                    <a:pt x="140" y="13"/>
                  </a:cubicBezTo>
                  <a:cubicBezTo>
                    <a:pt x="127" y="4"/>
                    <a:pt x="113" y="1"/>
                    <a:pt x="10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4"/>
            <p:cNvSpPr/>
            <p:nvPr/>
          </p:nvSpPr>
          <p:spPr>
            <a:xfrm>
              <a:off x="7698628" y="3368732"/>
              <a:ext cx="34624" cy="45727"/>
            </a:xfrm>
            <a:custGeom>
              <a:avLst/>
              <a:gdLst/>
              <a:ahLst/>
              <a:cxnLst/>
              <a:rect l="l" t="t" r="r" b="b"/>
              <a:pathLst>
                <a:path w="421" h="556" extrusionOk="0">
                  <a:moveTo>
                    <a:pt x="103" y="0"/>
                  </a:moveTo>
                  <a:cubicBezTo>
                    <a:pt x="44" y="0"/>
                    <a:pt x="1" y="84"/>
                    <a:pt x="62" y="129"/>
                  </a:cubicBezTo>
                  <a:cubicBezTo>
                    <a:pt x="65" y="130"/>
                    <a:pt x="277" y="283"/>
                    <a:pt x="272" y="483"/>
                  </a:cubicBezTo>
                  <a:cubicBezTo>
                    <a:pt x="272" y="522"/>
                    <a:pt x="303" y="554"/>
                    <a:pt x="342" y="555"/>
                  </a:cubicBezTo>
                  <a:lnTo>
                    <a:pt x="344" y="555"/>
                  </a:lnTo>
                  <a:cubicBezTo>
                    <a:pt x="382" y="555"/>
                    <a:pt x="414" y="525"/>
                    <a:pt x="414" y="486"/>
                  </a:cubicBezTo>
                  <a:cubicBezTo>
                    <a:pt x="420" y="210"/>
                    <a:pt x="154" y="22"/>
                    <a:pt x="144" y="14"/>
                  </a:cubicBezTo>
                  <a:cubicBezTo>
                    <a:pt x="130" y="4"/>
                    <a:pt x="116" y="0"/>
                    <a:pt x="10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4"/>
            <p:cNvSpPr/>
            <p:nvPr/>
          </p:nvSpPr>
          <p:spPr>
            <a:xfrm>
              <a:off x="7745013" y="3401300"/>
              <a:ext cx="34624" cy="45645"/>
            </a:xfrm>
            <a:custGeom>
              <a:avLst/>
              <a:gdLst/>
              <a:ahLst/>
              <a:cxnLst/>
              <a:rect l="l" t="t" r="r" b="b"/>
              <a:pathLst>
                <a:path w="421" h="555" extrusionOk="0">
                  <a:moveTo>
                    <a:pt x="103" y="0"/>
                  </a:moveTo>
                  <a:cubicBezTo>
                    <a:pt x="44" y="0"/>
                    <a:pt x="1" y="84"/>
                    <a:pt x="62" y="129"/>
                  </a:cubicBezTo>
                  <a:cubicBezTo>
                    <a:pt x="65" y="130"/>
                    <a:pt x="278" y="284"/>
                    <a:pt x="272" y="483"/>
                  </a:cubicBezTo>
                  <a:cubicBezTo>
                    <a:pt x="272" y="522"/>
                    <a:pt x="303" y="554"/>
                    <a:pt x="342" y="555"/>
                  </a:cubicBezTo>
                  <a:lnTo>
                    <a:pt x="344" y="555"/>
                  </a:lnTo>
                  <a:cubicBezTo>
                    <a:pt x="382" y="555"/>
                    <a:pt x="414" y="524"/>
                    <a:pt x="414" y="485"/>
                  </a:cubicBezTo>
                  <a:cubicBezTo>
                    <a:pt x="421" y="210"/>
                    <a:pt x="155" y="22"/>
                    <a:pt x="144" y="14"/>
                  </a:cubicBezTo>
                  <a:cubicBezTo>
                    <a:pt x="130" y="4"/>
                    <a:pt x="116" y="0"/>
                    <a:pt x="10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4"/>
            <p:cNvSpPr/>
            <p:nvPr/>
          </p:nvSpPr>
          <p:spPr>
            <a:xfrm>
              <a:off x="6508064" y="3427492"/>
              <a:ext cx="311948" cy="326422"/>
            </a:xfrm>
            <a:custGeom>
              <a:avLst/>
              <a:gdLst/>
              <a:ahLst/>
              <a:cxnLst/>
              <a:rect l="l" t="t" r="r" b="b"/>
              <a:pathLst>
                <a:path w="7306" h="7645" extrusionOk="0">
                  <a:moveTo>
                    <a:pt x="2950" y="0"/>
                  </a:moveTo>
                  <a:cubicBezTo>
                    <a:pt x="2301" y="0"/>
                    <a:pt x="1679" y="190"/>
                    <a:pt x="1163" y="589"/>
                  </a:cubicBezTo>
                  <a:cubicBezTo>
                    <a:pt x="969" y="739"/>
                    <a:pt x="795" y="915"/>
                    <a:pt x="647" y="1111"/>
                  </a:cubicBezTo>
                  <a:cubicBezTo>
                    <a:pt x="451" y="1343"/>
                    <a:pt x="283" y="1620"/>
                    <a:pt x="195" y="1941"/>
                  </a:cubicBezTo>
                  <a:cubicBezTo>
                    <a:pt x="195" y="1941"/>
                    <a:pt x="201" y="1938"/>
                    <a:pt x="212" y="1931"/>
                  </a:cubicBezTo>
                  <a:lnTo>
                    <a:pt x="212" y="1931"/>
                  </a:lnTo>
                  <a:cubicBezTo>
                    <a:pt x="120" y="2199"/>
                    <a:pt x="62" y="2477"/>
                    <a:pt x="38" y="2759"/>
                  </a:cubicBezTo>
                  <a:cubicBezTo>
                    <a:pt x="4" y="2784"/>
                    <a:pt x="1" y="2835"/>
                    <a:pt x="32" y="2865"/>
                  </a:cubicBezTo>
                  <a:cubicBezTo>
                    <a:pt x="16" y="3149"/>
                    <a:pt x="30" y="3435"/>
                    <a:pt x="76" y="3717"/>
                  </a:cubicBezTo>
                  <a:cubicBezTo>
                    <a:pt x="22" y="4152"/>
                    <a:pt x="395" y="4950"/>
                    <a:pt x="395" y="4950"/>
                  </a:cubicBezTo>
                  <a:lnTo>
                    <a:pt x="453" y="4937"/>
                  </a:lnTo>
                  <a:cubicBezTo>
                    <a:pt x="606" y="5264"/>
                    <a:pt x="795" y="5574"/>
                    <a:pt x="1017" y="5860"/>
                  </a:cubicBezTo>
                  <a:cubicBezTo>
                    <a:pt x="1122" y="5997"/>
                    <a:pt x="1235" y="6128"/>
                    <a:pt x="1354" y="6253"/>
                  </a:cubicBezTo>
                  <a:cubicBezTo>
                    <a:pt x="1769" y="6772"/>
                    <a:pt x="2424" y="7168"/>
                    <a:pt x="2424" y="7168"/>
                  </a:cubicBezTo>
                  <a:cubicBezTo>
                    <a:pt x="2453" y="7161"/>
                    <a:pt x="2481" y="7154"/>
                    <a:pt x="2509" y="7146"/>
                  </a:cubicBezTo>
                  <a:cubicBezTo>
                    <a:pt x="3105" y="7474"/>
                    <a:pt x="3745" y="7645"/>
                    <a:pt x="4361" y="7645"/>
                  </a:cubicBezTo>
                  <a:cubicBezTo>
                    <a:pt x="4455" y="7645"/>
                    <a:pt x="4547" y="7641"/>
                    <a:pt x="4640" y="7633"/>
                  </a:cubicBezTo>
                  <a:cubicBezTo>
                    <a:pt x="5210" y="7622"/>
                    <a:pt x="6129" y="7454"/>
                    <a:pt x="6718" y="6581"/>
                  </a:cubicBezTo>
                  <a:cubicBezTo>
                    <a:pt x="7165" y="5920"/>
                    <a:pt x="7281" y="5217"/>
                    <a:pt x="7288" y="4681"/>
                  </a:cubicBezTo>
                  <a:cubicBezTo>
                    <a:pt x="7305" y="4143"/>
                    <a:pt x="7208" y="3578"/>
                    <a:pt x="6998" y="3026"/>
                  </a:cubicBezTo>
                  <a:cubicBezTo>
                    <a:pt x="7003" y="2996"/>
                    <a:pt x="7008" y="2966"/>
                    <a:pt x="7014" y="2935"/>
                  </a:cubicBezTo>
                  <a:cubicBezTo>
                    <a:pt x="7020" y="2898"/>
                    <a:pt x="6995" y="2861"/>
                    <a:pt x="6956" y="2854"/>
                  </a:cubicBezTo>
                  <a:cubicBezTo>
                    <a:pt x="6952" y="2853"/>
                    <a:pt x="6947" y="2853"/>
                    <a:pt x="6942" y="2853"/>
                  </a:cubicBezTo>
                  <a:cubicBezTo>
                    <a:pt x="6937" y="2853"/>
                    <a:pt x="6933" y="2853"/>
                    <a:pt x="6928" y="2854"/>
                  </a:cubicBezTo>
                  <a:cubicBezTo>
                    <a:pt x="6851" y="2675"/>
                    <a:pt x="6762" y="2501"/>
                    <a:pt x="6665" y="2333"/>
                  </a:cubicBezTo>
                  <a:cubicBezTo>
                    <a:pt x="6666" y="2328"/>
                    <a:pt x="6667" y="2326"/>
                    <a:pt x="6667" y="2326"/>
                  </a:cubicBezTo>
                  <a:cubicBezTo>
                    <a:pt x="6634" y="2020"/>
                    <a:pt x="6265" y="1644"/>
                    <a:pt x="5936" y="1366"/>
                  </a:cubicBezTo>
                  <a:cubicBezTo>
                    <a:pt x="5613" y="1030"/>
                    <a:pt x="5242" y="743"/>
                    <a:pt x="4837" y="516"/>
                  </a:cubicBezTo>
                  <a:cubicBezTo>
                    <a:pt x="4835" y="508"/>
                    <a:pt x="4833" y="502"/>
                    <a:pt x="4832" y="500"/>
                  </a:cubicBezTo>
                  <a:cubicBezTo>
                    <a:pt x="4821" y="471"/>
                    <a:pt x="4795" y="453"/>
                    <a:pt x="4766" y="453"/>
                  </a:cubicBezTo>
                  <a:cubicBezTo>
                    <a:pt x="4758" y="453"/>
                    <a:pt x="4750" y="454"/>
                    <a:pt x="4742" y="457"/>
                  </a:cubicBezTo>
                  <a:cubicBezTo>
                    <a:pt x="4740" y="457"/>
                    <a:pt x="4737" y="458"/>
                    <a:pt x="4734" y="461"/>
                  </a:cubicBezTo>
                  <a:cubicBezTo>
                    <a:pt x="4622" y="402"/>
                    <a:pt x="4510" y="349"/>
                    <a:pt x="4395" y="302"/>
                  </a:cubicBezTo>
                  <a:cubicBezTo>
                    <a:pt x="3851" y="40"/>
                    <a:pt x="3395" y="6"/>
                    <a:pt x="3201" y="6"/>
                  </a:cubicBezTo>
                  <a:cubicBezTo>
                    <a:pt x="3181" y="6"/>
                    <a:pt x="3164" y="6"/>
                    <a:pt x="3150" y="6"/>
                  </a:cubicBezTo>
                  <a:cubicBezTo>
                    <a:pt x="3083" y="2"/>
                    <a:pt x="3016" y="0"/>
                    <a:pt x="295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4"/>
            <p:cNvSpPr/>
            <p:nvPr/>
          </p:nvSpPr>
          <p:spPr>
            <a:xfrm>
              <a:off x="6492650" y="3427407"/>
              <a:ext cx="343203" cy="326380"/>
            </a:xfrm>
            <a:custGeom>
              <a:avLst/>
              <a:gdLst/>
              <a:ahLst/>
              <a:cxnLst/>
              <a:rect l="l" t="t" r="r" b="b"/>
              <a:pathLst>
                <a:path w="8038" h="7644" extrusionOk="0">
                  <a:moveTo>
                    <a:pt x="3313" y="0"/>
                  </a:moveTo>
                  <a:cubicBezTo>
                    <a:pt x="2664" y="0"/>
                    <a:pt x="2042" y="190"/>
                    <a:pt x="1525" y="589"/>
                  </a:cubicBezTo>
                  <a:cubicBezTo>
                    <a:pt x="66" y="1714"/>
                    <a:pt x="1" y="4074"/>
                    <a:pt x="1379" y="5860"/>
                  </a:cubicBezTo>
                  <a:cubicBezTo>
                    <a:pt x="2268" y="7012"/>
                    <a:pt x="3542" y="7644"/>
                    <a:pt x="4725" y="7644"/>
                  </a:cubicBezTo>
                  <a:cubicBezTo>
                    <a:pt x="5375" y="7644"/>
                    <a:pt x="5997" y="7454"/>
                    <a:pt x="6514" y="7055"/>
                  </a:cubicBezTo>
                  <a:cubicBezTo>
                    <a:pt x="7972" y="5931"/>
                    <a:pt x="8038" y="3571"/>
                    <a:pt x="6660" y="1785"/>
                  </a:cubicBezTo>
                  <a:cubicBezTo>
                    <a:pt x="5770" y="632"/>
                    <a:pt x="4497" y="0"/>
                    <a:pt x="33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4"/>
            <p:cNvSpPr/>
            <p:nvPr/>
          </p:nvSpPr>
          <p:spPr>
            <a:xfrm>
              <a:off x="6507338" y="3434409"/>
              <a:ext cx="113960" cy="116393"/>
            </a:xfrm>
            <a:custGeom>
              <a:avLst/>
              <a:gdLst/>
              <a:ahLst/>
              <a:cxnLst/>
              <a:rect l="l" t="t" r="r" b="b"/>
              <a:pathLst>
                <a:path w="2669" h="2726" extrusionOk="0">
                  <a:moveTo>
                    <a:pt x="2578" y="0"/>
                  </a:moveTo>
                  <a:cubicBezTo>
                    <a:pt x="2553" y="0"/>
                    <a:pt x="2528" y="14"/>
                    <a:pt x="2515" y="45"/>
                  </a:cubicBezTo>
                  <a:cubicBezTo>
                    <a:pt x="2507" y="66"/>
                    <a:pt x="1667" y="2124"/>
                    <a:pt x="78" y="2586"/>
                  </a:cubicBezTo>
                  <a:cubicBezTo>
                    <a:pt x="0" y="2609"/>
                    <a:pt x="16" y="2724"/>
                    <a:pt x="98" y="2725"/>
                  </a:cubicBezTo>
                  <a:cubicBezTo>
                    <a:pt x="105" y="2724"/>
                    <a:pt x="111" y="2723"/>
                    <a:pt x="118" y="2721"/>
                  </a:cubicBezTo>
                  <a:cubicBezTo>
                    <a:pt x="1772" y="2240"/>
                    <a:pt x="2611" y="185"/>
                    <a:pt x="2646" y="97"/>
                  </a:cubicBezTo>
                  <a:cubicBezTo>
                    <a:pt x="2668" y="42"/>
                    <a:pt x="2623" y="0"/>
                    <a:pt x="257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4"/>
            <p:cNvSpPr/>
            <p:nvPr/>
          </p:nvSpPr>
          <p:spPr>
            <a:xfrm>
              <a:off x="6508021" y="3427749"/>
              <a:ext cx="193761" cy="211182"/>
            </a:xfrm>
            <a:custGeom>
              <a:avLst/>
              <a:gdLst/>
              <a:ahLst/>
              <a:cxnLst/>
              <a:rect l="l" t="t" r="r" b="b"/>
              <a:pathLst>
                <a:path w="4538" h="4946" extrusionOk="0">
                  <a:moveTo>
                    <a:pt x="3201" y="1"/>
                  </a:moveTo>
                  <a:cubicBezTo>
                    <a:pt x="3137" y="1"/>
                    <a:pt x="3102" y="4"/>
                    <a:pt x="3102" y="4"/>
                  </a:cubicBezTo>
                  <a:cubicBezTo>
                    <a:pt x="2841" y="1773"/>
                    <a:pt x="83" y="3671"/>
                    <a:pt x="83" y="3671"/>
                  </a:cubicBezTo>
                  <a:cubicBezTo>
                    <a:pt x="0" y="4094"/>
                    <a:pt x="398" y="4945"/>
                    <a:pt x="398" y="4945"/>
                  </a:cubicBezTo>
                  <a:cubicBezTo>
                    <a:pt x="3531" y="4179"/>
                    <a:pt x="4538" y="369"/>
                    <a:pt x="4538" y="369"/>
                  </a:cubicBezTo>
                  <a:cubicBezTo>
                    <a:pt x="3930" y="39"/>
                    <a:pt x="3410" y="1"/>
                    <a:pt x="3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4"/>
            <p:cNvSpPr/>
            <p:nvPr/>
          </p:nvSpPr>
          <p:spPr>
            <a:xfrm>
              <a:off x="6537738" y="3446834"/>
              <a:ext cx="193035" cy="214598"/>
            </a:xfrm>
            <a:custGeom>
              <a:avLst/>
              <a:gdLst/>
              <a:ahLst/>
              <a:cxnLst/>
              <a:rect l="l" t="t" r="r" b="b"/>
              <a:pathLst>
                <a:path w="4521" h="5026" extrusionOk="0">
                  <a:moveTo>
                    <a:pt x="4073" y="0"/>
                  </a:moveTo>
                  <a:cubicBezTo>
                    <a:pt x="4030" y="0"/>
                    <a:pt x="3985" y="39"/>
                    <a:pt x="4003" y="94"/>
                  </a:cubicBezTo>
                  <a:cubicBezTo>
                    <a:pt x="4007" y="106"/>
                    <a:pt x="4354" y="1228"/>
                    <a:pt x="2679" y="3179"/>
                  </a:cubicBezTo>
                  <a:cubicBezTo>
                    <a:pt x="1354" y="4721"/>
                    <a:pt x="522" y="4883"/>
                    <a:pt x="233" y="4883"/>
                  </a:cubicBezTo>
                  <a:cubicBezTo>
                    <a:pt x="159" y="4883"/>
                    <a:pt x="121" y="4872"/>
                    <a:pt x="119" y="4871"/>
                  </a:cubicBezTo>
                  <a:cubicBezTo>
                    <a:pt x="112" y="4870"/>
                    <a:pt x="105" y="4869"/>
                    <a:pt x="99" y="4869"/>
                  </a:cubicBezTo>
                  <a:cubicBezTo>
                    <a:pt x="29" y="4869"/>
                    <a:pt x="1" y="4974"/>
                    <a:pt x="74" y="5005"/>
                  </a:cubicBezTo>
                  <a:cubicBezTo>
                    <a:pt x="125" y="5018"/>
                    <a:pt x="175" y="5025"/>
                    <a:pt x="226" y="5025"/>
                  </a:cubicBezTo>
                  <a:cubicBezTo>
                    <a:pt x="231" y="5025"/>
                    <a:pt x="236" y="5025"/>
                    <a:pt x="240" y="5025"/>
                  </a:cubicBezTo>
                  <a:cubicBezTo>
                    <a:pt x="581" y="5025"/>
                    <a:pt x="1443" y="4834"/>
                    <a:pt x="2786" y="3271"/>
                  </a:cubicBezTo>
                  <a:cubicBezTo>
                    <a:pt x="4521" y="1250"/>
                    <a:pt x="4154" y="96"/>
                    <a:pt x="4137" y="48"/>
                  </a:cubicBezTo>
                  <a:cubicBezTo>
                    <a:pt x="4126" y="15"/>
                    <a:pt x="4100" y="0"/>
                    <a:pt x="407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4"/>
            <p:cNvSpPr/>
            <p:nvPr/>
          </p:nvSpPr>
          <p:spPr>
            <a:xfrm>
              <a:off x="6519250" y="3436929"/>
              <a:ext cx="165111" cy="185478"/>
            </a:xfrm>
            <a:custGeom>
              <a:avLst/>
              <a:gdLst/>
              <a:ahLst/>
              <a:cxnLst/>
              <a:rect l="l" t="t" r="r" b="b"/>
              <a:pathLst>
                <a:path w="3867" h="4344" extrusionOk="0">
                  <a:moveTo>
                    <a:pt x="2894" y="914"/>
                  </a:moveTo>
                  <a:cubicBezTo>
                    <a:pt x="2910" y="914"/>
                    <a:pt x="2939" y="923"/>
                    <a:pt x="2975" y="951"/>
                  </a:cubicBezTo>
                  <a:cubicBezTo>
                    <a:pt x="3010" y="978"/>
                    <a:pt x="3041" y="1009"/>
                    <a:pt x="3066" y="1043"/>
                  </a:cubicBezTo>
                  <a:cubicBezTo>
                    <a:pt x="3057" y="1042"/>
                    <a:pt x="3047" y="1041"/>
                    <a:pt x="3038" y="1038"/>
                  </a:cubicBezTo>
                  <a:cubicBezTo>
                    <a:pt x="2912" y="1015"/>
                    <a:pt x="2859" y="971"/>
                    <a:pt x="2855" y="955"/>
                  </a:cubicBezTo>
                  <a:cubicBezTo>
                    <a:pt x="2854" y="950"/>
                    <a:pt x="2860" y="936"/>
                    <a:pt x="2883" y="916"/>
                  </a:cubicBezTo>
                  <a:cubicBezTo>
                    <a:pt x="2886" y="915"/>
                    <a:pt x="2890" y="914"/>
                    <a:pt x="2894" y="914"/>
                  </a:cubicBezTo>
                  <a:close/>
                  <a:moveTo>
                    <a:pt x="2195" y="1904"/>
                  </a:moveTo>
                  <a:cubicBezTo>
                    <a:pt x="2231" y="1904"/>
                    <a:pt x="2291" y="1934"/>
                    <a:pt x="2351" y="2003"/>
                  </a:cubicBezTo>
                  <a:cubicBezTo>
                    <a:pt x="2380" y="2037"/>
                    <a:pt x="2406" y="2074"/>
                    <a:pt x="2427" y="2114"/>
                  </a:cubicBezTo>
                  <a:cubicBezTo>
                    <a:pt x="2421" y="2114"/>
                    <a:pt x="2415" y="2114"/>
                    <a:pt x="2409" y="2114"/>
                  </a:cubicBezTo>
                  <a:cubicBezTo>
                    <a:pt x="2330" y="2114"/>
                    <a:pt x="2260" y="2106"/>
                    <a:pt x="2208" y="2086"/>
                  </a:cubicBezTo>
                  <a:cubicBezTo>
                    <a:pt x="2108" y="2049"/>
                    <a:pt x="2122" y="1997"/>
                    <a:pt x="2130" y="1971"/>
                  </a:cubicBezTo>
                  <a:cubicBezTo>
                    <a:pt x="2142" y="1932"/>
                    <a:pt x="2160" y="1911"/>
                    <a:pt x="2183" y="1906"/>
                  </a:cubicBezTo>
                  <a:cubicBezTo>
                    <a:pt x="2185" y="1906"/>
                    <a:pt x="2191" y="1904"/>
                    <a:pt x="2195" y="1904"/>
                  </a:cubicBezTo>
                  <a:close/>
                  <a:moveTo>
                    <a:pt x="1590" y="2797"/>
                  </a:moveTo>
                  <a:cubicBezTo>
                    <a:pt x="1613" y="2825"/>
                    <a:pt x="1652" y="2900"/>
                    <a:pt x="1676" y="3022"/>
                  </a:cubicBezTo>
                  <a:cubicBezTo>
                    <a:pt x="1687" y="3073"/>
                    <a:pt x="1692" y="3125"/>
                    <a:pt x="1695" y="3177"/>
                  </a:cubicBezTo>
                  <a:cubicBezTo>
                    <a:pt x="1596" y="3103"/>
                    <a:pt x="1531" y="2990"/>
                    <a:pt x="1566" y="2861"/>
                  </a:cubicBezTo>
                  <a:cubicBezTo>
                    <a:pt x="1572" y="2840"/>
                    <a:pt x="1580" y="2817"/>
                    <a:pt x="1590" y="2797"/>
                  </a:cubicBezTo>
                  <a:close/>
                  <a:moveTo>
                    <a:pt x="739" y="3394"/>
                  </a:moveTo>
                  <a:cubicBezTo>
                    <a:pt x="748" y="3395"/>
                    <a:pt x="757" y="3396"/>
                    <a:pt x="767" y="3400"/>
                  </a:cubicBezTo>
                  <a:cubicBezTo>
                    <a:pt x="838" y="3426"/>
                    <a:pt x="902" y="3538"/>
                    <a:pt x="925" y="3670"/>
                  </a:cubicBezTo>
                  <a:cubicBezTo>
                    <a:pt x="767" y="3607"/>
                    <a:pt x="660" y="3520"/>
                    <a:pt x="643" y="3467"/>
                  </a:cubicBezTo>
                  <a:cubicBezTo>
                    <a:pt x="638" y="3458"/>
                    <a:pt x="643" y="3447"/>
                    <a:pt x="651" y="3440"/>
                  </a:cubicBezTo>
                  <a:cubicBezTo>
                    <a:pt x="688" y="3403"/>
                    <a:pt x="719" y="3395"/>
                    <a:pt x="739" y="3395"/>
                  </a:cubicBezTo>
                  <a:lnTo>
                    <a:pt x="739" y="3394"/>
                  </a:lnTo>
                  <a:close/>
                  <a:moveTo>
                    <a:pt x="3266" y="1"/>
                  </a:moveTo>
                  <a:cubicBezTo>
                    <a:pt x="3204" y="1"/>
                    <a:pt x="3165" y="90"/>
                    <a:pt x="3229" y="132"/>
                  </a:cubicBezTo>
                  <a:cubicBezTo>
                    <a:pt x="3346" y="200"/>
                    <a:pt x="3658" y="428"/>
                    <a:pt x="3705" y="652"/>
                  </a:cubicBezTo>
                  <a:cubicBezTo>
                    <a:pt x="3721" y="723"/>
                    <a:pt x="3704" y="796"/>
                    <a:pt x="3660" y="854"/>
                  </a:cubicBezTo>
                  <a:cubicBezTo>
                    <a:pt x="3573" y="975"/>
                    <a:pt x="3407" y="1035"/>
                    <a:pt x="3241" y="1047"/>
                  </a:cubicBezTo>
                  <a:cubicBezTo>
                    <a:pt x="3194" y="967"/>
                    <a:pt x="3133" y="895"/>
                    <a:pt x="3059" y="838"/>
                  </a:cubicBezTo>
                  <a:cubicBezTo>
                    <a:pt x="3001" y="795"/>
                    <a:pt x="2943" y="773"/>
                    <a:pt x="2892" y="773"/>
                  </a:cubicBezTo>
                  <a:cubicBezTo>
                    <a:pt x="2853" y="773"/>
                    <a:pt x="2818" y="785"/>
                    <a:pt x="2789" y="811"/>
                  </a:cubicBezTo>
                  <a:cubicBezTo>
                    <a:pt x="2704" y="884"/>
                    <a:pt x="2709" y="957"/>
                    <a:pt x="2719" y="993"/>
                  </a:cubicBezTo>
                  <a:cubicBezTo>
                    <a:pt x="2743" y="1081"/>
                    <a:pt x="2851" y="1148"/>
                    <a:pt x="3014" y="1177"/>
                  </a:cubicBezTo>
                  <a:cubicBezTo>
                    <a:pt x="3061" y="1185"/>
                    <a:pt x="3108" y="1189"/>
                    <a:pt x="3156" y="1190"/>
                  </a:cubicBezTo>
                  <a:cubicBezTo>
                    <a:pt x="3224" y="1339"/>
                    <a:pt x="3253" y="1531"/>
                    <a:pt x="3166" y="1724"/>
                  </a:cubicBezTo>
                  <a:cubicBezTo>
                    <a:pt x="3071" y="1934"/>
                    <a:pt x="2812" y="2055"/>
                    <a:pt x="2576" y="2097"/>
                  </a:cubicBezTo>
                  <a:cubicBezTo>
                    <a:pt x="2545" y="2030"/>
                    <a:pt x="2505" y="1966"/>
                    <a:pt x="2457" y="1910"/>
                  </a:cubicBezTo>
                  <a:cubicBezTo>
                    <a:pt x="2373" y="1815"/>
                    <a:pt x="2280" y="1763"/>
                    <a:pt x="2195" y="1763"/>
                  </a:cubicBezTo>
                  <a:cubicBezTo>
                    <a:pt x="2180" y="1763"/>
                    <a:pt x="2166" y="1765"/>
                    <a:pt x="2152" y="1768"/>
                  </a:cubicBezTo>
                  <a:cubicBezTo>
                    <a:pt x="2108" y="1777"/>
                    <a:pt x="2030" y="1811"/>
                    <a:pt x="1994" y="1930"/>
                  </a:cubicBezTo>
                  <a:cubicBezTo>
                    <a:pt x="1957" y="2058"/>
                    <a:pt x="2018" y="2165"/>
                    <a:pt x="2158" y="2217"/>
                  </a:cubicBezTo>
                  <a:cubicBezTo>
                    <a:pt x="2226" y="2243"/>
                    <a:pt x="2310" y="2255"/>
                    <a:pt x="2401" y="2255"/>
                  </a:cubicBezTo>
                  <a:cubicBezTo>
                    <a:pt x="2429" y="2255"/>
                    <a:pt x="2456" y="2254"/>
                    <a:pt x="2485" y="2252"/>
                  </a:cubicBezTo>
                  <a:lnTo>
                    <a:pt x="2485" y="2252"/>
                  </a:lnTo>
                  <a:cubicBezTo>
                    <a:pt x="2535" y="2418"/>
                    <a:pt x="2543" y="2633"/>
                    <a:pt x="2457" y="2872"/>
                  </a:cubicBezTo>
                  <a:cubicBezTo>
                    <a:pt x="2350" y="3168"/>
                    <a:pt x="2154" y="3270"/>
                    <a:pt x="1976" y="3270"/>
                  </a:cubicBezTo>
                  <a:cubicBezTo>
                    <a:pt x="1928" y="3270"/>
                    <a:pt x="1881" y="3262"/>
                    <a:pt x="1838" y="3249"/>
                  </a:cubicBezTo>
                  <a:cubicBezTo>
                    <a:pt x="1840" y="3055"/>
                    <a:pt x="1792" y="2868"/>
                    <a:pt x="1736" y="2764"/>
                  </a:cubicBezTo>
                  <a:cubicBezTo>
                    <a:pt x="1685" y="2670"/>
                    <a:pt x="1629" y="2647"/>
                    <a:pt x="1586" y="2647"/>
                  </a:cubicBezTo>
                  <a:cubicBezTo>
                    <a:pt x="1581" y="2647"/>
                    <a:pt x="1576" y="2647"/>
                    <a:pt x="1572" y="2648"/>
                  </a:cubicBezTo>
                  <a:cubicBezTo>
                    <a:pt x="1474" y="2660"/>
                    <a:pt x="1441" y="2784"/>
                    <a:pt x="1429" y="2825"/>
                  </a:cubicBezTo>
                  <a:cubicBezTo>
                    <a:pt x="1375" y="3027"/>
                    <a:pt x="1485" y="3234"/>
                    <a:pt x="1689" y="3340"/>
                  </a:cubicBezTo>
                  <a:cubicBezTo>
                    <a:pt x="1676" y="3446"/>
                    <a:pt x="1644" y="3547"/>
                    <a:pt x="1582" y="3621"/>
                  </a:cubicBezTo>
                  <a:cubicBezTo>
                    <a:pt x="1505" y="3715"/>
                    <a:pt x="1380" y="3739"/>
                    <a:pt x="1271" y="3739"/>
                  </a:cubicBezTo>
                  <a:cubicBezTo>
                    <a:pt x="1202" y="3739"/>
                    <a:pt x="1140" y="3729"/>
                    <a:pt x="1100" y="3721"/>
                  </a:cubicBezTo>
                  <a:lnTo>
                    <a:pt x="1072" y="3716"/>
                  </a:lnTo>
                  <a:lnTo>
                    <a:pt x="1072" y="3708"/>
                  </a:lnTo>
                  <a:cubicBezTo>
                    <a:pt x="1052" y="3492"/>
                    <a:pt x="949" y="3316"/>
                    <a:pt x="815" y="3267"/>
                  </a:cubicBezTo>
                  <a:cubicBezTo>
                    <a:pt x="796" y="3260"/>
                    <a:pt x="770" y="3253"/>
                    <a:pt x="739" y="3253"/>
                  </a:cubicBezTo>
                  <a:cubicBezTo>
                    <a:pt x="687" y="3253"/>
                    <a:pt x="620" y="3272"/>
                    <a:pt x="550" y="3340"/>
                  </a:cubicBezTo>
                  <a:cubicBezTo>
                    <a:pt x="506" y="3383"/>
                    <a:pt x="489" y="3448"/>
                    <a:pt x="507" y="3507"/>
                  </a:cubicBezTo>
                  <a:cubicBezTo>
                    <a:pt x="548" y="3639"/>
                    <a:pt x="736" y="3756"/>
                    <a:pt x="933" y="3821"/>
                  </a:cubicBezTo>
                  <a:cubicBezTo>
                    <a:pt x="921" y="3962"/>
                    <a:pt x="856" y="4077"/>
                    <a:pt x="751" y="4139"/>
                  </a:cubicBezTo>
                  <a:cubicBezTo>
                    <a:pt x="680" y="4181"/>
                    <a:pt x="611" y="4202"/>
                    <a:pt x="545" y="4202"/>
                  </a:cubicBezTo>
                  <a:cubicBezTo>
                    <a:pt x="515" y="4202"/>
                    <a:pt x="485" y="4198"/>
                    <a:pt x="457" y="4189"/>
                  </a:cubicBezTo>
                  <a:cubicBezTo>
                    <a:pt x="267" y="4133"/>
                    <a:pt x="156" y="3914"/>
                    <a:pt x="155" y="3911"/>
                  </a:cubicBezTo>
                  <a:cubicBezTo>
                    <a:pt x="141" y="3883"/>
                    <a:pt x="117" y="3871"/>
                    <a:pt x="94" y="3871"/>
                  </a:cubicBezTo>
                  <a:cubicBezTo>
                    <a:pt x="47" y="3871"/>
                    <a:pt x="0" y="3918"/>
                    <a:pt x="29" y="3974"/>
                  </a:cubicBezTo>
                  <a:cubicBezTo>
                    <a:pt x="34" y="3986"/>
                    <a:pt x="167" y="4250"/>
                    <a:pt x="415" y="4325"/>
                  </a:cubicBezTo>
                  <a:cubicBezTo>
                    <a:pt x="458" y="4337"/>
                    <a:pt x="501" y="4344"/>
                    <a:pt x="545" y="4344"/>
                  </a:cubicBezTo>
                  <a:cubicBezTo>
                    <a:pt x="644" y="4341"/>
                    <a:pt x="740" y="4313"/>
                    <a:pt x="823" y="4261"/>
                  </a:cubicBezTo>
                  <a:cubicBezTo>
                    <a:pt x="962" y="4180"/>
                    <a:pt x="1050" y="4034"/>
                    <a:pt x="1070" y="3859"/>
                  </a:cubicBezTo>
                  <a:lnTo>
                    <a:pt x="1073" y="3859"/>
                  </a:lnTo>
                  <a:cubicBezTo>
                    <a:pt x="1142" y="3873"/>
                    <a:pt x="1209" y="3880"/>
                    <a:pt x="1271" y="3880"/>
                  </a:cubicBezTo>
                  <a:cubicBezTo>
                    <a:pt x="1452" y="3880"/>
                    <a:pt x="1601" y="3821"/>
                    <a:pt x="1692" y="3710"/>
                  </a:cubicBezTo>
                  <a:cubicBezTo>
                    <a:pt x="1765" y="3621"/>
                    <a:pt x="1807" y="3508"/>
                    <a:pt x="1826" y="3392"/>
                  </a:cubicBezTo>
                  <a:cubicBezTo>
                    <a:pt x="1874" y="3404"/>
                    <a:pt x="1925" y="3411"/>
                    <a:pt x="1976" y="3411"/>
                  </a:cubicBezTo>
                  <a:cubicBezTo>
                    <a:pt x="2214" y="3411"/>
                    <a:pt x="2464" y="3270"/>
                    <a:pt x="2590" y="2920"/>
                  </a:cubicBezTo>
                  <a:cubicBezTo>
                    <a:pt x="2684" y="2660"/>
                    <a:pt x="2678" y="2422"/>
                    <a:pt x="2625" y="2232"/>
                  </a:cubicBezTo>
                  <a:cubicBezTo>
                    <a:pt x="2900" y="2178"/>
                    <a:pt x="3185" y="2026"/>
                    <a:pt x="3295" y="1781"/>
                  </a:cubicBezTo>
                  <a:cubicBezTo>
                    <a:pt x="3390" y="1570"/>
                    <a:pt x="3374" y="1358"/>
                    <a:pt x="3307" y="1182"/>
                  </a:cubicBezTo>
                  <a:cubicBezTo>
                    <a:pt x="3489" y="1158"/>
                    <a:pt x="3669" y="1082"/>
                    <a:pt x="3775" y="935"/>
                  </a:cubicBezTo>
                  <a:cubicBezTo>
                    <a:pt x="3841" y="846"/>
                    <a:pt x="3867" y="732"/>
                    <a:pt x="3843" y="622"/>
                  </a:cubicBezTo>
                  <a:cubicBezTo>
                    <a:pt x="3775" y="295"/>
                    <a:pt x="3320" y="22"/>
                    <a:pt x="3301" y="10"/>
                  </a:cubicBezTo>
                  <a:cubicBezTo>
                    <a:pt x="3289" y="4"/>
                    <a:pt x="3277" y="1"/>
                    <a:pt x="326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4"/>
            <p:cNvSpPr/>
            <p:nvPr/>
          </p:nvSpPr>
          <p:spPr>
            <a:xfrm>
              <a:off x="6560368" y="3468823"/>
              <a:ext cx="232402" cy="264725"/>
            </a:xfrm>
            <a:custGeom>
              <a:avLst/>
              <a:gdLst/>
              <a:ahLst/>
              <a:cxnLst/>
              <a:rect l="l" t="t" r="r" b="b"/>
              <a:pathLst>
                <a:path w="5443" h="6200" extrusionOk="0">
                  <a:moveTo>
                    <a:pt x="4187" y="1"/>
                  </a:moveTo>
                  <a:cubicBezTo>
                    <a:pt x="3223" y="4237"/>
                    <a:pt x="0" y="5109"/>
                    <a:pt x="0" y="5109"/>
                  </a:cubicBezTo>
                  <a:cubicBezTo>
                    <a:pt x="391" y="5712"/>
                    <a:pt x="1199" y="6200"/>
                    <a:pt x="1199" y="6200"/>
                  </a:cubicBezTo>
                  <a:cubicBezTo>
                    <a:pt x="4000" y="5558"/>
                    <a:pt x="5442" y="1359"/>
                    <a:pt x="5442" y="1359"/>
                  </a:cubicBezTo>
                  <a:cubicBezTo>
                    <a:pt x="5381" y="795"/>
                    <a:pt x="4187" y="1"/>
                    <a:pt x="4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4"/>
            <p:cNvSpPr/>
            <p:nvPr/>
          </p:nvSpPr>
          <p:spPr>
            <a:xfrm>
              <a:off x="6655796" y="3549308"/>
              <a:ext cx="152088" cy="199269"/>
            </a:xfrm>
            <a:custGeom>
              <a:avLst/>
              <a:gdLst/>
              <a:ahLst/>
              <a:cxnLst/>
              <a:rect l="l" t="t" r="r" b="b"/>
              <a:pathLst>
                <a:path w="3562" h="4667" extrusionOk="0">
                  <a:moveTo>
                    <a:pt x="3484" y="1"/>
                  </a:moveTo>
                  <a:cubicBezTo>
                    <a:pt x="3450" y="1"/>
                    <a:pt x="3421" y="26"/>
                    <a:pt x="3416" y="60"/>
                  </a:cubicBezTo>
                  <a:cubicBezTo>
                    <a:pt x="2999" y="2459"/>
                    <a:pt x="86" y="4517"/>
                    <a:pt x="57" y="4538"/>
                  </a:cubicBezTo>
                  <a:cubicBezTo>
                    <a:pt x="0" y="4577"/>
                    <a:pt x="29" y="4666"/>
                    <a:pt x="97" y="4666"/>
                  </a:cubicBezTo>
                  <a:cubicBezTo>
                    <a:pt x="111" y="4665"/>
                    <a:pt x="126" y="4661"/>
                    <a:pt x="138" y="4653"/>
                  </a:cubicBezTo>
                  <a:cubicBezTo>
                    <a:pt x="168" y="4632"/>
                    <a:pt x="3129" y="2542"/>
                    <a:pt x="3555" y="82"/>
                  </a:cubicBezTo>
                  <a:cubicBezTo>
                    <a:pt x="3562" y="45"/>
                    <a:pt x="3535" y="8"/>
                    <a:pt x="3498" y="2"/>
                  </a:cubicBezTo>
                  <a:cubicBezTo>
                    <a:pt x="3493" y="1"/>
                    <a:pt x="3488" y="1"/>
                    <a:pt x="34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4"/>
            <p:cNvSpPr/>
            <p:nvPr/>
          </p:nvSpPr>
          <p:spPr>
            <a:xfrm>
              <a:off x="6684318" y="3589443"/>
              <a:ext cx="148288" cy="164044"/>
            </a:xfrm>
            <a:custGeom>
              <a:avLst/>
              <a:gdLst/>
              <a:ahLst/>
              <a:cxnLst/>
              <a:rect l="l" t="t" r="r" b="b"/>
              <a:pathLst>
                <a:path w="3473" h="3842" extrusionOk="0">
                  <a:moveTo>
                    <a:pt x="3068" y="1"/>
                  </a:moveTo>
                  <a:cubicBezTo>
                    <a:pt x="2486" y="1605"/>
                    <a:pt x="1" y="3807"/>
                    <a:pt x="1" y="3807"/>
                  </a:cubicBezTo>
                  <a:cubicBezTo>
                    <a:pt x="1" y="3807"/>
                    <a:pt x="180" y="3841"/>
                    <a:pt x="453" y="3841"/>
                  </a:cubicBezTo>
                  <a:cubicBezTo>
                    <a:pt x="1017" y="3841"/>
                    <a:pt x="1982" y="3693"/>
                    <a:pt x="2592" y="2788"/>
                  </a:cubicBezTo>
                  <a:cubicBezTo>
                    <a:pt x="3472" y="1481"/>
                    <a:pt x="3068" y="1"/>
                    <a:pt x="3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4"/>
            <p:cNvSpPr/>
            <p:nvPr/>
          </p:nvSpPr>
          <p:spPr>
            <a:xfrm>
              <a:off x="6516432" y="3438636"/>
              <a:ext cx="65711" cy="71817"/>
            </a:xfrm>
            <a:custGeom>
              <a:avLst/>
              <a:gdLst/>
              <a:ahLst/>
              <a:cxnLst/>
              <a:rect l="l" t="t" r="r" b="b"/>
              <a:pathLst>
                <a:path w="1539" h="1682" extrusionOk="0">
                  <a:moveTo>
                    <a:pt x="1539" y="1"/>
                  </a:moveTo>
                  <a:lnTo>
                    <a:pt x="1539" y="1"/>
                  </a:lnTo>
                  <a:cubicBezTo>
                    <a:pt x="1539" y="1"/>
                    <a:pt x="1539" y="1"/>
                    <a:pt x="1539" y="1"/>
                  </a:cubicBezTo>
                  <a:lnTo>
                    <a:pt x="1539" y="1"/>
                  </a:lnTo>
                  <a:cubicBezTo>
                    <a:pt x="1539" y="1"/>
                    <a:pt x="1539" y="1"/>
                    <a:pt x="1539" y="1"/>
                  </a:cubicBezTo>
                  <a:close/>
                  <a:moveTo>
                    <a:pt x="1539" y="1"/>
                  </a:moveTo>
                  <a:cubicBezTo>
                    <a:pt x="1537" y="3"/>
                    <a:pt x="297" y="588"/>
                    <a:pt x="0" y="1681"/>
                  </a:cubicBezTo>
                  <a:cubicBezTo>
                    <a:pt x="0" y="1681"/>
                    <a:pt x="1152" y="1043"/>
                    <a:pt x="1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4"/>
            <p:cNvSpPr/>
            <p:nvPr/>
          </p:nvSpPr>
          <p:spPr>
            <a:xfrm>
              <a:off x="6583040" y="3487183"/>
              <a:ext cx="195982" cy="230865"/>
            </a:xfrm>
            <a:custGeom>
              <a:avLst/>
              <a:gdLst/>
              <a:ahLst/>
              <a:cxnLst/>
              <a:rect l="l" t="t" r="r" b="b"/>
              <a:pathLst>
                <a:path w="4590" h="5407" extrusionOk="0">
                  <a:moveTo>
                    <a:pt x="3589" y="940"/>
                  </a:moveTo>
                  <a:lnTo>
                    <a:pt x="3589" y="941"/>
                  </a:lnTo>
                  <a:cubicBezTo>
                    <a:pt x="3664" y="941"/>
                    <a:pt x="3797" y="1028"/>
                    <a:pt x="3906" y="1182"/>
                  </a:cubicBezTo>
                  <a:cubicBezTo>
                    <a:pt x="3885" y="1184"/>
                    <a:pt x="3864" y="1186"/>
                    <a:pt x="3843" y="1186"/>
                  </a:cubicBezTo>
                  <a:cubicBezTo>
                    <a:pt x="3774" y="1186"/>
                    <a:pt x="3706" y="1172"/>
                    <a:pt x="3643" y="1146"/>
                  </a:cubicBezTo>
                  <a:cubicBezTo>
                    <a:pt x="3579" y="1116"/>
                    <a:pt x="3515" y="1063"/>
                    <a:pt x="3529" y="1001"/>
                  </a:cubicBezTo>
                  <a:cubicBezTo>
                    <a:pt x="3543" y="944"/>
                    <a:pt x="3568" y="941"/>
                    <a:pt x="3580" y="940"/>
                  </a:cubicBezTo>
                  <a:close/>
                  <a:moveTo>
                    <a:pt x="3032" y="2198"/>
                  </a:moveTo>
                  <a:cubicBezTo>
                    <a:pt x="3075" y="2198"/>
                    <a:pt x="3167" y="2269"/>
                    <a:pt x="3235" y="2425"/>
                  </a:cubicBezTo>
                  <a:cubicBezTo>
                    <a:pt x="3251" y="2462"/>
                    <a:pt x="3266" y="2500"/>
                    <a:pt x="3277" y="2539"/>
                  </a:cubicBezTo>
                  <a:cubicBezTo>
                    <a:pt x="3260" y="2540"/>
                    <a:pt x="3244" y="2541"/>
                    <a:pt x="3228" y="2541"/>
                  </a:cubicBezTo>
                  <a:cubicBezTo>
                    <a:pt x="3144" y="2541"/>
                    <a:pt x="3076" y="2521"/>
                    <a:pt x="3031" y="2489"/>
                  </a:cubicBezTo>
                  <a:cubicBezTo>
                    <a:pt x="2934" y="2422"/>
                    <a:pt x="2950" y="2322"/>
                    <a:pt x="2981" y="2250"/>
                  </a:cubicBezTo>
                  <a:cubicBezTo>
                    <a:pt x="2996" y="2214"/>
                    <a:pt x="3015" y="2200"/>
                    <a:pt x="3032" y="2198"/>
                  </a:cubicBezTo>
                  <a:close/>
                  <a:moveTo>
                    <a:pt x="2155" y="3405"/>
                  </a:moveTo>
                  <a:cubicBezTo>
                    <a:pt x="2183" y="3405"/>
                    <a:pt x="2269" y="3451"/>
                    <a:pt x="2331" y="3559"/>
                  </a:cubicBezTo>
                  <a:cubicBezTo>
                    <a:pt x="2376" y="3636"/>
                    <a:pt x="2396" y="3726"/>
                    <a:pt x="2389" y="3814"/>
                  </a:cubicBezTo>
                  <a:lnTo>
                    <a:pt x="2376" y="3810"/>
                  </a:lnTo>
                  <a:cubicBezTo>
                    <a:pt x="2234" y="3758"/>
                    <a:pt x="2160" y="3576"/>
                    <a:pt x="2154" y="3428"/>
                  </a:cubicBezTo>
                  <a:cubicBezTo>
                    <a:pt x="2153" y="3416"/>
                    <a:pt x="2154" y="3408"/>
                    <a:pt x="2153" y="3405"/>
                  </a:cubicBezTo>
                  <a:lnTo>
                    <a:pt x="2153" y="3405"/>
                  </a:lnTo>
                  <a:cubicBezTo>
                    <a:pt x="2154" y="3405"/>
                    <a:pt x="2154" y="3405"/>
                    <a:pt x="2155" y="3405"/>
                  </a:cubicBezTo>
                  <a:close/>
                  <a:moveTo>
                    <a:pt x="1122" y="4346"/>
                  </a:moveTo>
                  <a:cubicBezTo>
                    <a:pt x="1162" y="4355"/>
                    <a:pt x="1218" y="4414"/>
                    <a:pt x="1253" y="4532"/>
                  </a:cubicBezTo>
                  <a:cubicBezTo>
                    <a:pt x="1255" y="4544"/>
                    <a:pt x="1259" y="4557"/>
                    <a:pt x="1262" y="4571"/>
                  </a:cubicBezTo>
                  <a:cubicBezTo>
                    <a:pt x="1190" y="4555"/>
                    <a:pt x="1122" y="4520"/>
                    <a:pt x="1064" y="4473"/>
                  </a:cubicBezTo>
                  <a:cubicBezTo>
                    <a:pt x="1037" y="4448"/>
                    <a:pt x="1015" y="4414"/>
                    <a:pt x="1025" y="4401"/>
                  </a:cubicBezTo>
                  <a:cubicBezTo>
                    <a:pt x="1048" y="4375"/>
                    <a:pt x="1079" y="4346"/>
                    <a:pt x="1111" y="4346"/>
                  </a:cubicBezTo>
                  <a:close/>
                  <a:moveTo>
                    <a:pt x="4017" y="0"/>
                  </a:moveTo>
                  <a:cubicBezTo>
                    <a:pt x="3953" y="0"/>
                    <a:pt x="3916" y="96"/>
                    <a:pt x="3986" y="134"/>
                  </a:cubicBezTo>
                  <a:cubicBezTo>
                    <a:pt x="3990" y="135"/>
                    <a:pt x="4358" y="334"/>
                    <a:pt x="4420" y="606"/>
                  </a:cubicBezTo>
                  <a:cubicBezTo>
                    <a:pt x="4444" y="711"/>
                    <a:pt x="4417" y="813"/>
                    <a:pt x="4339" y="917"/>
                  </a:cubicBezTo>
                  <a:cubicBezTo>
                    <a:pt x="4266" y="1020"/>
                    <a:pt x="4167" y="1099"/>
                    <a:pt x="4051" y="1146"/>
                  </a:cubicBezTo>
                  <a:cubicBezTo>
                    <a:pt x="3919" y="941"/>
                    <a:pt x="3737" y="801"/>
                    <a:pt x="3588" y="801"/>
                  </a:cubicBezTo>
                  <a:cubicBezTo>
                    <a:pt x="3581" y="801"/>
                    <a:pt x="3574" y="801"/>
                    <a:pt x="3567" y="802"/>
                  </a:cubicBezTo>
                  <a:cubicBezTo>
                    <a:pt x="3478" y="812"/>
                    <a:pt x="3414" y="873"/>
                    <a:pt x="3392" y="971"/>
                  </a:cubicBezTo>
                  <a:cubicBezTo>
                    <a:pt x="3363" y="1091"/>
                    <a:pt x="3437" y="1209"/>
                    <a:pt x="3583" y="1275"/>
                  </a:cubicBezTo>
                  <a:cubicBezTo>
                    <a:pt x="3663" y="1311"/>
                    <a:pt x="3751" y="1329"/>
                    <a:pt x="3838" y="1329"/>
                  </a:cubicBezTo>
                  <a:cubicBezTo>
                    <a:pt x="3887" y="1329"/>
                    <a:pt x="3936" y="1324"/>
                    <a:pt x="3984" y="1313"/>
                  </a:cubicBezTo>
                  <a:cubicBezTo>
                    <a:pt x="3989" y="1324"/>
                    <a:pt x="3993" y="1333"/>
                    <a:pt x="3998" y="1342"/>
                  </a:cubicBezTo>
                  <a:cubicBezTo>
                    <a:pt x="4088" y="1540"/>
                    <a:pt x="4182" y="1921"/>
                    <a:pt x="3807" y="2275"/>
                  </a:cubicBezTo>
                  <a:cubicBezTo>
                    <a:pt x="3674" y="2402"/>
                    <a:pt x="3537" y="2476"/>
                    <a:pt x="3416" y="2513"/>
                  </a:cubicBezTo>
                  <a:cubicBezTo>
                    <a:pt x="3402" y="2464"/>
                    <a:pt x="3385" y="2416"/>
                    <a:pt x="3365" y="2369"/>
                  </a:cubicBezTo>
                  <a:cubicBezTo>
                    <a:pt x="3281" y="2176"/>
                    <a:pt x="3152" y="2057"/>
                    <a:pt x="3032" y="2057"/>
                  </a:cubicBezTo>
                  <a:lnTo>
                    <a:pt x="3031" y="2057"/>
                  </a:lnTo>
                  <a:cubicBezTo>
                    <a:pt x="2985" y="2059"/>
                    <a:pt x="2902" y="2076"/>
                    <a:pt x="2851" y="2196"/>
                  </a:cubicBezTo>
                  <a:cubicBezTo>
                    <a:pt x="2782" y="2362"/>
                    <a:pt x="2818" y="2515"/>
                    <a:pt x="2950" y="2607"/>
                  </a:cubicBezTo>
                  <a:cubicBezTo>
                    <a:pt x="3022" y="2656"/>
                    <a:pt x="3118" y="2683"/>
                    <a:pt x="3229" y="2683"/>
                  </a:cubicBezTo>
                  <a:cubicBezTo>
                    <a:pt x="3254" y="2683"/>
                    <a:pt x="3279" y="2682"/>
                    <a:pt x="3305" y="2679"/>
                  </a:cubicBezTo>
                  <a:lnTo>
                    <a:pt x="3305" y="2679"/>
                  </a:lnTo>
                  <a:cubicBezTo>
                    <a:pt x="3334" y="2920"/>
                    <a:pt x="3273" y="3207"/>
                    <a:pt x="3033" y="3464"/>
                  </a:cubicBezTo>
                  <a:cubicBezTo>
                    <a:pt x="2846" y="3667"/>
                    <a:pt x="2674" y="3786"/>
                    <a:pt x="2531" y="3817"/>
                  </a:cubicBezTo>
                  <a:cubicBezTo>
                    <a:pt x="2536" y="3699"/>
                    <a:pt x="2508" y="3583"/>
                    <a:pt x="2449" y="3481"/>
                  </a:cubicBezTo>
                  <a:cubicBezTo>
                    <a:pt x="2371" y="3349"/>
                    <a:pt x="2251" y="3264"/>
                    <a:pt x="2153" y="3264"/>
                  </a:cubicBezTo>
                  <a:cubicBezTo>
                    <a:pt x="2138" y="3264"/>
                    <a:pt x="2124" y="3266"/>
                    <a:pt x="2111" y="3270"/>
                  </a:cubicBezTo>
                  <a:cubicBezTo>
                    <a:pt x="2087" y="3278"/>
                    <a:pt x="2007" y="3311"/>
                    <a:pt x="2013" y="3436"/>
                  </a:cubicBezTo>
                  <a:cubicBezTo>
                    <a:pt x="2023" y="3635"/>
                    <a:pt x="2124" y="3869"/>
                    <a:pt x="2327" y="3942"/>
                  </a:cubicBezTo>
                  <a:cubicBezTo>
                    <a:pt x="2338" y="3946"/>
                    <a:pt x="2349" y="3950"/>
                    <a:pt x="2361" y="3953"/>
                  </a:cubicBezTo>
                  <a:cubicBezTo>
                    <a:pt x="2327" y="4048"/>
                    <a:pt x="2262" y="4155"/>
                    <a:pt x="2147" y="4269"/>
                  </a:cubicBezTo>
                  <a:cubicBezTo>
                    <a:pt x="1894" y="4517"/>
                    <a:pt x="1641" y="4594"/>
                    <a:pt x="1439" y="4594"/>
                  </a:cubicBezTo>
                  <a:cubicBezTo>
                    <a:pt x="1429" y="4594"/>
                    <a:pt x="1419" y="4594"/>
                    <a:pt x="1409" y="4593"/>
                  </a:cubicBezTo>
                  <a:cubicBezTo>
                    <a:pt x="1405" y="4560"/>
                    <a:pt x="1397" y="4525"/>
                    <a:pt x="1388" y="4493"/>
                  </a:cubicBezTo>
                  <a:cubicBezTo>
                    <a:pt x="1340" y="4333"/>
                    <a:pt x="1254" y="4230"/>
                    <a:pt x="1150" y="4208"/>
                  </a:cubicBezTo>
                  <a:cubicBezTo>
                    <a:pt x="1138" y="4206"/>
                    <a:pt x="1125" y="4205"/>
                    <a:pt x="1112" y="4205"/>
                  </a:cubicBezTo>
                  <a:cubicBezTo>
                    <a:pt x="1057" y="4205"/>
                    <a:pt x="988" y="4227"/>
                    <a:pt x="917" y="4311"/>
                  </a:cubicBezTo>
                  <a:cubicBezTo>
                    <a:pt x="856" y="4387"/>
                    <a:pt x="876" y="4490"/>
                    <a:pt x="969" y="4577"/>
                  </a:cubicBezTo>
                  <a:cubicBezTo>
                    <a:pt x="1041" y="4643"/>
                    <a:pt x="1150" y="4696"/>
                    <a:pt x="1279" y="4720"/>
                  </a:cubicBezTo>
                  <a:cubicBezTo>
                    <a:pt x="1281" y="4875"/>
                    <a:pt x="1233" y="5044"/>
                    <a:pt x="1110" y="5166"/>
                  </a:cubicBezTo>
                  <a:cubicBezTo>
                    <a:pt x="1046" y="5230"/>
                    <a:pt x="961" y="5266"/>
                    <a:pt x="871" y="5266"/>
                  </a:cubicBezTo>
                  <a:cubicBezTo>
                    <a:pt x="867" y="5266"/>
                    <a:pt x="864" y="5266"/>
                    <a:pt x="861" y="5266"/>
                  </a:cubicBezTo>
                  <a:cubicBezTo>
                    <a:pt x="531" y="5260"/>
                    <a:pt x="151" y="4871"/>
                    <a:pt x="147" y="4867"/>
                  </a:cubicBezTo>
                  <a:cubicBezTo>
                    <a:pt x="132" y="4853"/>
                    <a:pt x="115" y="4847"/>
                    <a:pt x="99" y="4847"/>
                  </a:cubicBezTo>
                  <a:cubicBezTo>
                    <a:pt x="46" y="4847"/>
                    <a:pt x="0" y="4914"/>
                    <a:pt x="46" y="4965"/>
                  </a:cubicBezTo>
                  <a:cubicBezTo>
                    <a:pt x="63" y="4984"/>
                    <a:pt x="469" y="5401"/>
                    <a:pt x="860" y="5406"/>
                  </a:cubicBezTo>
                  <a:lnTo>
                    <a:pt x="868" y="5406"/>
                  </a:lnTo>
                  <a:cubicBezTo>
                    <a:pt x="869" y="5406"/>
                    <a:pt x="871" y="5406"/>
                    <a:pt x="873" y="5406"/>
                  </a:cubicBezTo>
                  <a:cubicBezTo>
                    <a:pt x="998" y="5406"/>
                    <a:pt x="1119" y="5357"/>
                    <a:pt x="1209" y="5267"/>
                  </a:cubicBezTo>
                  <a:cubicBezTo>
                    <a:pt x="1358" y="5120"/>
                    <a:pt x="1418" y="4921"/>
                    <a:pt x="1420" y="4735"/>
                  </a:cubicBezTo>
                  <a:cubicBezTo>
                    <a:pt x="1429" y="4735"/>
                    <a:pt x="1438" y="4735"/>
                    <a:pt x="1447" y="4735"/>
                  </a:cubicBezTo>
                  <a:cubicBezTo>
                    <a:pt x="1690" y="4735"/>
                    <a:pt x="1977" y="4633"/>
                    <a:pt x="2246" y="4369"/>
                  </a:cubicBezTo>
                  <a:cubicBezTo>
                    <a:pt x="2393" y="4224"/>
                    <a:pt x="2469" y="4088"/>
                    <a:pt x="2505" y="3965"/>
                  </a:cubicBezTo>
                  <a:cubicBezTo>
                    <a:pt x="2691" y="3946"/>
                    <a:pt x="2902" y="3811"/>
                    <a:pt x="3136" y="3560"/>
                  </a:cubicBezTo>
                  <a:cubicBezTo>
                    <a:pt x="3412" y="3263"/>
                    <a:pt x="3478" y="2929"/>
                    <a:pt x="3442" y="2651"/>
                  </a:cubicBezTo>
                  <a:cubicBezTo>
                    <a:pt x="3592" y="2607"/>
                    <a:pt x="3752" y="2520"/>
                    <a:pt x="3904" y="2377"/>
                  </a:cubicBezTo>
                  <a:cubicBezTo>
                    <a:pt x="4358" y="1946"/>
                    <a:pt x="4211" y="1469"/>
                    <a:pt x="4125" y="1283"/>
                  </a:cubicBezTo>
                  <a:lnTo>
                    <a:pt x="4119" y="1269"/>
                  </a:lnTo>
                  <a:cubicBezTo>
                    <a:pt x="4252" y="1211"/>
                    <a:pt x="4367" y="1119"/>
                    <a:pt x="4452" y="1001"/>
                  </a:cubicBezTo>
                  <a:cubicBezTo>
                    <a:pt x="4555" y="865"/>
                    <a:pt x="4589" y="721"/>
                    <a:pt x="4556" y="574"/>
                  </a:cubicBezTo>
                  <a:cubicBezTo>
                    <a:pt x="4481" y="239"/>
                    <a:pt x="4069" y="19"/>
                    <a:pt x="4052" y="9"/>
                  </a:cubicBezTo>
                  <a:cubicBezTo>
                    <a:pt x="4040" y="3"/>
                    <a:pt x="4028" y="0"/>
                    <a:pt x="4017"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4"/>
            <p:cNvSpPr/>
            <p:nvPr/>
          </p:nvSpPr>
          <p:spPr>
            <a:xfrm>
              <a:off x="6719372" y="3631457"/>
              <a:ext cx="99357" cy="115283"/>
            </a:xfrm>
            <a:custGeom>
              <a:avLst/>
              <a:gdLst/>
              <a:ahLst/>
              <a:cxnLst/>
              <a:rect l="l" t="t" r="r" b="b"/>
              <a:pathLst>
                <a:path w="2327" h="2700" extrusionOk="0">
                  <a:moveTo>
                    <a:pt x="1526" y="781"/>
                  </a:moveTo>
                  <a:cubicBezTo>
                    <a:pt x="1535" y="781"/>
                    <a:pt x="1545" y="784"/>
                    <a:pt x="1554" y="788"/>
                  </a:cubicBezTo>
                  <a:cubicBezTo>
                    <a:pt x="1587" y="807"/>
                    <a:pt x="1620" y="865"/>
                    <a:pt x="1634" y="955"/>
                  </a:cubicBezTo>
                  <a:cubicBezTo>
                    <a:pt x="1616" y="951"/>
                    <a:pt x="1598" y="944"/>
                    <a:pt x="1581" y="939"/>
                  </a:cubicBezTo>
                  <a:cubicBezTo>
                    <a:pt x="1475" y="899"/>
                    <a:pt x="1431" y="843"/>
                    <a:pt x="1432" y="828"/>
                  </a:cubicBezTo>
                  <a:cubicBezTo>
                    <a:pt x="1435" y="824"/>
                    <a:pt x="1439" y="820"/>
                    <a:pt x="1443" y="819"/>
                  </a:cubicBezTo>
                  <a:cubicBezTo>
                    <a:pt x="1475" y="793"/>
                    <a:pt x="1503" y="781"/>
                    <a:pt x="1526" y="781"/>
                  </a:cubicBezTo>
                  <a:close/>
                  <a:moveTo>
                    <a:pt x="713" y="1599"/>
                  </a:moveTo>
                  <a:cubicBezTo>
                    <a:pt x="744" y="1599"/>
                    <a:pt x="765" y="1615"/>
                    <a:pt x="784" y="1649"/>
                  </a:cubicBezTo>
                  <a:cubicBezTo>
                    <a:pt x="799" y="1678"/>
                    <a:pt x="808" y="1710"/>
                    <a:pt x="812" y="1744"/>
                  </a:cubicBezTo>
                  <a:cubicBezTo>
                    <a:pt x="784" y="1730"/>
                    <a:pt x="759" y="1713"/>
                    <a:pt x="735" y="1693"/>
                  </a:cubicBezTo>
                  <a:cubicBezTo>
                    <a:pt x="685" y="1650"/>
                    <a:pt x="676" y="1611"/>
                    <a:pt x="680" y="1605"/>
                  </a:cubicBezTo>
                  <a:cubicBezTo>
                    <a:pt x="690" y="1601"/>
                    <a:pt x="702" y="1599"/>
                    <a:pt x="713" y="1599"/>
                  </a:cubicBezTo>
                  <a:close/>
                  <a:moveTo>
                    <a:pt x="2031" y="1"/>
                  </a:moveTo>
                  <a:cubicBezTo>
                    <a:pt x="1995" y="1"/>
                    <a:pt x="1958" y="9"/>
                    <a:pt x="1919" y="26"/>
                  </a:cubicBezTo>
                  <a:cubicBezTo>
                    <a:pt x="1845" y="61"/>
                    <a:pt x="1879" y="162"/>
                    <a:pt x="1946" y="162"/>
                  </a:cubicBezTo>
                  <a:cubicBezTo>
                    <a:pt x="1956" y="162"/>
                    <a:pt x="1966" y="160"/>
                    <a:pt x="1976" y="156"/>
                  </a:cubicBezTo>
                  <a:cubicBezTo>
                    <a:pt x="1999" y="145"/>
                    <a:pt x="2017" y="142"/>
                    <a:pt x="2031" y="142"/>
                  </a:cubicBezTo>
                  <a:cubicBezTo>
                    <a:pt x="2060" y="142"/>
                    <a:pt x="2072" y="157"/>
                    <a:pt x="2079" y="165"/>
                  </a:cubicBezTo>
                  <a:cubicBezTo>
                    <a:pt x="2168" y="276"/>
                    <a:pt x="2134" y="645"/>
                    <a:pt x="1979" y="860"/>
                  </a:cubicBezTo>
                  <a:cubicBezTo>
                    <a:pt x="1931" y="924"/>
                    <a:pt x="1857" y="963"/>
                    <a:pt x="1779" y="967"/>
                  </a:cubicBezTo>
                  <a:cubicBezTo>
                    <a:pt x="1763" y="837"/>
                    <a:pt x="1716" y="716"/>
                    <a:pt x="1621" y="664"/>
                  </a:cubicBezTo>
                  <a:cubicBezTo>
                    <a:pt x="1597" y="650"/>
                    <a:pt x="1566" y="640"/>
                    <a:pt x="1528" y="640"/>
                  </a:cubicBezTo>
                  <a:cubicBezTo>
                    <a:pt x="1481" y="640"/>
                    <a:pt x="1424" y="656"/>
                    <a:pt x="1359" y="704"/>
                  </a:cubicBezTo>
                  <a:cubicBezTo>
                    <a:pt x="1305" y="744"/>
                    <a:pt x="1283" y="800"/>
                    <a:pt x="1296" y="860"/>
                  </a:cubicBezTo>
                  <a:cubicBezTo>
                    <a:pt x="1323" y="980"/>
                    <a:pt x="1485" y="1067"/>
                    <a:pt x="1625" y="1097"/>
                  </a:cubicBezTo>
                  <a:lnTo>
                    <a:pt x="1644" y="1099"/>
                  </a:lnTo>
                  <a:cubicBezTo>
                    <a:pt x="1642" y="1110"/>
                    <a:pt x="1642" y="1121"/>
                    <a:pt x="1642" y="1131"/>
                  </a:cubicBezTo>
                  <a:cubicBezTo>
                    <a:pt x="1628" y="1352"/>
                    <a:pt x="1526" y="1642"/>
                    <a:pt x="1288" y="1734"/>
                  </a:cubicBezTo>
                  <a:cubicBezTo>
                    <a:pt x="1204" y="1770"/>
                    <a:pt x="1113" y="1788"/>
                    <a:pt x="1022" y="1788"/>
                  </a:cubicBezTo>
                  <a:cubicBezTo>
                    <a:pt x="1001" y="1788"/>
                    <a:pt x="979" y="1787"/>
                    <a:pt x="958" y="1785"/>
                  </a:cubicBezTo>
                  <a:cubicBezTo>
                    <a:pt x="955" y="1714"/>
                    <a:pt x="938" y="1645"/>
                    <a:pt x="907" y="1582"/>
                  </a:cubicBezTo>
                  <a:cubicBezTo>
                    <a:pt x="864" y="1501"/>
                    <a:pt x="795" y="1458"/>
                    <a:pt x="712" y="1458"/>
                  </a:cubicBezTo>
                  <a:cubicBezTo>
                    <a:pt x="689" y="1458"/>
                    <a:pt x="666" y="1462"/>
                    <a:pt x="641" y="1468"/>
                  </a:cubicBezTo>
                  <a:cubicBezTo>
                    <a:pt x="590" y="1480"/>
                    <a:pt x="551" y="1520"/>
                    <a:pt x="539" y="1571"/>
                  </a:cubicBezTo>
                  <a:cubicBezTo>
                    <a:pt x="523" y="1643"/>
                    <a:pt x="563" y="1732"/>
                    <a:pt x="645" y="1803"/>
                  </a:cubicBezTo>
                  <a:cubicBezTo>
                    <a:pt x="694" y="1844"/>
                    <a:pt x="752" y="1876"/>
                    <a:pt x="813" y="1896"/>
                  </a:cubicBezTo>
                  <a:cubicBezTo>
                    <a:pt x="797" y="2051"/>
                    <a:pt x="735" y="2224"/>
                    <a:pt x="632" y="2312"/>
                  </a:cubicBezTo>
                  <a:cubicBezTo>
                    <a:pt x="388" y="2523"/>
                    <a:pt x="92" y="2559"/>
                    <a:pt x="89" y="2559"/>
                  </a:cubicBezTo>
                  <a:cubicBezTo>
                    <a:pt x="1" y="2570"/>
                    <a:pt x="9" y="2700"/>
                    <a:pt x="97" y="2700"/>
                  </a:cubicBezTo>
                  <a:lnTo>
                    <a:pt x="105" y="2700"/>
                  </a:lnTo>
                  <a:cubicBezTo>
                    <a:pt x="334" y="2665"/>
                    <a:pt x="549" y="2567"/>
                    <a:pt x="725" y="2417"/>
                  </a:cubicBezTo>
                  <a:cubicBezTo>
                    <a:pt x="854" y="2307"/>
                    <a:pt x="931" y="2110"/>
                    <a:pt x="952" y="1927"/>
                  </a:cubicBezTo>
                  <a:cubicBezTo>
                    <a:pt x="974" y="1929"/>
                    <a:pt x="997" y="1930"/>
                    <a:pt x="1021" y="1930"/>
                  </a:cubicBezTo>
                  <a:cubicBezTo>
                    <a:pt x="1111" y="1930"/>
                    <a:pt x="1218" y="1913"/>
                    <a:pt x="1339" y="1867"/>
                  </a:cubicBezTo>
                  <a:cubicBezTo>
                    <a:pt x="1638" y="1750"/>
                    <a:pt x="1765" y="1403"/>
                    <a:pt x="1783" y="1141"/>
                  </a:cubicBezTo>
                  <a:cubicBezTo>
                    <a:pt x="1783" y="1129"/>
                    <a:pt x="1784" y="1118"/>
                    <a:pt x="1784" y="1107"/>
                  </a:cubicBezTo>
                  <a:cubicBezTo>
                    <a:pt x="1912" y="1098"/>
                    <a:pt x="2022" y="1041"/>
                    <a:pt x="2093" y="943"/>
                  </a:cubicBezTo>
                  <a:cubicBezTo>
                    <a:pt x="2279" y="685"/>
                    <a:pt x="2327" y="248"/>
                    <a:pt x="2189" y="77"/>
                  </a:cubicBezTo>
                  <a:cubicBezTo>
                    <a:pt x="2147" y="26"/>
                    <a:pt x="2092" y="1"/>
                    <a:pt x="203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1" name="Google Shape;1711;p44"/>
          <p:cNvGrpSpPr/>
          <p:nvPr/>
        </p:nvGrpSpPr>
        <p:grpSpPr>
          <a:xfrm>
            <a:off x="1295748" y="4192156"/>
            <a:ext cx="224828" cy="208081"/>
            <a:chOff x="8121411" y="3511069"/>
            <a:chExt cx="224828" cy="208081"/>
          </a:xfrm>
        </p:grpSpPr>
        <p:sp>
          <p:nvSpPr>
            <p:cNvPr id="1712" name="Google Shape;1712;p44"/>
            <p:cNvSpPr/>
            <p:nvPr/>
          </p:nvSpPr>
          <p:spPr>
            <a:xfrm>
              <a:off x="8121411" y="3511069"/>
              <a:ext cx="224828" cy="208081"/>
            </a:xfrm>
            <a:custGeom>
              <a:avLst/>
              <a:gdLst/>
              <a:ahLst/>
              <a:cxnLst/>
              <a:rect l="l" t="t" r="r" b="b"/>
              <a:pathLst>
                <a:path w="2242" h="2075" extrusionOk="0">
                  <a:moveTo>
                    <a:pt x="1550" y="156"/>
                  </a:moveTo>
                  <a:lnTo>
                    <a:pt x="1550" y="156"/>
                  </a:lnTo>
                  <a:cubicBezTo>
                    <a:pt x="1553" y="228"/>
                    <a:pt x="1545" y="384"/>
                    <a:pt x="1510" y="640"/>
                  </a:cubicBezTo>
                  <a:cubicBezTo>
                    <a:pt x="1395" y="577"/>
                    <a:pt x="1275" y="513"/>
                    <a:pt x="1157" y="451"/>
                  </a:cubicBezTo>
                  <a:cubicBezTo>
                    <a:pt x="1391" y="251"/>
                    <a:pt x="1502" y="180"/>
                    <a:pt x="1550" y="156"/>
                  </a:cubicBezTo>
                  <a:close/>
                  <a:moveTo>
                    <a:pt x="422" y="244"/>
                  </a:moveTo>
                  <a:lnTo>
                    <a:pt x="422" y="244"/>
                  </a:lnTo>
                  <a:cubicBezTo>
                    <a:pt x="519" y="289"/>
                    <a:pt x="684" y="368"/>
                    <a:pt x="907" y="482"/>
                  </a:cubicBezTo>
                  <a:cubicBezTo>
                    <a:pt x="820" y="559"/>
                    <a:pt x="728" y="645"/>
                    <a:pt x="628" y="739"/>
                  </a:cubicBezTo>
                  <a:cubicBezTo>
                    <a:pt x="514" y="489"/>
                    <a:pt x="453" y="334"/>
                    <a:pt x="422" y="244"/>
                  </a:cubicBezTo>
                  <a:close/>
                  <a:moveTo>
                    <a:pt x="1620" y="863"/>
                  </a:moveTo>
                  <a:cubicBezTo>
                    <a:pt x="1838" y="985"/>
                    <a:pt x="1955" y="1059"/>
                    <a:pt x="2019" y="1105"/>
                  </a:cubicBezTo>
                  <a:cubicBezTo>
                    <a:pt x="1918" y="1126"/>
                    <a:pt x="1753" y="1160"/>
                    <a:pt x="1561" y="1196"/>
                  </a:cubicBezTo>
                  <a:cubicBezTo>
                    <a:pt x="1581" y="1086"/>
                    <a:pt x="1602" y="974"/>
                    <a:pt x="1620" y="863"/>
                  </a:cubicBezTo>
                  <a:close/>
                  <a:moveTo>
                    <a:pt x="1042" y="551"/>
                  </a:moveTo>
                  <a:cubicBezTo>
                    <a:pt x="1191" y="629"/>
                    <a:pt x="1344" y="711"/>
                    <a:pt x="1487" y="789"/>
                  </a:cubicBezTo>
                  <a:cubicBezTo>
                    <a:pt x="1466" y="934"/>
                    <a:pt x="1439" y="1082"/>
                    <a:pt x="1411" y="1224"/>
                  </a:cubicBezTo>
                  <a:cubicBezTo>
                    <a:pt x="1224" y="1257"/>
                    <a:pt x="1053" y="1285"/>
                    <a:pt x="900" y="1307"/>
                  </a:cubicBezTo>
                  <a:cubicBezTo>
                    <a:pt x="830" y="1165"/>
                    <a:pt x="757" y="1017"/>
                    <a:pt x="691" y="872"/>
                  </a:cubicBezTo>
                  <a:cubicBezTo>
                    <a:pt x="819" y="753"/>
                    <a:pt x="937" y="645"/>
                    <a:pt x="1042" y="551"/>
                  </a:cubicBezTo>
                  <a:close/>
                  <a:moveTo>
                    <a:pt x="582" y="977"/>
                  </a:moveTo>
                  <a:cubicBezTo>
                    <a:pt x="637" y="1094"/>
                    <a:pt x="695" y="1212"/>
                    <a:pt x="752" y="1328"/>
                  </a:cubicBezTo>
                  <a:cubicBezTo>
                    <a:pt x="556" y="1353"/>
                    <a:pt x="397" y="1362"/>
                    <a:pt x="292" y="1362"/>
                  </a:cubicBezTo>
                  <a:cubicBezTo>
                    <a:pt x="247" y="1362"/>
                    <a:pt x="213" y="1361"/>
                    <a:pt x="189" y="1358"/>
                  </a:cubicBezTo>
                  <a:cubicBezTo>
                    <a:pt x="269" y="1279"/>
                    <a:pt x="414" y="1137"/>
                    <a:pt x="582" y="977"/>
                  </a:cubicBezTo>
                  <a:close/>
                  <a:moveTo>
                    <a:pt x="1380" y="1374"/>
                  </a:moveTo>
                  <a:cubicBezTo>
                    <a:pt x="1313" y="1678"/>
                    <a:pt x="1257" y="1836"/>
                    <a:pt x="1225" y="1902"/>
                  </a:cubicBezTo>
                  <a:cubicBezTo>
                    <a:pt x="1178" y="1833"/>
                    <a:pt x="1094" y="1688"/>
                    <a:pt x="967" y="1440"/>
                  </a:cubicBezTo>
                  <a:cubicBezTo>
                    <a:pt x="1094" y="1422"/>
                    <a:pt x="1232" y="1399"/>
                    <a:pt x="1380" y="1374"/>
                  </a:cubicBezTo>
                  <a:close/>
                  <a:moveTo>
                    <a:pt x="1585" y="1"/>
                  </a:moveTo>
                  <a:cubicBezTo>
                    <a:pt x="1584" y="1"/>
                    <a:pt x="1583" y="1"/>
                    <a:pt x="1582" y="1"/>
                  </a:cubicBezTo>
                  <a:cubicBezTo>
                    <a:pt x="1521" y="1"/>
                    <a:pt x="1404" y="47"/>
                    <a:pt x="1019" y="382"/>
                  </a:cubicBezTo>
                  <a:cubicBezTo>
                    <a:pt x="784" y="261"/>
                    <a:pt x="418" y="78"/>
                    <a:pt x="351" y="63"/>
                  </a:cubicBezTo>
                  <a:cubicBezTo>
                    <a:pt x="347" y="63"/>
                    <a:pt x="343" y="63"/>
                    <a:pt x="340" y="63"/>
                  </a:cubicBezTo>
                  <a:cubicBezTo>
                    <a:pt x="312" y="63"/>
                    <a:pt x="285" y="76"/>
                    <a:pt x="268" y="98"/>
                  </a:cubicBezTo>
                  <a:cubicBezTo>
                    <a:pt x="244" y="136"/>
                    <a:pt x="215" y="182"/>
                    <a:pt x="517" y="842"/>
                  </a:cubicBezTo>
                  <a:cubicBezTo>
                    <a:pt x="247" y="1098"/>
                    <a:pt x="26" y="1320"/>
                    <a:pt x="23" y="1323"/>
                  </a:cubicBezTo>
                  <a:cubicBezTo>
                    <a:pt x="7" y="1339"/>
                    <a:pt x="1" y="1362"/>
                    <a:pt x="3" y="1384"/>
                  </a:cubicBezTo>
                  <a:cubicBezTo>
                    <a:pt x="21" y="1491"/>
                    <a:pt x="165" y="1506"/>
                    <a:pt x="303" y="1506"/>
                  </a:cubicBezTo>
                  <a:cubicBezTo>
                    <a:pt x="427" y="1506"/>
                    <a:pt x="601" y="1491"/>
                    <a:pt x="819" y="1462"/>
                  </a:cubicBezTo>
                  <a:cubicBezTo>
                    <a:pt x="923" y="1665"/>
                    <a:pt x="1084" y="1970"/>
                    <a:pt x="1154" y="2042"/>
                  </a:cubicBezTo>
                  <a:cubicBezTo>
                    <a:pt x="1173" y="2062"/>
                    <a:pt x="1199" y="2073"/>
                    <a:pt x="1225" y="2074"/>
                  </a:cubicBezTo>
                  <a:cubicBezTo>
                    <a:pt x="1283" y="2074"/>
                    <a:pt x="1378" y="2074"/>
                    <a:pt x="1530" y="1345"/>
                  </a:cubicBezTo>
                  <a:cubicBezTo>
                    <a:pt x="1883" y="1280"/>
                    <a:pt x="2156" y="1220"/>
                    <a:pt x="2158" y="1220"/>
                  </a:cubicBezTo>
                  <a:cubicBezTo>
                    <a:pt x="2193" y="1213"/>
                    <a:pt x="2220" y="1185"/>
                    <a:pt x="2225" y="1150"/>
                  </a:cubicBezTo>
                  <a:cubicBezTo>
                    <a:pt x="2235" y="1094"/>
                    <a:pt x="2241" y="1046"/>
                    <a:pt x="1641" y="713"/>
                  </a:cubicBezTo>
                  <a:cubicBezTo>
                    <a:pt x="1677" y="457"/>
                    <a:pt x="1711" y="154"/>
                    <a:pt x="1677" y="63"/>
                  </a:cubicBezTo>
                  <a:cubicBezTo>
                    <a:pt x="1663" y="26"/>
                    <a:pt x="1627" y="1"/>
                    <a:pt x="158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4"/>
            <p:cNvSpPr/>
            <p:nvPr/>
          </p:nvSpPr>
          <p:spPr>
            <a:xfrm>
              <a:off x="8121411" y="3511069"/>
              <a:ext cx="224828" cy="208081"/>
            </a:xfrm>
            <a:custGeom>
              <a:avLst/>
              <a:gdLst/>
              <a:ahLst/>
              <a:cxnLst/>
              <a:rect l="l" t="t" r="r" b="b"/>
              <a:pathLst>
                <a:path w="2242" h="2075" extrusionOk="0">
                  <a:moveTo>
                    <a:pt x="1551" y="154"/>
                  </a:moveTo>
                  <a:lnTo>
                    <a:pt x="1551" y="154"/>
                  </a:lnTo>
                  <a:cubicBezTo>
                    <a:pt x="1554" y="227"/>
                    <a:pt x="1545" y="383"/>
                    <a:pt x="1510" y="638"/>
                  </a:cubicBezTo>
                  <a:cubicBezTo>
                    <a:pt x="1395" y="575"/>
                    <a:pt x="1275" y="511"/>
                    <a:pt x="1157" y="451"/>
                  </a:cubicBezTo>
                  <a:cubicBezTo>
                    <a:pt x="1391" y="251"/>
                    <a:pt x="1502" y="180"/>
                    <a:pt x="1551" y="154"/>
                  </a:cubicBezTo>
                  <a:close/>
                  <a:moveTo>
                    <a:pt x="422" y="244"/>
                  </a:moveTo>
                  <a:lnTo>
                    <a:pt x="422" y="244"/>
                  </a:lnTo>
                  <a:cubicBezTo>
                    <a:pt x="520" y="288"/>
                    <a:pt x="684" y="368"/>
                    <a:pt x="907" y="481"/>
                  </a:cubicBezTo>
                  <a:cubicBezTo>
                    <a:pt x="822" y="558"/>
                    <a:pt x="728" y="644"/>
                    <a:pt x="628" y="737"/>
                  </a:cubicBezTo>
                  <a:cubicBezTo>
                    <a:pt x="515" y="489"/>
                    <a:pt x="453" y="334"/>
                    <a:pt x="422" y="244"/>
                  </a:cubicBezTo>
                  <a:close/>
                  <a:moveTo>
                    <a:pt x="1620" y="862"/>
                  </a:moveTo>
                  <a:lnTo>
                    <a:pt x="1620" y="863"/>
                  </a:lnTo>
                  <a:cubicBezTo>
                    <a:pt x="1838" y="985"/>
                    <a:pt x="1955" y="1059"/>
                    <a:pt x="2019" y="1104"/>
                  </a:cubicBezTo>
                  <a:cubicBezTo>
                    <a:pt x="1918" y="1126"/>
                    <a:pt x="1753" y="1160"/>
                    <a:pt x="1561" y="1196"/>
                  </a:cubicBezTo>
                  <a:cubicBezTo>
                    <a:pt x="1582" y="1085"/>
                    <a:pt x="1602" y="973"/>
                    <a:pt x="1620" y="862"/>
                  </a:cubicBezTo>
                  <a:close/>
                  <a:moveTo>
                    <a:pt x="1042" y="551"/>
                  </a:moveTo>
                  <a:cubicBezTo>
                    <a:pt x="1191" y="629"/>
                    <a:pt x="1344" y="711"/>
                    <a:pt x="1489" y="789"/>
                  </a:cubicBezTo>
                  <a:cubicBezTo>
                    <a:pt x="1466" y="934"/>
                    <a:pt x="1439" y="1082"/>
                    <a:pt x="1411" y="1224"/>
                  </a:cubicBezTo>
                  <a:cubicBezTo>
                    <a:pt x="1224" y="1257"/>
                    <a:pt x="1053" y="1285"/>
                    <a:pt x="900" y="1307"/>
                  </a:cubicBezTo>
                  <a:cubicBezTo>
                    <a:pt x="830" y="1165"/>
                    <a:pt x="758" y="1017"/>
                    <a:pt x="691" y="873"/>
                  </a:cubicBezTo>
                  <a:lnTo>
                    <a:pt x="691" y="873"/>
                  </a:lnTo>
                  <a:cubicBezTo>
                    <a:pt x="819" y="753"/>
                    <a:pt x="937" y="645"/>
                    <a:pt x="1042" y="551"/>
                  </a:cubicBezTo>
                  <a:close/>
                  <a:moveTo>
                    <a:pt x="582" y="977"/>
                  </a:moveTo>
                  <a:cubicBezTo>
                    <a:pt x="637" y="1093"/>
                    <a:pt x="695" y="1212"/>
                    <a:pt x="752" y="1327"/>
                  </a:cubicBezTo>
                  <a:cubicBezTo>
                    <a:pt x="556" y="1352"/>
                    <a:pt x="395" y="1362"/>
                    <a:pt x="290" y="1362"/>
                  </a:cubicBezTo>
                  <a:cubicBezTo>
                    <a:pt x="247" y="1362"/>
                    <a:pt x="212" y="1361"/>
                    <a:pt x="189" y="1358"/>
                  </a:cubicBezTo>
                  <a:cubicBezTo>
                    <a:pt x="269" y="1279"/>
                    <a:pt x="414" y="1137"/>
                    <a:pt x="582" y="977"/>
                  </a:cubicBezTo>
                  <a:close/>
                  <a:moveTo>
                    <a:pt x="1380" y="1374"/>
                  </a:moveTo>
                  <a:cubicBezTo>
                    <a:pt x="1313" y="1678"/>
                    <a:pt x="1259" y="1835"/>
                    <a:pt x="1225" y="1902"/>
                  </a:cubicBezTo>
                  <a:cubicBezTo>
                    <a:pt x="1178" y="1833"/>
                    <a:pt x="1094" y="1688"/>
                    <a:pt x="967" y="1440"/>
                  </a:cubicBezTo>
                  <a:cubicBezTo>
                    <a:pt x="1093" y="1422"/>
                    <a:pt x="1232" y="1399"/>
                    <a:pt x="1380" y="1374"/>
                  </a:cubicBezTo>
                  <a:close/>
                  <a:moveTo>
                    <a:pt x="1588" y="1"/>
                  </a:moveTo>
                  <a:cubicBezTo>
                    <a:pt x="1587" y="1"/>
                    <a:pt x="1586" y="1"/>
                    <a:pt x="1585" y="1"/>
                  </a:cubicBezTo>
                  <a:cubicBezTo>
                    <a:pt x="1522" y="1"/>
                    <a:pt x="1406" y="47"/>
                    <a:pt x="1021" y="382"/>
                  </a:cubicBezTo>
                  <a:cubicBezTo>
                    <a:pt x="785" y="261"/>
                    <a:pt x="419" y="78"/>
                    <a:pt x="352" y="63"/>
                  </a:cubicBezTo>
                  <a:cubicBezTo>
                    <a:pt x="349" y="63"/>
                    <a:pt x="345" y="63"/>
                    <a:pt x="341" y="63"/>
                  </a:cubicBezTo>
                  <a:cubicBezTo>
                    <a:pt x="313" y="63"/>
                    <a:pt x="286" y="76"/>
                    <a:pt x="269" y="98"/>
                  </a:cubicBezTo>
                  <a:cubicBezTo>
                    <a:pt x="245" y="136"/>
                    <a:pt x="216" y="182"/>
                    <a:pt x="519" y="840"/>
                  </a:cubicBezTo>
                  <a:cubicBezTo>
                    <a:pt x="247" y="1098"/>
                    <a:pt x="26" y="1320"/>
                    <a:pt x="23" y="1323"/>
                  </a:cubicBezTo>
                  <a:cubicBezTo>
                    <a:pt x="7" y="1339"/>
                    <a:pt x="1" y="1362"/>
                    <a:pt x="3" y="1384"/>
                  </a:cubicBezTo>
                  <a:cubicBezTo>
                    <a:pt x="21" y="1491"/>
                    <a:pt x="165" y="1506"/>
                    <a:pt x="303" y="1506"/>
                  </a:cubicBezTo>
                  <a:cubicBezTo>
                    <a:pt x="429" y="1506"/>
                    <a:pt x="602" y="1491"/>
                    <a:pt x="819" y="1462"/>
                  </a:cubicBezTo>
                  <a:cubicBezTo>
                    <a:pt x="923" y="1665"/>
                    <a:pt x="1084" y="1970"/>
                    <a:pt x="1154" y="2042"/>
                  </a:cubicBezTo>
                  <a:cubicBezTo>
                    <a:pt x="1173" y="2062"/>
                    <a:pt x="1199" y="2073"/>
                    <a:pt x="1225" y="2074"/>
                  </a:cubicBezTo>
                  <a:lnTo>
                    <a:pt x="1227" y="2074"/>
                  </a:lnTo>
                  <a:cubicBezTo>
                    <a:pt x="1284" y="2073"/>
                    <a:pt x="1379" y="2073"/>
                    <a:pt x="1533" y="1345"/>
                  </a:cubicBezTo>
                  <a:cubicBezTo>
                    <a:pt x="1884" y="1280"/>
                    <a:pt x="2158" y="1220"/>
                    <a:pt x="2161" y="1220"/>
                  </a:cubicBezTo>
                  <a:cubicBezTo>
                    <a:pt x="2194" y="1213"/>
                    <a:pt x="2221" y="1185"/>
                    <a:pt x="2228" y="1150"/>
                  </a:cubicBezTo>
                  <a:cubicBezTo>
                    <a:pt x="2235" y="1094"/>
                    <a:pt x="2241" y="1046"/>
                    <a:pt x="1642" y="712"/>
                  </a:cubicBezTo>
                  <a:cubicBezTo>
                    <a:pt x="1680" y="457"/>
                    <a:pt x="1712" y="154"/>
                    <a:pt x="1678" y="63"/>
                  </a:cubicBezTo>
                  <a:cubicBezTo>
                    <a:pt x="1664" y="26"/>
                    <a:pt x="1628" y="1"/>
                    <a:pt x="158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4" name="Google Shape;1714;p44"/>
          <p:cNvGrpSpPr/>
          <p:nvPr/>
        </p:nvGrpSpPr>
        <p:grpSpPr>
          <a:xfrm>
            <a:off x="6244190" y="2551204"/>
            <a:ext cx="134275" cy="133874"/>
            <a:chOff x="7616903" y="1949217"/>
            <a:chExt cx="134275" cy="133874"/>
          </a:xfrm>
        </p:grpSpPr>
        <p:sp>
          <p:nvSpPr>
            <p:cNvPr id="1715" name="Google Shape;1715;p44"/>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4"/>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4"/>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4"/>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4"/>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0" name="Google Shape;1720;p44"/>
          <p:cNvGrpSpPr/>
          <p:nvPr/>
        </p:nvGrpSpPr>
        <p:grpSpPr>
          <a:xfrm>
            <a:off x="6978104" y="1388011"/>
            <a:ext cx="159345" cy="160247"/>
            <a:chOff x="6188217" y="2794873"/>
            <a:chExt cx="159345" cy="160247"/>
          </a:xfrm>
        </p:grpSpPr>
        <p:sp>
          <p:nvSpPr>
            <p:cNvPr id="1721" name="Google Shape;1721;p44"/>
            <p:cNvSpPr/>
            <p:nvPr/>
          </p:nvSpPr>
          <p:spPr>
            <a:xfrm>
              <a:off x="6188217" y="2794973"/>
              <a:ext cx="159345" cy="160147"/>
            </a:xfrm>
            <a:custGeom>
              <a:avLst/>
              <a:gdLst/>
              <a:ahLst/>
              <a:cxnLst/>
              <a:rect l="l" t="t" r="r" b="b"/>
              <a:pathLst>
                <a:path w="1589" h="1597" extrusionOk="0">
                  <a:moveTo>
                    <a:pt x="851" y="205"/>
                  </a:moveTo>
                  <a:cubicBezTo>
                    <a:pt x="871" y="273"/>
                    <a:pt x="892" y="364"/>
                    <a:pt x="907" y="424"/>
                  </a:cubicBezTo>
                  <a:cubicBezTo>
                    <a:pt x="946" y="582"/>
                    <a:pt x="958" y="621"/>
                    <a:pt x="974" y="645"/>
                  </a:cubicBezTo>
                  <a:cubicBezTo>
                    <a:pt x="994" y="672"/>
                    <a:pt x="1025" y="684"/>
                    <a:pt x="1180" y="740"/>
                  </a:cubicBezTo>
                  <a:cubicBezTo>
                    <a:pt x="1236" y="760"/>
                    <a:pt x="1320" y="790"/>
                    <a:pt x="1383" y="817"/>
                  </a:cubicBezTo>
                  <a:cubicBezTo>
                    <a:pt x="1293" y="856"/>
                    <a:pt x="1150" y="911"/>
                    <a:pt x="1023" y="955"/>
                  </a:cubicBezTo>
                  <a:cubicBezTo>
                    <a:pt x="1005" y="962"/>
                    <a:pt x="990" y="975"/>
                    <a:pt x="982" y="994"/>
                  </a:cubicBezTo>
                  <a:cubicBezTo>
                    <a:pt x="919" y="1138"/>
                    <a:pt x="840" y="1302"/>
                    <a:pt x="789" y="1396"/>
                  </a:cubicBezTo>
                  <a:cubicBezTo>
                    <a:pt x="753" y="1296"/>
                    <a:pt x="704" y="1122"/>
                    <a:pt x="666" y="968"/>
                  </a:cubicBezTo>
                  <a:cubicBezTo>
                    <a:pt x="660" y="940"/>
                    <a:pt x="637" y="920"/>
                    <a:pt x="610" y="915"/>
                  </a:cubicBezTo>
                  <a:cubicBezTo>
                    <a:pt x="462" y="888"/>
                    <a:pt x="293" y="848"/>
                    <a:pt x="199" y="823"/>
                  </a:cubicBezTo>
                  <a:cubicBezTo>
                    <a:pt x="296" y="768"/>
                    <a:pt x="483" y="684"/>
                    <a:pt x="648" y="618"/>
                  </a:cubicBezTo>
                  <a:lnTo>
                    <a:pt x="649" y="618"/>
                  </a:lnTo>
                  <a:cubicBezTo>
                    <a:pt x="666" y="611"/>
                    <a:pt x="681" y="597"/>
                    <a:pt x="689" y="578"/>
                  </a:cubicBezTo>
                  <a:cubicBezTo>
                    <a:pt x="736" y="451"/>
                    <a:pt x="789" y="327"/>
                    <a:pt x="851" y="205"/>
                  </a:cubicBezTo>
                  <a:close/>
                  <a:moveTo>
                    <a:pt x="866" y="0"/>
                  </a:moveTo>
                  <a:cubicBezTo>
                    <a:pt x="823" y="0"/>
                    <a:pt x="759" y="0"/>
                    <a:pt x="566" y="499"/>
                  </a:cubicBezTo>
                  <a:cubicBezTo>
                    <a:pt x="34" y="713"/>
                    <a:pt x="15" y="782"/>
                    <a:pt x="6" y="812"/>
                  </a:cubicBezTo>
                  <a:cubicBezTo>
                    <a:pt x="1" y="837"/>
                    <a:pt x="5" y="863"/>
                    <a:pt x="19" y="884"/>
                  </a:cubicBezTo>
                  <a:cubicBezTo>
                    <a:pt x="33" y="901"/>
                    <a:pt x="73" y="956"/>
                    <a:pt x="539" y="1046"/>
                  </a:cubicBezTo>
                  <a:cubicBezTo>
                    <a:pt x="678" y="1597"/>
                    <a:pt x="728" y="1597"/>
                    <a:pt x="780" y="1597"/>
                  </a:cubicBezTo>
                  <a:lnTo>
                    <a:pt x="784" y="1597"/>
                  </a:lnTo>
                  <a:cubicBezTo>
                    <a:pt x="827" y="1594"/>
                    <a:pt x="875" y="1591"/>
                    <a:pt x="1101" y="1078"/>
                  </a:cubicBezTo>
                  <a:cubicBezTo>
                    <a:pt x="1240" y="1028"/>
                    <a:pt x="1505" y="931"/>
                    <a:pt x="1559" y="880"/>
                  </a:cubicBezTo>
                  <a:cubicBezTo>
                    <a:pt x="1579" y="860"/>
                    <a:pt x="1589" y="832"/>
                    <a:pt x="1586" y="804"/>
                  </a:cubicBezTo>
                  <a:cubicBezTo>
                    <a:pt x="1573" y="738"/>
                    <a:pt x="1502" y="705"/>
                    <a:pt x="1229" y="606"/>
                  </a:cubicBezTo>
                  <a:cubicBezTo>
                    <a:pt x="1177" y="589"/>
                    <a:pt x="1116" y="566"/>
                    <a:pt x="1088" y="554"/>
                  </a:cubicBezTo>
                  <a:cubicBezTo>
                    <a:pt x="1077" y="522"/>
                    <a:pt x="1059" y="450"/>
                    <a:pt x="1045" y="389"/>
                  </a:cubicBezTo>
                  <a:cubicBezTo>
                    <a:pt x="998" y="198"/>
                    <a:pt x="967" y="79"/>
                    <a:pt x="932" y="34"/>
                  </a:cubicBezTo>
                  <a:cubicBezTo>
                    <a:pt x="916" y="14"/>
                    <a:pt x="892" y="2"/>
                    <a:pt x="866"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4"/>
            <p:cNvSpPr/>
            <p:nvPr/>
          </p:nvSpPr>
          <p:spPr>
            <a:xfrm>
              <a:off x="6188217" y="2794873"/>
              <a:ext cx="159345" cy="160247"/>
            </a:xfrm>
            <a:custGeom>
              <a:avLst/>
              <a:gdLst/>
              <a:ahLst/>
              <a:cxnLst/>
              <a:rect l="l" t="t" r="r" b="b"/>
              <a:pathLst>
                <a:path w="1589" h="1598" extrusionOk="0">
                  <a:moveTo>
                    <a:pt x="850" y="206"/>
                  </a:moveTo>
                  <a:cubicBezTo>
                    <a:pt x="870" y="274"/>
                    <a:pt x="892" y="365"/>
                    <a:pt x="907" y="425"/>
                  </a:cubicBezTo>
                  <a:cubicBezTo>
                    <a:pt x="946" y="583"/>
                    <a:pt x="958" y="622"/>
                    <a:pt x="974" y="646"/>
                  </a:cubicBezTo>
                  <a:cubicBezTo>
                    <a:pt x="994" y="673"/>
                    <a:pt x="1023" y="685"/>
                    <a:pt x="1180" y="741"/>
                  </a:cubicBezTo>
                  <a:cubicBezTo>
                    <a:pt x="1235" y="761"/>
                    <a:pt x="1320" y="791"/>
                    <a:pt x="1382" y="817"/>
                  </a:cubicBezTo>
                  <a:cubicBezTo>
                    <a:pt x="1293" y="857"/>
                    <a:pt x="1150" y="912"/>
                    <a:pt x="1023" y="956"/>
                  </a:cubicBezTo>
                  <a:cubicBezTo>
                    <a:pt x="1005" y="963"/>
                    <a:pt x="990" y="976"/>
                    <a:pt x="982" y="995"/>
                  </a:cubicBezTo>
                  <a:cubicBezTo>
                    <a:pt x="919" y="1139"/>
                    <a:pt x="840" y="1303"/>
                    <a:pt x="789" y="1397"/>
                  </a:cubicBezTo>
                  <a:cubicBezTo>
                    <a:pt x="753" y="1297"/>
                    <a:pt x="704" y="1123"/>
                    <a:pt x="666" y="969"/>
                  </a:cubicBezTo>
                  <a:cubicBezTo>
                    <a:pt x="660" y="941"/>
                    <a:pt x="637" y="921"/>
                    <a:pt x="610" y="916"/>
                  </a:cubicBezTo>
                  <a:cubicBezTo>
                    <a:pt x="462" y="889"/>
                    <a:pt x="292" y="850"/>
                    <a:pt x="199" y="824"/>
                  </a:cubicBezTo>
                  <a:cubicBezTo>
                    <a:pt x="296" y="769"/>
                    <a:pt x="483" y="685"/>
                    <a:pt x="648" y="619"/>
                  </a:cubicBezTo>
                  <a:cubicBezTo>
                    <a:pt x="666" y="612"/>
                    <a:pt x="681" y="596"/>
                    <a:pt x="688" y="579"/>
                  </a:cubicBezTo>
                  <a:cubicBezTo>
                    <a:pt x="736" y="452"/>
                    <a:pt x="789" y="328"/>
                    <a:pt x="850" y="206"/>
                  </a:cubicBezTo>
                  <a:close/>
                  <a:moveTo>
                    <a:pt x="866" y="0"/>
                  </a:moveTo>
                  <a:cubicBezTo>
                    <a:pt x="823" y="0"/>
                    <a:pt x="757" y="0"/>
                    <a:pt x="566" y="499"/>
                  </a:cubicBezTo>
                  <a:cubicBezTo>
                    <a:pt x="34" y="714"/>
                    <a:pt x="14" y="783"/>
                    <a:pt x="6" y="813"/>
                  </a:cubicBezTo>
                  <a:cubicBezTo>
                    <a:pt x="1" y="837"/>
                    <a:pt x="5" y="864"/>
                    <a:pt x="18" y="884"/>
                  </a:cubicBezTo>
                  <a:cubicBezTo>
                    <a:pt x="33" y="902"/>
                    <a:pt x="73" y="957"/>
                    <a:pt x="539" y="1047"/>
                  </a:cubicBezTo>
                  <a:cubicBezTo>
                    <a:pt x="677" y="1598"/>
                    <a:pt x="727" y="1598"/>
                    <a:pt x="779" y="1598"/>
                  </a:cubicBezTo>
                  <a:lnTo>
                    <a:pt x="784" y="1596"/>
                  </a:lnTo>
                  <a:cubicBezTo>
                    <a:pt x="827" y="1594"/>
                    <a:pt x="875" y="1591"/>
                    <a:pt x="1100" y="1079"/>
                  </a:cubicBezTo>
                  <a:cubicBezTo>
                    <a:pt x="1239" y="1029"/>
                    <a:pt x="1503" y="931"/>
                    <a:pt x="1559" y="881"/>
                  </a:cubicBezTo>
                  <a:cubicBezTo>
                    <a:pt x="1579" y="861"/>
                    <a:pt x="1589" y="833"/>
                    <a:pt x="1585" y="804"/>
                  </a:cubicBezTo>
                  <a:cubicBezTo>
                    <a:pt x="1573" y="739"/>
                    <a:pt x="1502" y="706"/>
                    <a:pt x="1228" y="607"/>
                  </a:cubicBezTo>
                  <a:cubicBezTo>
                    <a:pt x="1177" y="588"/>
                    <a:pt x="1116" y="567"/>
                    <a:pt x="1088" y="555"/>
                  </a:cubicBezTo>
                  <a:cubicBezTo>
                    <a:pt x="1078" y="523"/>
                    <a:pt x="1059" y="451"/>
                    <a:pt x="1045" y="390"/>
                  </a:cubicBezTo>
                  <a:cubicBezTo>
                    <a:pt x="998" y="199"/>
                    <a:pt x="967" y="80"/>
                    <a:pt x="932" y="34"/>
                  </a:cubicBezTo>
                  <a:cubicBezTo>
                    <a:pt x="915" y="15"/>
                    <a:pt x="891"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3" name="Google Shape;1723;p44"/>
          <p:cNvGrpSpPr/>
          <p:nvPr/>
        </p:nvGrpSpPr>
        <p:grpSpPr>
          <a:xfrm>
            <a:off x="6311585" y="651575"/>
            <a:ext cx="534682" cy="318282"/>
            <a:chOff x="5797442" y="3387417"/>
            <a:chExt cx="458285" cy="272805"/>
          </a:xfrm>
        </p:grpSpPr>
        <p:sp>
          <p:nvSpPr>
            <p:cNvPr id="1724" name="Google Shape;1724;p44"/>
            <p:cNvSpPr/>
            <p:nvPr/>
          </p:nvSpPr>
          <p:spPr>
            <a:xfrm>
              <a:off x="5817813" y="3387417"/>
              <a:ext cx="413419" cy="272719"/>
            </a:xfrm>
            <a:custGeom>
              <a:avLst/>
              <a:gdLst/>
              <a:ahLst/>
              <a:cxnLst/>
              <a:rect l="l" t="t" r="r" b="b"/>
              <a:pathLst>
                <a:path w="4810" h="3173" extrusionOk="0">
                  <a:moveTo>
                    <a:pt x="3008" y="0"/>
                  </a:moveTo>
                  <a:cubicBezTo>
                    <a:pt x="2785" y="0"/>
                    <a:pt x="2560" y="105"/>
                    <a:pt x="2384" y="290"/>
                  </a:cubicBezTo>
                  <a:cubicBezTo>
                    <a:pt x="2270" y="212"/>
                    <a:pt x="2146" y="149"/>
                    <a:pt x="2013" y="107"/>
                  </a:cubicBezTo>
                  <a:cubicBezTo>
                    <a:pt x="1871" y="59"/>
                    <a:pt x="1742" y="35"/>
                    <a:pt x="1628" y="35"/>
                  </a:cubicBezTo>
                  <a:cubicBezTo>
                    <a:pt x="1448" y="35"/>
                    <a:pt x="1306" y="95"/>
                    <a:pt x="1203" y="212"/>
                  </a:cubicBezTo>
                  <a:cubicBezTo>
                    <a:pt x="1052" y="381"/>
                    <a:pt x="1031" y="634"/>
                    <a:pt x="1032" y="781"/>
                  </a:cubicBezTo>
                  <a:cubicBezTo>
                    <a:pt x="989" y="769"/>
                    <a:pt x="947" y="764"/>
                    <a:pt x="904" y="764"/>
                  </a:cubicBezTo>
                  <a:cubicBezTo>
                    <a:pt x="595" y="764"/>
                    <a:pt x="253" y="1066"/>
                    <a:pt x="124" y="1452"/>
                  </a:cubicBezTo>
                  <a:cubicBezTo>
                    <a:pt x="0" y="1828"/>
                    <a:pt x="103" y="2175"/>
                    <a:pt x="409" y="2404"/>
                  </a:cubicBezTo>
                  <a:cubicBezTo>
                    <a:pt x="603" y="2548"/>
                    <a:pt x="804" y="2636"/>
                    <a:pt x="995" y="2661"/>
                  </a:cubicBezTo>
                  <a:cubicBezTo>
                    <a:pt x="1084" y="2981"/>
                    <a:pt x="1340" y="3167"/>
                    <a:pt x="1702" y="3173"/>
                  </a:cubicBezTo>
                  <a:lnTo>
                    <a:pt x="1766" y="3173"/>
                  </a:lnTo>
                  <a:cubicBezTo>
                    <a:pt x="2249" y="3173"/>
                    <a:pt x="2630" y="3076"/>
                    <a:pt x="2874" y="2890"/>
                  </a:cubicBezTo>
                  <a:cubicBezTo>
                    <a:pt x="2914" y="2937"/>
                    <a:pt x="2958" y="2980"/>
                    <a:pt x="3005" y="3017"/>
                  </a:cubicBezTo>
                  <a:cubicBezTo>
                    <a:pt x="3108" y="3099"/>
                    <a:pt x="3234" y="3140"/>
                    <a:pt x="3378" y="3140"/>
                  </a:cubicBezTo>
                  <a:cubicBezTo>
                    <a:pt x="3843" y="3140"/>
                    <a:pt x="4445" y="2695"/>
                    <a:pt x="4666" y="2187"/>
                  </a:cubicBezTo>
                  <a:cubicBezTo>
                    <a:pt x="4810" y="1853"/>
                    <a:pt x="4770" y="1540"/>
                    <a:pt x="4553" y="1309"/>
                  </a:cubicBezTo>
                  <a:cubicBezTo>
                    <a:pt x="4392" y="1138"/>
                    <a:pt x="4211" y="1048"/>
                    <a:pt x="4012" y="1043"/>
                  </a:cubicBezTo>
                  <a:cubicBezTo>
                    <a:pt x="3996" y="689"/>
                    <a:pt x="3790" y="356"/>
                    <a:pt x="3452" y="138"/>
                  </a:cubicBezTo>
                  <a:cubicBezTo>
                    <a:pt x="3309" y="47"/>
                    <a:pt x="3160" y="0"/>
                    <a:pt x="300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4"/>
            <p:cNvSpPr/>
            <p:nvPr/>
          </p:nvSpPr>
          <p:spPr>
            <a:xfrm>
              <a:off x="5797442" y="3393519"/>
              <a:ext cx="458285" cy="260600"/>
            </a:xfrm>
            <a:custGeom>
              <a:avLst/>
              <a:gdLst/>
              <a:ahLst/>
              <a:cxnLst/>
              <a:rect l="l" t="t" r="r" b="b"/>
              <a:pathLst>
                <a:path w="5332" h="3032" extrusionOk="0">
                  <a:moveTo>
                    <a:pt x="3246" y="0"/>
                  </a:moveTo>
                  <a:cubicBezTo>
                    <a:pt x="3000" y="0"/>
                    <a:pt x="2781" y="136"/>
                    <a:pt x="2631" y="316"/>
                  </a:cubicBezTo>
                  <a:lnTo>
                    <a:pt x="2631" y="316"/>
                  </a:lnTo>
                  <a:cubicBezTo>
                    <a:pt x="2530" y="234"/>
                    <a:pt x="2398" y="160"/>
                    <a:pt x="2229" y="103"/>
                  </a:cubicBezTo>
                  <a:cubicBezTo>
                    <a:pt x="2087" y="55"/>
                    <a:pt x="1967" y="35"/>
                    <a:pt x="1866" y="35"/>
                  </a:cubicBezTo>
                  <a:cubicBezTo>
                    <a:pt x="1243" y="35"/>
                    <a:pt x="1347" y="821"/>
                    <a:pt x="1347" y="821"/>
                  </a:cubicBezTo>
                  <a:cubicBezTo>
                    <a:pt x="1282" y="781"/>
                    <a:pt x="1212" y="763"/>
                    <a:pt x="1140" y="763"/>
                  </a:cubicBezTo>
                  <a:cubicBezTo>
                    <a:pt x="611" y="763"/>
                    <a:pt x="1" y="1761"/>
                    <a:pt x="689" y="2275"/>
                  </a:cubicBezTo>
                  <a:cubicBezTo>
                    <a:pt x="906" y="2438"/>
                    <a:pt x="1112" y="2512"/>
                    <a:pt x="1289" y="2523"/>
                  </a:cubicBezTo>
                  <a:lnTo>
                    <a:pt x="1289" y="2523"/>
                  </a:lnTo>
                  <a:cubicBezTo>
                    <a:pt x="1347" y="2791"/>
                    <a:pt x="1536" y="3024"/>
                    <a:pt x="1942" y="3031"/>
                  </a:cubicBezTo>
                  <a:cubicBezTo>
                    <a:pt x="1962" y="3031"/>
                    <a:pt x="1983" y="3031"/>
                    <a:pt x="2003" y="3031"/>
                  </a:cubicBezTo>
                  <a:cubicBezTo>
                    <a:pt x="2548" y="3031"/>
                    <a:pt x="2915" y="2906"/>
                    <a:pt x="3122" y="2719"/>
                  </a:cubicBezTo>
                  <a:lnTo>
                    <a:pt x="3122" y="2719"/>
                  </a:lnTo>
                  <a:cubicBezTo>
                    <a:pt x="3166" y="2778"/>
                    <a:pt x="3220" y="2836"/>
                    <a:pt x="3288" y="2890"/>
                  </a:cubicBezTo>
                  <a:cubicBezTo>
                    <a:pt x="3381" y="2965"/>
                    <a:pt x="3494" y="2998"/>
                    <a:pt x="3617" y="2998"/>
                  </a:cubicBezTo>
                  <a:cubicBezTo>
                    <a:pt x="4317" y="2998"/>
                    <a:pt x="5332" y="1921"/>
                    <a:pt x="4738" y="1286"/>
                  </a:cubicBezTo>
                  <a:cubicBezTo>
                    <a:pt x="4572" y="1109"/>
                    <a:pt x="4395" y="1043"/>
                    <a:pt x="4230" y="1043"/>
                  </a:cubicBezTo>
                  <a:cubicBezTo>
                    <a:pt x="4213" y="1043"/>
                    <a:pt x="4196" y="1043"/>
                    <a:pt x="4179" y="1045"/>
                  </a:cubicBezTo>
                  <a:lnTo>
                    <a:pt x="4179" y="1045"/>
                  </a:lnTo>
                  <a:cubicBezTo>
                    <a:pt x="4188" y="733"/>
                    <a:pt x="4035" y="374"/>
                    <a:pt x="3651" y="127"/>
                  </a:cubicBezTo>
                  <a:cubicBezTo>
                    <a:pt x="3512" y="38"/>
                    <a:pt x="3375" y="0"/>
                    <a:pt x="32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4"/>
            <p:cNvSpPr/>
            <p:nvPr/>
          </p:nvSpPr>
          <p:spPr>
            <a:xfrm>
              <a:off x="5817813" y="3387503"/>
              <a:ext cx="413591" cy="272719"/>
            </a:xfrm>
            <a:custGeom>
              <a:avLst/>
              <a:gdLst/>
              <a:ahLst/>
              <a:cxnLst/>
              <a:rect l="l" t="t" r="r" b="b"/>
              <a:pathLst>
                <a:path w="4812" h="3173" extrusionOk="0">
                  <a:moveTo>
                    <a:pt x="2403" y="490"/>
                  </a:moveTo>
                  <a:cubicBezTo>
                    <a:pt x="2592" y="675"/>
                    <a:pt x="2631" y="891"/>
                    <a:pt x="2579" y="1034"/>
                  </a:cubicBezTo>
                  <a:cubicBezTo>
                    <a:pt x="2552" y="1109"/>
                    <a:pt x="2505" y="1149"/>
                    <a:pt x="2449" y="1149"/>
                  </a:cubicBezTo>
                  <a:cubicBezTo>
                    <a:pt x="2414" y="1149"/>
                    <a:pt x="2375" y="1134"/>
                    <a:pt x="2337" y="1101"/>
                  </a:cubicBezTo>
                  <a:cubicBezTo>
                    <a:pt x="2205" y="987"/>
                    <a:pt x="2236" y="724"/>
                    <a:pt x="2403" y="490"/>
                  </a:cubicBezTo>
                  <a:close/>
                  <a:moveTo>
                    <a:pt x="3865" y="1197"/>
                  </a:moveTo>
                  <a:lnTo>
                    <a:pt x="3865" y="1198"/>
                  </a:lnTo>
                  <a:cubicBezTo>
                    <a:pt x="3830" y="1458"/>
                    <a:pt x="3670" y="1649"/>
                    <a:pt x="3457" y="1676"/>
                  </a:cubicBezTo>
                  <a:cubicBezTo>
                    <a:pt x="3445" y="1677"/>
                    <a:pt x="3433" y="1678"/>
                    <a:pt x="3422" y="1678"/>
                  </a:cubicBezTo>
                  <a:cubicBezTo>
                    <a:pt x="3365" y="1678"/>
                    <a:pt x="3364" y="1660"/>
                    <a:pt x="3364" y="1646"/>
                  </a:cubicBezTo>
                  <a:cubicBezTo>
                    <a:pt x="3360" y="1537"/>
                    <a:pt x="3568" y="1264"/>
                    <a:pt x="3865" y="1197"/>
                  </a:cubicBezTo>
                  <a:close/>
                  <a:moveTo>
                    <a:pt x="1338" y="1855"/>
                  </a:moveTo>
                  <a:lnTo>
                    <a:pt x="1338" y="1856"/>
                  </a:lnTo>
                  <a:cubicBezTo>
                    <a:pt x="1376" y="1856"/>
                    <a:pt x="1409" y="1891"/>
                    <a:pt x="1432" y="1918"/>
                  </a:cubicBezTo>
                  <a:cubicBezTo>
                    <a:pt x="1536" y="2050"/>
                    <a:pt x="1560" y="2194"/>
                    <a:pt x="1503" y="2313"/>
                  </a:cubicBezTo>
                  <a:cubicBezTo>
                    <a:pt x="1440" y="2440"/>
                    <a:pt x="1291" y="2522"/>
                    <a:pt x="1111" y="2525"/>
                  </a:cubicBezTo>
                  <a:cubicBezTo>
                    <a:pt x="1076" y="2288"/>
                    <a:pt x="1146" y="2037"/>
                    <a:pt x="1241" y="1920"/>
                  </a:cubicBezTo>
                  <a:cubicBezTo>
                    <a:pt x="1274" y="1878"/>
                    <a:pt x="1309" y="1855"/>
                    <a:pt x="1338" y="1855"/>
                  </a:cubicBezTo>
                  <a:close/>
                  <a:moveTo>
                    <a:pt x="2933" y="2063"/>
                  </a:moveTo>
                  <a:lnTo>
                    <a:pt x="2933" y="2065"/>
                  </a:lnTo>
                  <a:cubicBezTo>
                    <a:pt x="2945" y="2065"/>
                    <a:pt x="2973" y="2093"/>
                    <a:pt x="2997" y="2166"/>
                  </a:cubicBezTo>
                  <a:cubicBezTo>
                    <a:pt x="3055" y="2355"/>
                    <a:pt x="3019" y="2534"/>
                    <a:pt x="2897" y="2677"/>
                  </a:cubicBezTo>
                  <a:cubicBezTo>
                    <a:pt x="2786" y="2478"/>
                    <a:pt x="2797" y="2267"/>
                    <a:pt x="2860" y="2142"/>
                  </a:cubicBezTo>
                  <a:cubicBezTo>
                    <a:pt x="2889" y="2085"/>
                    <a:pt x="2920" y="2063"/>
                    <a:pt x="2933" y="2063"/>
                  </a:cubicBezTo>
                  <a:close/>
                  <a:moveTo>
                    <a:pt x="3010" y="145"/>
                  </a:moveTo>
                  <a:cubicBezTo>
                    <a:pt x="3133" y="145"/>
                    <a:pt x="3259" y="181"/>
                    <a:pt x="3377" y="257"/>
                  </a:cubicBezTo>
                  <a:cubicBezTo>
                    <a:pt x="3676" y="450"/>
                    <a:pt x="3858" y="744"/>
                    <a:pt x="3872" y="1053"/>
                  </a:cubicBezTo>
                  <a:cubicBezTo>
                    <a:pt x="3503" y="1117"/>
                    <a:pt x="3215" y="1452"/>
                    <a:pt x="3223" y="1653"/>
                  </a:cubicBezTo>
                  <a:cubicBezTo>
                    <a:pt x="3226" y="1733"/>
                    <a:pt x="3281" y="1820"/>
                    <a:pt x="3422" y="1820"/>
                  </a:cubicBezTo>
                  <a:cubicBezTo>
                    <a:pt x="3441" y="1819"/>
                    <a:pt x="3458" y="1819"/>
                    <a:pt x="3476" y="1816"/>
                  </a:cubicBezTo>
                  <a:cubicBezTo>
                    <a:pt x="3765" y="1779"/>
                    <a:pt x="3976" y="1522"/>
                    <a:pt x="4009" y="1184"/>
                  </a:cubicBezTo>
                  <a:cubicBezTo>
                    <a:pt x="4168" y="1188"/>
                    <a:pt x="4317" y="1263"/>
                    <a:pt x="4450" y="1404"/>
                  </a:cubicBezTo>
                  <a:cubicBezTo>
                    <a:pt x="4676" y="1646"/>
                    <a:pt x="4621" y="1931"/>
                    <a:pt x="4536" y="2129"/>
                  </a:cubicBezTo>
                  <a:cubicBezTo>
                    <a:pt x="4339" y="2583"/>
                    <a:pt x="3789" y="2998"/>
                    <a:pt x="3380" y="2998"/>
                  </a:cubicBezTo>
                  <a:cubicBezTo>
                    <a:pt x="3267" y="2998"/>
                    <a:pt x="3171" y="2967"/>
                    <a:pt x="3095" y="2906"/>
                  </a:cubicBezTo>
                  <a:cubicBezTo>
                    <a:pt x="3053" y="2872"/>
                    <a:pt x="3015" y="2836"/>
                    <a:pt x="2980" y="2796"/>
                  </a:cubicBezTo>
                  <a:cubicBezTo>
                    <a:pt x="3152" y="2613"/>
                    <a:pt x="3208" y="2372"/>
                    <a:pt x="3134" y="2126"/>
                  </a:cubicBezTo>
                  <a:cubicBezTo>
                    <a:pt x="3077" y="1948"/>
                    <a:pt x="2984" y="1923"/>
                    <a:pt x="2933" y="1923"/>
                  </a:cubicBezTo>
                  <a:cubicBezTo>
                    <a:pt x="2856" y="1923"/>
                    <a:pt x="2783" y="1979"/>
                    <a:pt x="2733" y="2078"/>
                  </a:cubicBezTo>
                  <a:cubicBezTo>
                    <a:pt x="2646" y="2248"/>
                    <a:pt x="2635" y="2525"/>
                    <a:pt x="2790" y="2776"/>
                  </a:cubicBezTo>
                  <a:cubicBezTo>
                    <a:pt x="2627" y="2900"/>
                    <a:pt x="2324" y="3031"/>
                    <a:pt x="1766" y="3031"/>
                  </a:cubicBezTo>
                  <a:lnTo>
                    <a:pt x="1705" y="3031"/>
                  </a:lnTo>
                  <a:cubicBezTo>
                    <a:pt x="1358" y="3025"/>
                    <a:pt x="1209" y="2844"/>
                    <a:pt x="1144" y="2665"/>
                  </a:cubicBezTo>
                  <a:cubicBezTo>
                    <a:pt x="1364" y="2653"/>
                    <a:pt x="1547" y="2547"/>
                    <a:pt x="1630" y="2376"/>
                  </a:cubicBezTo>
                  <a:cubicBezTo>
                    <a:pt x="1713" y="2206"/>
                    <a:pt x="1681" y="2009"/>
                    <a:pt x="1544" y="1832"/>
                  </a:cubicBezTo>
                  <a:cubicBezTo>
                    <a:pt x="1468" y="1736"/>
                    <a:pt x="1390" y="1714"/>
                    <a:pt x="1338" y="1714"/>
                  </a:cubicBezTo>
                  <a:cubicBezTo>
                    <a:pt x="1263" y="1714"/>
                    <a:pt x="1191" y="1755"/>
                    <a:pt x="1130" y="1832"/>
                  </a:cubicBezTo>
                  <a:cubicBezTo>
                    <a:pt x="1019" y="1970"/>
                    <a:pt x="935" y="2237"/>
                    <a:pt x="967" y="2513"/>
                  </a:cubicBezTo>
                  <a:cubicBezTo>
                    <a:pt x="813" y="2483"/>
                    <a:pt x="653" y="2407"/>
                    <a:pt x="495" y="2291"/>
                  </a:cubicBezTo>
                  <a:cubicBezTo>
                    <a:pt x="134" y="2021"/>
                    <a:pt x="210" y="1645"/>
                    <a:pt x="261" y="1495"/>
                  </a:cubicBezTo>
                  <a:cubicBezTo>
                    <a:pt x="369" y="1170"/>
                    <a:pt x="658" y="904"/>
                    <a:pt x="904" y="904"/>
                  </a:cubicBezTo>
                  <a:cubicBezTo>
                    <a:pt x="964" y="904"/>
                    <a:pt x="1023" y="920"/>
                    <a:pt x="1074" y="952"/>
                  </a:cubicBezTo>
                  <a:cubicBezTo>
                    <a:pt x="1085" y="960"/>
                    <a:pt x="1098" y="963"/>
                    <a:pt x="1110" y="963"/>
                  </a:cubicBezTo>
                  <a:cubicBezTo>
                    <a:pt x="1150" y="963"/>
                    <a:pt x="1187" y="928"/>
                    <a:pt x="1181" y="883"/>
                  </a:cubicBezTo>
                  <a:cubicBezTo>
                    <a:pt x="1181" y="879"/>
                    <a:pt x="1134" y="506"/>
                    <a:pt x="1310" y="304"/>
                  </a:cubicBezTo>
                  <a:cubicBezTo>
                    <a:pt x="1386" y="218"/>
                    <a:pt x="1493" y="176"/>
                    <a:pt x="1630" y="176"/>
                  </a:cubicBezTo>
                  <a:cubicBezTo>
                    <a:pt x="1728" y="176"/>
                    <a:pt x="1841" y="197"/>
                    <a:pt x="1969" y="240"/>
                  </a:cubicBezTo>
                  <a:cubicBezTo>
                    <a:pt x="2086" y="277"/>
                    <a:pt x="2194" y="331"/>
                    <a:pt x="2294" y="400"/>
                  </a:cubicBezTo>
                  <a:cubicBezTo>
                    <a:pt x="2100" y="668"/>
                    <a:pt x="2031" y="1026"/>
                    <a:pt x="2246" y="1210"/>
                  </a:cubicBezTo>
                  <a:cubicBezTo>
                    <a:pt x="2310" y="1265"/>
                    <a:pt x="2380" y="1290"/>
                    <a:pt x="2446" y="1290"/>
                  </a:cubicBezTo>
                  <a:cubicBezTo>
                    <a:pt x="2561" y="1290"/>
                    <a:pt x="2666" y="1215"/>
                    <a:pt x="2714" y="1082"/>
                  </a:cubicBezTo>
                  <a:cubicBezTo>
                    <a:pt x="2781" y="894"/>
                    <a:pt x="2737" y="610"/>
                    <a:pt x="2495" y="380"/>
                  </a:cubicBezTo>
                  <a:cubicBezTo>
                    <a:pt x="2644" y="226"/>
                    <a:pt x="2825" y="145"/>
                    <a:pt x="3010" y="145"/>
                  </a:cubicBezTo>
                  <a:close/>
                  <a:moveTo>
                    <a:pt x="3009" y="1"/>
                  </a:moveTo>
                  <a:cubicBezTo>
                    <a:pt x="2786" y="1"/>
                    <a:pt x="2561" y="105"/>
                    <a:pt x="2385" y="291"/>
                  </a:cubicBezTo>
                  <a:cubicBezTo>
                    <a:pt x="2271" y="211"/>
                    <a:pt x="2147" y="149"/>
                    <a:pt x="2015" y="106"/>
                  </a:cubicBezTo>
                  <a:cubicBezTo>
                    <a:pt x="1872" y="59"/>
                    <a:pt x="1744" y="35"/>
                    <a:pt x="1630" y="35"/>
                  </a:cubicBezTo>
                  <a:cubicBezTo>
                    <a:pt x="1449" y="35"/>
                    <a:pt x="1306" y="94"/>
                    <a:pt x="1203" y="211"/>
                  </a:cubicBezTo>
                  <a:cubicBezTo>
                    <a:pt x="1055" y="382"/>
                    <a:pt x="1031" y="633"/>
                    <a:pt x="1032" y="781"/>
                  </a:cubicBezTo>
                  <a:cubicBezTo>
                    <a:pt x="994" y="770"/>
                    <a:pt x="955" y="764"/>
                    <a:pt x="915" y="764"/>
                  </a:cubicBezTo>
                  <a:cubicBezTo>
                    <a:pt x="911" y="764"/>
                    <a:pt x="908" y="764"/>
                    <a:pt x="904" y="764"/>
                  </a:cubicBezTo>
                  <a:cubicBezTo>
                    <a:pt x="596" y="764"/>
                    <a:pt x="254" y="1066"/>
                    <a:pt x="126" y="1451"/>
                  </a:cubicBezTo>
                  <a:cubicBezTo>
                    <a:pt x="0" y="1828"/>
                    <a:pt x="104" y="2174"/>
                    <a:pt x="409" y="2404"/>
                  </a:cubicBezTo>
                  <a:cubicBezTo>
                    <a:pt x="603" y="2549"/>
                    <a:pt x="804" y="2637"/>
                    <a:pt x="995" y="2661"/>
                  </a:cubicBezTo>
                  <a:cubicBezTo>
                    <a:pt x="1084" y="2980"/>
                    <a:pt x="1340" y="3166"/>
                    <a:pt x="1703" y="3173"/>
                  </a:cubicBezTo>
                  <a:lnTo>
                    <a:pt x="1766" y="3173"/>
                  </a:lnTo>
                  <a:cubicBezTo>
                    <a:pt x="2250" y="3173"/>
                    <a:pt x="2630" y="3075"/>
                    <a:pt x="2874" y="2891"/>
                  </a:cubicBezTo>
                  <a:cubicBezTo>
                    <a:pt x="2914" y="2938"/>
                    <a:pt x="2958" y="2979"/>
                    <a:pt x="3007" y="3018"/>
                  </a:cubicBezTo>
                  <a:cubicBezTo>
                    <a:pt x="3108" y="3099"/>
                    <a:pt x="3234" y="3141"/>
                    <a:pt x="3380" y="3141"/>
                  </a:cubicBezTo>
                  <a:cubicBezTo>
                    <a:pt x="3845" y="3141"/>
                    <a:pt x="4446" y="2694"/>
                    <a:pt x="4667" y="2186"/>
                  </a:cubicBezTo>
                  <a:cubicBezTo>
                    <a:pt x="4811" y="1852"/>
                    <a:pt x="4771" y="1541"/>
                    <a:pt x="4553" y="1309"/>
                  </a:cubicBezTo>
                  <a:cubicBezTo>
                    <a:pt x="4393" y="1138"/>
                    <a:pt x="4211" y="1049"/>
                    <a:pt x="4013" y="1043"/>
                  </a:cubicBezTo>
                  <a:cubicBezTo>
                    <a:pt x="3996" y="689"/>
                    <a:pt x="3791" y="355"/>
                    <a:pt x="3453" y="138"/>
                  </a:cubicBezTo>
                  <a:cubicBezTo>
                    <a:pt x="3310" y="46"/>
                    <a:pt x="3162" y="1"/>
                    <a:pt x="300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7" name="Google Shape;1727;p44"/>
          <p:cNvGrpSpPr/>
          <p:nvPr/>
        </p:nvGrpSpPr>
        <p:grpSpPr>
          <a:xfrm>
            <a:off x="1259243" y="676958"/>
            <a:ext cx="134272" cy="133870"/>
            <a:chOff x="843668" y="3390058"/>
            <a:chExt cx="134272" cy="133870"/>
          </a:xfrm>
        </p:grpSpPr>
        <p:sp>
          <p:nvSpPr>
            <p:cNvPr id="1728" name="Google Shape;1728;p44"/>
            <p:cNvSpPr/>
            <p:nvPr/>
          </p:nvSpPr>
          <p:spPr>
            <a:xfrm>
              <a:off x="843869" y="3390058"/>
              <a:ext cx="132266" cy="133870"/>
            </a:xfrm>
            <a:custGeom>
              <a:avLst/>
              <a:gdLst/>
              <a:ahLst/>
              <a:cxnLst/>
              <a:rect l="l" t="t" r="r" b="b"/>
              <a:pathLst>
                <a:path w="1319" h="1335" extrusionOk="0">
                  <a:moveTo>
                    <a:pt x="718" y="0"/>
                  </a:moveTo>
                  <a:cubicBezTo>
                    <a:pt x="679" y="0"/>
                    <a:pt x="647" y="31"/>
                    <a:pt x="647" y="70"/>
                  </a:cubicBezTo>
                  <a:lnTo>
                    <a:pt x="644" y="475"/>
                  </a:lnTo>
                  <a:lnTo>
                    <a:pt x="402" y="217"/>
                  </a:lnTo>
                  <a:cubicBezTo>
                    <a:pt x="387" y="202"/>
                    <a:pt x="369" y="195"/>
                    <a:pt x="353" y="195"/>
                  </a:cubicBezTo>
                  <a:cubicBezTo>
                    <a:pt x="299" y="195"/>
                    <a:pt x="252" y="262"/>
                    <a:pt x="298" y="314"/>
                  </a:cubicBezTo>
                  <a:lnTo>
                    <a:pt x="549" y="579"/>
                  </a:lnTo>
                  <a:lnTo>
                    <a:pt x="95" y="583"/>
                  </a:lnTo>
                  <a:cubicBezTo>
                    <a:pt x="0" y="584"/>
                    <a:pt x="1" y="725"/>
                    <a:pt x="95" y="725"/>
                  </a:cubicBezTo>
                  <a:cubicBezTo>
                    <a:pt x="95" y="725"/>
                    <a:pt x="96" y="725"/>
                    <a:pt x="96" y="725"/>
                  </a:cubicBezTo>
                  <a:lnTo>
                    <a:pt x="509" y="721"/>
                  </a:lnTo>
                  <a:lnTo>
                    <a:pt x="509" y="721"/>
                  </a:lnTo>
                  <a:lnTo>
                    <a:pt x="190" y="945"/>
                  </a:lnTo>
                  <a:cubicBezTo>
                    <a:pt x="132" y="984"/>
                    <a:pt x="160" y="1074"/>
                    <a:pt x="230" y="1074"/>
                  </a:cubicBezTo>
                  <a:cubicBezTo>
                    <a:pt x="244" y="1074"/>
                    <a:pt x="258" y="1070"/>
                    <a:pt x="270" y="1062"/>
                  </a:cubicBezTo>
                  <a:lnTo>
                    <a:pt x="643" y="801"/>
                  </a:lnTo>
                  <a:lnTo>
                    <a:pt x="640" y="1264"/>
                  </a:lnTo>
                  <a:cubicBezTo>
                    <a:pt x="639" y="1302"/>
                    <a:pt x="671" y="1334"/>
                    <a:pt x="710" y="1334"/>
                  </a:cubicBezTo>
                  <a:cubicBezTo>
                    <a:pt x="750" y="1334"/>
                    <a:pt x="780" y="1302"/>
                    <a:pt x="780" y="1264"/>
                  </a:cubicBezTo>
                  <a:lnTo>
                    <a:pt x="783" y="828"/>
                  </a:lnTo>
                  <a:lnTo>
                    <a:pt x="1042" y="1102"/>
                  </a:lnTo>
                  <a:cubicBezTo>
                    <a:pt x="1058" y="1118"/>
                    <a:pt x="1076" y="1125"/>
                    <a:pt x="1093" y="1125"/>
                  </a:cubicBezTo>
                  <a:cubicBezTo>
                    <a:pt x="1148" y="1125"/>
                    <a:pt x="1195" y="1057"/>
                    <a:pt x="1145" y="1004"/>
                  </a:cubicBezTo>
                  <a:lnTo>
                    <a:pt x="874" y="718"/>
                  </a:lnTo>
                  <a:lnTo>
                    <a:pt x="1242" y="714"/>
                  </a:lnTo>
                  <a:cubicBezTo>
                    <a:pt x="1280" y="714"/>
                    <a:pt x="1312" y="682"/>
                    <a:pt x="1312" y="643"/>
                  </a:cubicBezTo>
                  <a:cubicBezTo>
                    <a:pt x="1312" y="605"/>
                    <a:pt x="1282" y="574"/>
                    <a:pt x="1244" y="574"/>
                  </a:cubicBezTo>
                  <a:cubicBezTo>
                    <a:pt x="1243" y="574"/>
                    <a:pt x="1242" y="574"/>
                    <a:pt x="1242" y="574"/>
                  </a:cubicBezTo>
                  <a:lnTo>
                    <a:pt x="968" y="576"/>
                  </a:lnTo>
                  <a:lnTo>
                    <a:pt x="968" y="576"/>
                  </a:lnTo>
                  <a:lnTo>
                    <a:pt x="1255" y="376"/>
                  </a:lnTo>
                  <a:cubicBezTo>
                    <a:pt x="1319" y="331"/>
                    <a:pt x="1275" y="245"/>
                    <a:pt x="1215" y="245"/>
                  </a:cubicBezTo>
                  <a:cubicBezTo>
                    <a:pt x="1201" y="245"/>
                    <a:pt x="1187" y="249"/>
                    <a:pt x="1173" y="258"/>
                  </a:cubicBezTo>
                  <a:lnTo>
                    <a:pt x="786" y="530"/>
                  </a:lnTo>
                  <a:lnTo>
                    <a:pt x="788" y="71"/>
                  </a:lnTo>
                  <a:cubicBezTo>
                    <a:pt x="788" y="32"/>
                    <a:pt x="756" y="0"/>
                    <a:pt x="7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4"/>
            <p:cNvSpPr/>
            <p:nvPr/>
          </p:nvSpPr>
          <p:spPr>
            <a:xfrm>
              <a:off x="907847" y="3390058"/>
              <a:ext cx="15042" cy="133870"/>
            </a:xfrm>
            <a:custGeom>
              <a:avLst/>
              <a:gdLst/>
              <a:ahLst/>
              <a:cxnLst/>
              <a:rect l="l" t="t" r="r" b="b"/>
              <a:pathLst>
                <a:path w="150" h="1335" extrusionOk="0">
                  <a:moveTo>
                    <a:pt x="80" y="0"/>
                  </a:moveTo>
                  <a:cubicBezTo>
                    <a:pt x="40" y="0"/>
                    <a:pt x="9" y="32"/>
                    <a:pt x="9" y="71"/>
                  </a:cubicBezTo>
                  <a:lnTo>
                    <a:pt x="1" y="1264"/>
                  </a:lnTo>
                  <a:cubicBezTo>
                    <a:pt x="1" y="1302"/>
                    <a:pt x="33" y="1334"/>
                    <a:pt x="72" y="1334"/>
                  </a:cubicBezTo>
                  <a:cubicBezTo>
                    <a:pt x="110" y="1334"/>
                    <a:pt x="142" y="1304"/>
                    <a:pt x="142" y="1265"/>
                  </a:cubicBezTo>
                  <a:lnTo>
                    <a:pt x="149" y="71"/>
                  </a:lnTo>
                  <a:cubicBezTo>
                    <a:pt x="149" y="32"/>
                    <a:pt x="118"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4"/>
            <p:cNvSpPr/>
            <p:nvPr/>
          </p:nvSpPr>
          <p:spPr>
            <a:xfrm>
              <a:off x="856905" y="3414526"/>
              <a:ext cx="119230" cy="83431"/>
            </a:xfrm>
            <a:custGeom>
              <a:avLst/>
              <a:gdLst/>
              <a:ahLst/>
              <a:cxnLst/>
              <a:rect l="l" t="t" r="r" b="b"/>
              <a:pathLst>
                <a:path w="1189" h="832" extrusionOk="0">
                  <a:moveTo>
                    <a:pt x="1085" y="1"/>
                  </a:moveTo>
                  <a:cubicBezTo>
                    <a:pt x="1071" y="1"/>
                    <a:pt x="1057" y="5"/>
                    <a:pt x="1043" y="14"/>
                  </a:cubicBezTo>
                  <a:lnTo>
                    <a:pt x="58" y="701"/>
                  </a:lnTo>
                  <a:cubicBezTo>
                    <a:pt x="1" y="741"/>
                    <a:pt x="29" y="831"/>
                    <a:pt x="98" y="831"/>
                  </a:cubicBezTo>
                  <a:cubicBezTo>
                    <a:pt x="113" y="831"/>
                    <a:pt x="126" y="826"/>
                    <a:pt x="138" y="819"/>
                  </a:cubicBezTo>
                  <a:lnTo>
                    <a:pt x="1125" y="132"/>
                  </a:lnTo>
                  <a:cubicBezTo>
                    <a:pt x="1189" y="87"/>
                    <a:pt x="1145" y="1"/>
                    <a:pt x="10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4"/>
            <p:cNvSpPr/>
            <p:nvPr/>
          </p:nvSpPr>
          <p:spPr>
            <a:xfrm>
              <a:off x="868738" y="3409512"/>
              <a:ext cx="94361" cy="93358"/>
            </a:xfrm>
            <a:custGeom>
              <a:avLst/>
              <a:gdLst/>
              <a:ahLst/>
              <a:cxnLst/>
              <a:rect l="l" t="t" r="r" b="b"/>
              <a:pathLst>
                <a:path w="941" h="931" extrusionOk="0">
                  <a:moveTo>
                    <a:pt x="102" y="1"/>
                  </a:moveTo>
                  <a:cubicBezTo>
                    <a:pt x="47" y="1"/>
                    <a:pt x="0" y="69"/>
                    <a:pt x="50" y="122"/>
                  </a:cubicBezTo>
                  <a:lnTo>
                    <a:pt x="794" y="908"/>
                  </a:lnTo>
                  <a:cubicBezTo>
                    <a:pt x="808" y="923"/>
                    <a:pt x="827" y="931"/>
                    <a:pt x="845" y="931"/>
                  </a:cubicBezTo>
                  <a:cubicBezTo>
                    <a:pt x="908" y="931"/>
                    <a:pt x="940" y="856"/>
                    <a:pt x="897" y="812"/>
                  </a:cubicBezTo>
                  <a:lnTo>
                    <a:pt x="153"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4"/>
            <p:cNvSpPr/>
            <p:nvPr/>
          </p:nvSpPr>
          <p:spPr>
            <a:xfrm>
              <a:off x="843668" y="3447517"/>
              <a:ext cx="134272" cy="15443"/>
            </a:xfrm>
            <a:custGeom>
              <a:avLst/>
              <a:gdLst/>
              <a:ahLst/>
              <a:cxnLst/>
              <a:rect l="l" t="t" r="r" b="b"/>
              <a:pathLst>
                <a:path w="1339" h="154" extrusionOk="0">
                  <a:moveTo>
                    <a:pt x="1244" y="1"/>
                  </a:moveTo>
                  <a:cubicBezTo>
                    <a:pt x="1243" y="1"/>
                    <a:pt x="1243" y="1"/>
                    <a:pt x="1242" y="1"/>
                  </a:cubicBezTo>
                  <a:lnTo>
                    <a:pt x="95" y="11"/>
                  </a:lnTo>
                  <a:cubicBezTo>
                    <a:pt x="0" y="11"/>
                    <a:pt x="2" y="153"/>
                    <a:pt x="97" y="153"/>
                  </a:cubicBezTo>
                  <a:lnTo>
                    <a:pt x="1244" y="142"/>
                  </a:lnTo>
                  <a:cubicBezTo>
                    <a:pt x="1338" y="141"/>
                    <a:pt x="1337" y="1"/>
                    <a:pt x="12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3" name="Google Shape;1733;p44"/>
          <p:cNvGrpSpPr/>
          <p:nvPr/>
        </p:nvGrpSpPr>
        <p:grpSpPr>
          <a:xfrm>
            <a:off x="2226510" y="810825"/>
            <a:ext cx="534682" cy="318282"/>
            <a:chOff x="5797442" y="3387417"/>
            <a:chExt cx="458285" cy="272805"/>
          </a:xfrm>
        </p:grpSpPr>
        <p:sp>
          <p:nvSpPr>
            <p:cNvPr id="1734" name="Google Shape;1734;p44"/>
            <p:cNvSpPr/>
            <p:nvPr/>
          </p:nvSpPr>
          <p:spPr>
            <a:xfrm>
              <a:off x="5817813" y="3387417"/>
              <a:ext cx="413419" cy="272719"/>
            </a:xfrm>
            <a:custGeom>
              <a:avLst/>
              <a:gdLst/>
              <a:ahLst/>
              <a:cxnLst/>
              <a:rect l="l" t="t" r="r" b="b"/>
              <a:pathLst>
                <a:path w="4810" h="3173" extrusionOk="0">
                  <a:moveTo>
                    <a:pt x="3008" y="0"/>
                  </a:moveTo>
                  <a:cubicBezTo>
                    <a:pt x="2785" y="0"/>
                    <a:pt x="2560" y="105"/>
                    <a:pt x="2384" y="290"/>
                  </a:cubicBezTo>
                  <a:cubicBezTo>
                    <a:pt x="2270" y="212"/>
                    <a:pt x="2146" y="149"/>
                    <a:pt x="2013" y="107"/>
                  </a:cubicBezTo>
                  <a:cubicBezTo>
                    <a:pt x="1871" y="59"/>
                    <a:pt x="1742" y="35"/>
                    <a:pt x="1628" y="35"/>
                  </a:cubicBezTo>
                  <a:cubicBezTo>
                    <a:pt x="1448" y="35"/>
                    <a:pt x="1306" y="95"/>
                    <a:pt x="1203" y="212"/>
                  </a:cubicBezTo>
                  <a:cubicBezTo>
                    <a:pt x="1052" y="381"/>
                    <a:pt x="1031" y="634"/>
                    <a:pt x="1032" y="781"/>
                  </a:cubicBezTo>
                  <a:cubicBezTo>
                    <a:pt x="989" y="769"/>
                    <a:pt x="947" y="764"/>
                    <a:pt x="904" y="764"/>
                  </a:cubicBezTo>
                  <a:cubicBezTo>
                    <a:pt x="595" y="764"/>
                    <a:pt x="253" y="1066"/>
                    <a:pt x="124" y="1452"/>
                  </a:cubicBezTo>
                  <a:cubicBezTo>
                    <a:pt x="0" y="1828"/>
                    <a:pt x="103" y="2175"/>
                    <a:pt x="409" y="2404"/>
                  </a:cubicBezTo>
                  <a:cubicBezTo>
                    <a:pt x="603" y="2548"/>
                    <a:pt x="804" y="2636"/>
                    <a:pt x="995" y="2661"/>
                  </a:cubicBezTo>
                  <a:cubicBezTo>
                    <a:pt x="1084" y="2981"/>
                    <a:pt x="1340" y="3167"/>
                    <a:pt x="1702" y="3173"/>
                  </a:cubicBezTo>
                  <a:lnTo>
                    <a:pt x="1766" y="3173"/>
                  </a:lnTo>
                  <a:cubicBezTo>
                    <a:pt x="2249" y="3173"/>
                    <a:pt x="2630" y="3076"/>
                    <a:pt x="2874" y="2890"/>
                  </a:cubicBezTo>
                  <a:cubicBezTo>
                    <a:pt x="2914" y="2937"/>
                    <a:pt x="2958" y="2980"/>
                    <a:pt x="3005" y="3017"/>
                  </a:cubicBezTo>
                  <a:cubicBezTo>
                    <a:pt x="3108" y="3099"/>
                    <a:pt x="3234" y="3140"/>
                    <a:pt x="3378" y="3140"/>
                  </a:cubicBezTo>
                  <a:cubicBezTo>
                    <a:pt x="3843" y="3140"/>
                    <a:pt x="4445" y="2695"/>
                    <a:pt x="4666" y="2187"/>
                  </a:cubicBezTo>
                  <a:cubicBezTo>
                    <a:pt x="4810" y="1853"/>
                    <a:pt x="4770" y="1540"/>
                    <a:pt x="4553" y="1309"/>
                  </a:cubicBezTo>
                  <a:cubicBezTo>
                    <a:pt x="4392" y="1138"/>
                    <a:pt x="4211" y="1048"/>
                    <a:pt x="4012" y="1043"/>
                  </a:cubicBezTo>
                  <a:cubicBezTo>
                    <a:pt x="3996" y="689"/>
                    <a:pt x="3790" y="356"/>
                    <a:pt x="3452" y="138"/>
                  </a:cubicBezTo>
                  <a:cubicBezTo>
                    <a:pt x="3309" y="47"/>
                    <a:pt x="3160" y="0"/>
                    <a:pt x="300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4"/>
            <p:cNvSpPr/>
            <p:nvPr/>
          </p:nvSpPr>
          <p:spPr>
            <a:xfrm>
              <a:off x="5797442" y="3393519"/>
              <a:ext cx="458285" cy="260600"/>
            </a:xfrm>
            <a:custGeom>
              <a:avLst/>
              <a:gdLst/>
              <a:ahLst/>
              <a:cxnLst/>
              <a:rect l="l" t="t" r="r" b="b"/>
              <a:pathLst>
                <a:path w="5332" h="3032" extrusionOk="0">
                  <a:moveTo>
                    <a:pt x="3246" y="0"/>
                  </a:moveTo>
                  <a:cubicBezTo>
                    <a:pt x="3000" y="0"/>
                    <a:pt x="2781" y="136"/>
                    <a:pt x="2631" y="316"/>
                  </a:cubicBezTo>
                  <a:lnTo>
                    <a:pt x="2631" y="316"/>
                  </a:lnTo>
                  <a:cubicBezTo>
                    <a:pt x="2530" y="234"/>
                    <a:pt x="2398" y="160"/>
                    <a:pt x="2229" y="103"/>
                  </a:cubicBezTo>
                  <a:cubicBezTo>
                    <a:pt x="2087" y="55"/>
                    <a:pt x="1967" y="35"/>
                    <a:pt x="1866" y="35"/>
                  </a:cubicBezTo>
                  <a:cubicBezTo>
                    <a:pt x="1243" y="35"/>
                    <a:pt x="1347" y="821"/>
                    <a:pt x="1347" y="821"/>
                  </a:cubicBezTo>
                  <a:cubicBezTo>
                    <a:pt x="1282" y="781"/>
                    <a:pt x="1212" y="763"/>
                    <a:pt x="1140" y="763"/>
                  </a:cubicBezTo>
                  <a:cubicBezTo>
                    <a:pt x="611" y="763"/>
                    <a:pt x="1" y="1761"/>
                    <a:pt x="689" y="2275"/>
                  </a:cubicBezTo>
                  <a:cubicBezTo>
                    <a:pt x="906" y="2438"/>
                    <a:pt x="1112" y="2512"/>
                    <a:pt x="1289" y="2523"/>
                  </a:cubicBezTo>
                  <a:lnTo>
                    <a:pt x="1289" y="2523"/>
                  </a:lnTo>
                  <a:cubicBezTo>
                    <a:pt x="1347" y="2791"/>
                    <a:pt x="1536" y="3024"/>
                    <a:pt x="1942" y="3031"/>
                  </a:cubicBezTo>
                  <a:cubicBezTo>
                    <a:pt x="1962" y="3031"/>
                    <a:pt x="1983" y="3031"/>
                    <a:pt x="2003" y="3031"/>
                  </a:cubicBezTo>
                  <a:cubicBezTo>
                    <a:pt x="2548" y="3031"/>
                    <a:pt x="2915" y="2906"/>
                    <a:pt x="3122" y="2719"/>
                  </a:cubicBezTo>
                  <a:lnTo>
                    <a:pt x="3122" y="2719"/>
                  </a:lnTo>
                  <a:cubicBezTo>
                    <a:pt x="3166" y="2778"/>
                    <a:pt x="3220" y="2836"/>
                    <a:pt x="3288" y="2890"/>
                  </a:cubicBezTo>
                  <a:cubicBezTo>
                    <a:pt x="3381" y="2965"/>
                    <a:pt x="3494" y="2998"/>
                    <a:pt x="3617" y="2998"/>
                  </a:cubicBezTo>
                  <a:cubicBezTo>
                    <a:pt x="4317" y="2998"/>
                    <a:pt x="5332" y="1921"/>
                    <a:pt x="4738" y="1286"/>
                  </a:cubicBezTo>
                  <a:cubicBezTo>
                    <a:pt x="4572" y="1109"/>
                    <a:pt x="4395" y="1043"/>
                    <a:pt x="4230" y="1043"/>
                  </a:cubicBezTo>
                  <a:cubicBezTo>
                    <a:pt x="4213" y="1043"/>
                    <a:pt x="4196" y="1043"/>
                    <a:pt x="4179" y="1045"/>
                  </a:cubicBezTo>
                  <a:lnTo>
                    <a:pt x="4179" y="1045"/>
                  </a:lnTo>
                  <a:cubicBezTo>
                    <a:pt x="4188" y="733"/>
                    <a:pt x="4035" y="374"/>
                    <a:pt x="3651" y="127"/>
                  </a:cubicBezTo>
                  <a:cubicBezTo>
                    <a:pt x="3512" y="38"/>
                    <a:pt x="3375" y="0"/>
                    <a:pt x="32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4"/>
            <p:cNvSpPr/>
            <p:nvPr/>
          </p:nvSpPr>
          <p:spPr>
            <a:xfrm>
              <a:off x="5817813" y="3387503"/>
              <a:ext cx="413591" cy="272719"/>
            </a:xfrm>
            <a:custGeom>
              <a:avLst/>
              <a:gdLst/>
              <a:ahLst/>
              <a:cxnLst/>
              <a:rect l="l" t="t" r="r" b="b"/>
              <a:pathLst>
                <a:path w="4812" h="3173" extrusionOk="0">
                  <a:moveTo>
                    <a:pt x="2403" y="490"/>
                  </a:moveTo>
                  <a:cubicBezTo>
                    <a:pt x="2592" y="675"/>
                    <a:pt x="2631" y="891"/>
                    <a:pt x="2579" y="1034"/>
                  </a:cubicBezTo>
                  <a:cubicBezTo>
                    <a:pt x="2552" y="1109"/>
                    <a:pt x="2505" y="1149"/>
                    <a:pt x="2449" y="1149"/>
                  </a:cubicBezTo>
                  <a:cubicBezTo>
                    <a:pt x="2414" y="1149"/>
                    <a:pt x="2375" y="1134"/>
                    <a:pt x="2337" y="1101"/>
                  </a:cubicBezTo>
                  <a:cubicBezTo>
                    <a:pt x="2205" y="987"/>
                    <a:pt x="2236" y="724"/>
                    <a:pt x="2403" y="490"/>
                  </a:cubicBezTo>
                  <a:close/>
                  <a:moveTo>
                    <a:pt x="3865" y="1197"/>
                  </a:moveTo>
                  <a:lnTo>
                    <a:pt x="3865" y="1198"/>
                  </a:lnTo>
                  <a:cubicBezTo>
                    <a:pt x="3830" y="1458"/>
                    <a:pt x="3670" y="1649"/>
                    <a:pt x="3457" y="1676"/>
                  </a:cubicBezTo>
                  <a:cubicBezTo>
                    <a:pt x="3445" y="1677"/>
                    <a:pt x="3433" y="1678"/>
                    <a:pt x="3422" y="1678"/>
                  </a:cubicBezTo>
                  <a:cubicBezTo>
                    <a:pt x="3365" y="1678"/>
                    <a:pt x="3364" y="1660"/>
                    <a:pt x="3364" y="1646"/>
                  </a:cubicBezTo>
                  <a:cubicBezTo>
                    <a:pt x="3360" y="1537"/>
                    <a:pt x="3568" y="1264"/>
                    <a:pt x="3865" y="1197"/>
                  </a:cubicBezTo>
                  <a:close/>
                  <a:moveTo>
                    <a:pt x="1338" y="1855"/>
                  </a:moveTo>
                  <a:lnTo>
                    <a:pt x="1338" y="1856"/>
                  </a:lnTo>
                  <a:cubicBezTo>
                    <a:pt x="1376" y="1856"/>
                    <a:pt x="1409" y="1891"/>
                    <a:pt x="1432" y="1918"/>
                  </a:cubicBezTo>
                  <a:cubicBezTo>
                    <a:pt x="1536" y="2050"/>
                    <a:pt x="1560" y="2194"/>
                    <a:pt x="1503" y="2313"/>
                  </a:cubicBezTo>
                  <a:cubicBezTo>
                    <a:pt x="1440" y="2440"/>
                    <a:pt x="1291" y="2522"/>
                    <a:pt x="1111" y="2525"/>
                  </a:cubicBezTo>
                  <a:cubicBezTo>
                    <a:pt x="1076" y="2288"/>
                    <a:pt x="1146" y="2037"/>
                    <a:pt x="1241" y="1920"/>
                  </a:cubicBezTo>
                  <a:cubicBezTo>
                    <a:pt x="1274" y="1878"/>
                    <a:pt x="1309" y="1855"/>
                    <a:pt x="1338" y="1855"/>
                  </a:cubicBezTo>
                  <a:close/>
                  <a:moveTo>
                    <a:pt x="2933" y="2063"/>
                  </a:moveTo>
                  <a:lnTo>
                    <a:pt x="2933" y="2065"/>
                  </a:lnTo>
                  <a:cubicBezTo>
                    <a:pt x="2945" y="2065"/>
                    <a:pt x="2973" y="2093"/>
                    <a:pt x="2997" y="2166"/>
                  </a:cubicBezTo>
                  <a:cubicBezTo>
                    <a:pt x="3055" y="2355"/>
                    <a:pt x="3019" y="2534"/>
                    <a:pt x="2897" y="2677"/>
                  </a:cubicBezTo>
                  <a:cubicBezTo>
                    <a:pt x="2786" y="2478"/>
                    <a:pt x="2797" y="2267"/>
                    <a:pt x="2860" y="2142"/>
                  </a:cubicBezTo>
                  <a:cubicBezTo>
                    <a:pt x="2889" y="2085"/>
                    <a:pt x="2920" y="2063"/>
                    <a:pt x="2933" y="2063"/>
                  </a:cubicBezTo>
                  <a:close/>
                  <a:moveTo>
                    <a:pt x="3010" y="145"/>
                  </a:moveTo>
                  <a:cubicBezTo>
                    <a:pt x="3133" y="145"/>
                    <a:pt x="3259" y="181"/>
                    <a:pt x="3377" y="257"/>
                  </a:cubicBezTo>
                  <a:cubicBezTo>
                    <a:pt x="3676" y="450"/>
                    <a:pt x="3858" y="744"/>
                    <a:pt x="3872" y="1053"/>
                  </a:cubicBezTo>
                  <a:cubicBezTo>
                    <a:pt x="3503" y="1117"/>
                    <a:pt x="3215" y="1452"/>
                    <a:pt x="3223" y="1653"/>
                  </a:cubicBezTo>
                  <a:cubicBezTo>
                    <a:pt x="3226" y="1733"/>
                    <a:pt x="3281" y="1820"/>
                    <a:pt x="3422" y="1820"/>
                  </a:cubicBezTo>
                  <a:cubicBezTo>
                    <a:pt x="3441" y="1819"/>
                    <a:pt x="3458" y="1819"/>
                    <a:pt x="3476" y="1816"/>
                  </a:cubicBezTo>
                  <a:cubicBezTo>
                    <a:pt x="3765" y="1779"/>
                    <a:pt x="3976" y="1522"/>
                    <a:pt x="4009" y="1184"/>
                  </a:cubicBezTo>
                  <a:cubicBezTo>
                    <a:pt x="4168" y="1188"/>
                    <a:pt x="4317" y="1263"/>
                    <a:pt x="4450" y="1404"/>
                  </a:cubicBezTo>
                  <a:cubicBezTo>
                    <a:pt x="4676" y="1646"/>
                    <a:pt x="4621" y="1931"/>
                    <a:pt x="4536" y="2129"/>
                  </a:cubicBezTo>
                  <a:cubicBezTo>
                    <a:pt x="4339" y="2583"/>
                    <a:pt x="3789" y="2998"/>
                    <a:pt x="3380" y="2998"/>
                  </a:cubicBezTo>
                  <a:cubicBezTo>
                    <a:pt x="3267" y="2998"/>
                    <a:pt x="3171" y="2967"/>
                    <a:pt x="3095" y="2906"/>
                  </a:cubicBezTo>
                  <a:cubicBezTo>
                    <a:pt x="3053" y="2872"/>
                    <a:pt x="3015" y="2836"/>
                    <a:pt x="2980" y="2796"/>
                  </a:cubicBezTo>
                  <a:cubicBezTo>
                    <a:pt x="3152" y="2613"/>
                    <a:pt x="3208" y="2372"/>
                    <a:pt x="3134" y="2126"/>
                  </a:cubicBezTo>
                  <a:cubicBezTo>
                    <a:pt x="3077" y="1948"/>
                    <a:pt x="2984" y="1923"/>
                    <a:pt x="2933" y="1923"/>
                  </a:cubicBezTo>
                  <a:cubicBezTo>
                    <a:pt x="2856" y="1923"/>
                    <a:pt x="2783" y="1979"/>
                    <a:pt x="2733" y="2078"/>
                  </a:cubicBezTo>
                  <a:cubicBezTo>
                    <a:pt x="2646" y="2248"/>
                    <a:pt x="2635" y="2525"/>
                    <a:pt x="2790" y="2776"/>
                  </a:cubicBezTo>
                  <a:cubicBezTo>
                    <a:pt x="2627" y="2900"/>
                    <a:pt x="2324" y="3031"/>
                    <a:pt x="1766" y="3031"/>
                  </a:cubicBezTo>
                  <a:lnTo>
                    <a:pt x="1705" y="3031"/>
                  </a:lnTo>
                  <a:cubicBezTo>
                    <a:pt x="1358" y="3025"/>
                    <a:pt x="1209" y="2844"/>
                    <a:pt x="1144" y="2665"/>
                  </a:cubicBezTo>
                  <a:cubicBezTo>
                    <a:pt x="1364" y="2653"/>
                    <a:pt x="1547" y="2547"/>
                    <a:pt x="1630" y="2376"/>
                  </a:cubicBezTo>
                  <a:cubicBezTo>
                    <a:pt x="1713" y="2206"/>
                    <a:pt x="1681" y="2009"/>
                    <a:pt x="1544" y="1832"/>
                  </a:cubicBezTo>
                  <a:cubicBezTo>
                    <a:pt x="1468" y="1736"/>
                    <a:pt x="1390" y="1714"/>
                    <a:pt x="1338" y="1714"/>
                  </a:cubicBezTo>
                  <a:cubicBezTo>
                    <a:pt x="1263" y="1714"/>
                    <a:pt x="1191" y="1755"/>
                    <a:pt x="1130" y="1832"/>
                  </a:cubicBezTo>
                  <a:cubicBezTo>
                    <a:pt x="1019" y="1970"/>
                    <a:pt x="935" y="2237"/>
                    <a:pt x="967" y="2513"/>
                  </a:cubicBezTo>
                  <a:cubicBezTo>
                    <a:pt x="813" y="2483"/>
                    <a:pt x="653" y="2407"/>
                    <a:pt x="495" y="2291"/>
                  </a:cubicBezTo>
                  <a:cubicBezTo>
                    <a:pt x="134" y="2021"/>
                    <a:pt x="210" y="1645"/>
                    <a:pt x="261" y="1495"/>
                  </a:cubicBezTo>
                  <a:cubicBezTo>
                    <a:pt x="369" y="1170"/>
                    <a:pt x="658" y="904"/>
                    <a:pt x="904" y="904"/>
                  </a:cubicBezTo>
                  <a:cubicBezTo>
                    <a:pt x="964" y="904"/>
                    <a:pt x="1023" y="920"/>
                    <a:pt x="1074" y="952"/>
                  </a:cubicBezTo>
                  <a:cubicBezTo>
                    <a:pt x="1085" y="960"/>
                    <a:pt x="1098" y="963"/>
                    <a:pt x="1110" y="963"/>
                  </a:cubicBezTo>
                  <a:cubicBezTo>
                    <a:pt x="1150" y="963"/>
                    <a:pt x="1187" y="928"/>
                    <a:pt x="1181" y="883"/>
                  </a:cubicBezTo>
                  <a:cubicBezTo>
                    <a:pt x="1181" y="879"/>
                    <a:pt x="1134" y="506"/>
                    <a:pt x="1310" y="304"/>
                  </a:cubicBezTo>
                  <a:cubicBezTo>
                    <a:pt x="1386" y="218"/>
                    <a:pt x="1493" y="176"/>
                    <a:pt x="1630" y="176"/>
                  </a:cubicBezTo>
                  <a:cubicBezTo>
                    <a:pt x="1728" y="176"/>
                    <a:pt x="1841" y="197"/>
                    <a:pt x="1969" y="240"/>
                  </a:cubicBezTo>
                  <a:cubicBezTo>
                    <a:pt x="2086" y="277"/>
                    <a:pt x="2194" y="331"/>
                    <a:pt x="2294" y="400"/>
                  </a:cubicBezTo>
                  <a:cubicBezTo>
                    <a:pt x="2100" y="668"/>
                    <a:pt x="2031" y="1026"/>
                    <a:pt x="2246" y="1210"/>
                  </a:cubicBezTo>
                  <a:cubicBezTo>
                    <a:pt x="2310" y="1265"/>
                    <a:pt x="2380" y="1290"/>
                    <a:pt x="2446" y="1290"/>
                  </a:cubicBezTo>
                  <a:cubicBezTo>
                    <a:pt x="2561" y="1290"/>
                    <a:pt x="2666" y="1215"/>
                    <a:pt x="2714" y="1082"/>
                  </a:cubicBezTo>
                  <a:cubicBezTo>
                    <a:pt x="2781" y="894"/>
                    <a:pt x="2737" y="610"/>
                    <a:pt x="2495" y="380"/>
                  </a:cubicBezTo>
                  <a:cubicBezTo>
                    <a:pt x="2644" y="226"/>
                    <a:pt x="2825" y="145"/>
                    <a:pt x="3010" y="145"/>
                  </a:cubicBezTo>
                  <a:close/>
                  <a:moveTo>
                    <a:pt x="3009" y="1"/>
                  </a:moveTo>
                  <a:cubicBezTo>
                    <a:pt x="2786" y="1"/>
                    <a:pt x="2561" y="105"/>
                    <a:pt x="2385" y="291"/>
                  </a:cubicBezTo>
                  <a:cubicBezTo>
                    <a:pt x="2271" y="211"/>
                    <a:pt x="2147" y="149"/>
                    <a:pt x="2015" y="106"/>
                  </a:cubicBezTo>
                  <a:cubicBezTo>
                    <a:pt x="1872" y="59"/>
                    <a:pt x="1744" y="35"/>
                    <a:pt x="1630" y="35"/>
                  </a:cubicBezTo>
                  <a:cubicBezTo>
                    <a:pt x="1449" y="35"/>
                    <a:pt x="1306" y="94"/>
                    <a:pt x="1203" y="211"/>
                  </a:cubicBezTo>
                  <a:cubicBezTo>
                    <a:pt x="1055" y="382"/>
                    <a:pt x="1031" y="633"/>
                    <a:pt x="1032" y="781"/>
                  </a:cubicBezTo>
                  <a:cubicBezTo>
                    <a:pt x="994" y="770"/>
                    <a:pt x="955" y="764"/>
                    <a:pt x="915" y="764"/>
                  </a:cubicBezTo>
                  <a:cubicBezTo>
                    <a:pt x="911" y="764"/>
                    <a:pt x="908" y="764"/>
                    <a:pt x="904" y="764"/>
                  </a:cubicBezTo>
                  <a:cubicBezTo>
                    <a:pt x="596" y="764"/>
                    <a:pt x="254" y="1066"/>
                    <a:pt x="126" y="1451"/>
                  </a:cubicBezTo>
                  <a:cubicBezTo>
                    <a:pt x="0" y="1828"/>
                    <a:pt x="104" y="2174"/>
                    <a:pt x="409" y="2404"/>
                  </a:cubicBezTo>
                  <a:cubicBezTo>
                    <a:pt x="603" y="2549"/>
                    <a:pt x="804" y="2637"/>
                    <a:pt x="995" y="2661"/>
                  </a:cubicBezTo>
                  <a:cubicBezTo>
                    <a:pt x="1084" y="2980"/>
                    <a:pt x="1340" y="3166"/>
                    <a:pt x="1703" y="3173"/>
                  </a:cubicBezTo>
                  <a:lnTo>
                    <a:pt x="1766" y="3173"/>
                  </a:lnTo>
                  <a:cubicBezTo>
                    <a:pt x="2250" y="3173"/>
                    <a:pt x="2630" y="3075"/>
                    <a:pt x="2874" y="2891"/>
                  </a:cubicBezTo>
                  <a:cubicBezTo>
                    <a:pt x="2914" y="2938"/>
                    <a:pt x="2958" y="2979"/>
                    <a:pt x="3007" y="3018"/>
                  </a:cubicBezTo>
                  <a:cubicBezTo>
                    <a:pt x="3108" y="3099"/>
                    <a:pt x="3234" y="3141"/>
                    <a:pt x="3380" y="3141"/>
                  </a:cubicBezTo>
                  <a:cubicBezTo>
                    <a:pt x="3845" y="3141"/>
                    <a:pt x="4446" y="2694"/>
                    <a:pt x="4667" y="2186"/>
                  </a:cubicBezTo>
                  <a:cubicBezTo>
                    <a:pt x="4811" y="1852"/>
                    <a:pt x="4771" y="1541"/>
                    <a:pt x="4553" y="1309"/>
                  </a:cubicBezTo>
                  <a:cubicBezTo>
                    <a:pt x="4393" y="1138"/>
                    <a:pt x="4211" y="1049"/>
                    <a:pt x="4013" y="1043"/>
                  </a:cubicBezTo>
                  <a:cubicBezTo>
                    <a:pt x="3996" y="689"/>
                    <a:pt x="3791" y="355"/>
                    <a:pt x="3453" y="138"/>
                  </a:cubicBezTo>
                  <a:cubicBezTo>
                    <a:pt x="3310" y="46"/>
                    <a:pt x="3162" y="1"/>
                    <a:pt x="300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1405" name="Google Shape;1405;p43"/>
          <p:cNvSpPr txBox="1">
            <a:spLocks noGrp="1"/>
          </p:cNvSpPr>
          <p:nvPr>
            <p:ph type="title"/>
          </p:nvPr>
        </p:nvSpPr>
        <p:spPr>
          <a:xfrm>
            <a:off x="1080300" y="358500"/>
            <a:ext cx="6983400" cy="132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dirty="0"/>
              <a:t>Wann und Warum </a:t>
            </a:r>
            <a:r>
              <a:rPr lang="de-DE" dirty="0"/>
              <a:t>feiern wir Ostern?</a:t>
            </a:r>
            <a:endParaRPr dirty="0"/>
          </a:p>
        </p:txBody>
      </p:sp>
      <p:sp>
        <p:nvSpPr>
          <p:cNvPr id="1406" name="Google Shape;1406;p43"/>
          <p:cNvSpPr txBox="1">
            <a:spLocks noGrp="1"/>
          </p:cNvSpPr>
          <p:nvPr>
            <p:ph type="body" idx="1"/>
          </p:nvPr>
        </p:nvSpPr>
        <p:spPr>
          <a:xfrm>
            <a:off x="109001" y="1501796"/>
            <a:ext cx="7175921" cy="25857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a:t>Das Osterfest verbindet die christliche Auferstehung mit Frühlingsbräuchen. </a:t>
            </a:r>
          </a:p>
          <a:p>
            <a:pPr marL="0" lvl="0" indent="0" algn="l" rtl="0">
              <a:spcBef>
                <a:spcPts val="0"/>
              </a:spcBef>
              <a:spcAft>
                <a:spcPts val="0"/>
              </a:spcAft>
              <a:buNone/>
            </a:pPr>
            <a:endParaRPr lang="de-DE" dirty="0"/>
          </a:p>
          <a:p>
            <a:pPr marL="0" lvl="0" indent="0">
              <a:buNone/>
            </a:pPr>
            <a:r>
              <a:rPr lang="de-DE" dirty="0"/>
              <a:t>Ostern fällt immer auf den ersten Sonntag nach dem ersten Frühlingsvollmond.</a:t>
            </a:r>
          </a:p>
          <a:p>
            <a:pPr marL="0" lvl="0" indent="0">
              <a:buNone/>
            </a:pPr>
            <a:br>
              <a:rPr lang="de-DE" dirty="0"/>
            </a:br>
            <a:r>
              <a:rPr lang="de-DE" dirty="0"/>
              <a:t>Das heißt in 2026:</a:t>
            </a:r>
          </a:p>
          <a:p>
            <a:r>
              <a:rPr lang="de-DE" dirty="0"/>
              <a:t>Frühlingsanfang: 20. März</a:t>
            </a:r>
          </a:p>
          <a:p>
            <a:r>
              <a:rPr lang="de-DE" dirty="0"/>
              <a:t>Vollmond: 2. April 2026 (</a:t>
            </a:r>
            <a:r>
              <a:rPr lang="de-DE" u="sng" dirty="0">
                <a:hlinkClick r:id="rId3"/>
              </a:rPr>
              <a:t>Gründonnerstag</a:t>
            </a:r>
            <a:r>
              <a:rPr lang="de-DE" dirty="0"/>
              <a:t>)</a:t>
            </a:r>
          </a:p>
          <a:p>
            <a:r>
              <a:rPr lang="de-DE" dirty="0"/>
              <a:t>Karfreitag: 3. April 2026 (Freitag, gesetzlicher Feiertag)</a:t>
            </a:r>
          </a:p>
          <a:p>
            <a:r>
              <a:rPr lang="de-DE" dirty="0"/>
              <a:t>Ostern: 5./6. April 2026 (gesetzliche Feiertage)</a:t>
            </a:r>
          </a:p>
          <a:p>
            <a:pPr marL="0" lvl="0" indent="0" algn="l" rtl="0">
              <a:spcBef>
                <a:spcPts val="0"/>
              </a:spcBef>
              <a:spcAft>
                <a:spcPts val="0"/>
              </a:spcAft>
              <a:buNone/>
            </a:pPr>
            <a:endParaRPr lang="de-DE" dirty="0"/>
          </a:p>
          <a:p>
            <a:pPr marL="0" lvl="0" indent="0" algn="l" rtl="0">
              <a:spcBef>
                <a:spcPts val="0"/>
              </a:spcBef>
              <a:spcAft>
                <a:spcPts val="0"/>
              </a:spcAft>
              <a:buNone/>
            </a:pPr>
            <a:endParaRPr dirty="0"/>
          </a:p>
        </p:txBody>
      </p:sp>
      <p:grpSp>
        <p:nvGrpSpPr>
          <p:cNvPr id="1407" name="Google Shape;1407;p43"/>
          <p:cNvGrpSpPr/>
          <p:nvPr/>
        </p:nvGrpSpPr>
        <p:grpSpPr>
          <a:xfrm>
            <a:off x="6590525" y="2512425"/>
            <a:ext cx="1719227" cy="2088668"/>
            <a:chOff x="2905775" y="2141025"/>
            <a:chExt cx="1719227" cy="2088668"/>
          </a:xfrm>
        </p:grpSpPr>
        <p:sp>
          <p:nvSpPr>
            <p:cNvPr id="1408" name="Google Shape;1408;p43"/>
            <p:cNvSpPr/>
            <p:nvPr/>
          </p:nvSpPr>
          <p:spPr>
            <a:xfrm>
              <a:off x="2905775" y="2141025"/>
              <a:ext cx="1719227" cy="2088643"/>
            </a:xfrm>
            <a:custGeom>
              <a:avLst/>
              <a:gdLst/>
              <a:ahLst/>
              <a:cxnLst/>
              <a:rect l="l" t="t" r="r" b="b"/>
              <a:pathLst>
                <a:path w="22223" h="26999" extrusionOk="0">
                  <a:moveTo>
                    <a:pt x="11581" y="5246"/>
                  </a:moveTo>
                  <a:lnTo>
                    <a:pt x="13346" y="7351"/>
                  </a:lnTo>
                  <a:cubicBezTo>
                    <a:pt x="13346" y="7351"/>
                    <a:pt x="13784" y="7161"/>
                    <a:pt x="13988" y="6483"/>
                  </a:cubicBezTo>
                  <a:cubicBezTo>
                    <a:pt x="14025" y="6357"/>
                    <a:pt x="13699" y="5922"/>
                    <a:pt x="13286" y="5435"/>
                  </a:cubicBezTo>
                  <a:lnTo>
                    <a:pt x="13286" y="5435"/>
                  </a:lnTo>
                  <a:cubicBezTo>
                    <a:pt x="14612" y="5819"/>
                    <a:pt x="15592" y="6729"/>
                    <a:pt x="16316" y="7851"/>
                  </a:cubicBezTo>
                  <a:cubicBezTo>
                    <a:pt x="16189" y="7893"/>
                    <a:pt x="16066" y="7943"/>
                    <a:pt x="15945" y="7999"/>
                  </a:cubicBezTo>
                  <a:cubicBezTo>
                    <a:pt x="15939" y="7997"/>
                    <a:pt x="15933" y="7997"/>
                    <a:pt x="15928" y="7997"/>
                  </a:cubicBezTo>
                  <a:cubicBezTo>
                    <a:pt x="15903" y="7997"/>
                    <a:pt x="15881" y="8011"/>
                    <a:pt x="15871" y="8035"/>
                  </a:cubicBezTo>
                  <a:cubicBezTo>
                    <a:pt x="15590" y="8173"/>
                    <a:pt x="15326" y="8340"/>
                    <a:pt x="15082" y="8535"/>
                  </a:cubicBezTo>
                  <a:cubicBezTo>
                    <a:pt x="14649" y="8715"/>
                    <a:pt x="14100" y="9489"/>
                    <a:pt x="14100" y="9489"/>
                  </a:cubicBezTo>
                  <a:lnTo>
                    <a:pt x="14105" y="9495"/>
                  </a:lnTo>
                  <a:cubicBezTo>
                    <a:pt x="13764" y="9214"/>
                    <a:pt x="13369" y="9008"/>
                    <a:pt x="12944" y="8892"/>
                  </a:cubicBezTo>
                  <a:cubicBezTo>
                    <a:pt x="12676" y="8812"/>
                    <a:pt x="12400" y="8773"/>
                    <a:pt x="12126" y="8773"/>
                  </a:cubicBezTo>
                  <a:cubicBezTo>
                    <a:pt x="11651" y="8773"/>
                    <a:pt x="11178" y="8891"/>
                    <a:pt x="10754" y="9123"/>
                  </a:cubicBezTo>
                  <a:lnTo>
                    <a:pt x="10774" y="9129"/>
                  </a:lnTo>
                  <a:cubicBezTo>
                    <a:pt x="10499" y="9269"/>
                    <a:pt x="10241" y="9443"/>
                    <a:pt x="10008" y="9647"/>
                  </a:cubicBezTo>
                  <a:cubicBezTo>
                    <a:pt x="9985" y="9647"/>
                    <a:pt x="9964" y="9659"/>
                    <a:pt x="9953" y="9681"/>
                  </a:cubicBezTo>
                  <a:cubicBezTo>
                    <a:pt x="9949" y="9686"/>
                    <a:pt x="9948" y="9694"/>
                    <a:pt x="9946" y="9701"/>
                  </a:cubicBezTo>
                  <a:cubicBezTo>
                    <a:pt x="9715" y="9911"/>
                    <a:pt x="9508" y="10146"/>
                    <a:pt x="9328" y="10400"/>
                  </a:cubicBezTo>
                  <a:cubicBezTo>
                    <a:pt x="9213" y="10493"/>
                    <a:pt x="9102" y="10647"/>
                    <a:pt x="9005" y="10813"/>
                  </a:cubicBezTo>
                  <a:cubicBezTo>
                    <a:pt x="8868" y="10575"/>
                    <a:pt x="8718" y="10345"/>
                    <a:pt x="8555" y="10123"/>
                  </a:cubicBezTo>
                  <a:lnTo>
                    <a:pt x="8551" y="10131"/>
                  </a:lnTo>
                  <a:cubicBezTo>
                    <a:pt x="8402" y="9920"/>
                    <a:pt x="8237" y="9721"/>
                    <a:pt x="8056" y="9535"/>
                  </a:cubicBezTo>
                  <a:cubicBezTo>
                    <a:pt x="8056" y="9532"/>
                    <a:pt x="8056" y="9531"/>
                    <a:pt x="8056" y="9530"/>
                  </a:cubicBezTo>
                  <a:cubicBezTo>
                    <a:pt x="8054" y="9494"/>
                    <a:pt x="8025" y="9467"/>
                    <a:pt x="7989" y="9467"/>
                  </a:cubicBezTo>
                  <a:cubicBezTo>
                    <a:pt x="7890" y="9368"/>
                    <a:pt x="7788" y="9276"/>
                    <a:pt x="7682" y="9189"/>
                  </a:cubicBezTo>
                  <a:cubicBezTo>
                    <a:pt x="7154" y="8703"/>
                    <a:pt x="6651" y="8539"/>
                    <a:pt x="6492" y="8496"/>
                  </a:cubicBezTo>
                  <a:lnTo>
                    <a:pt x="6469" y="8488"/>
                  </a:lnTo>
                  <a:cubicBezTo>
                    <a:pt x="6889" y="7780"/>
                    <a:pt x="7405" y="7129"/>
                    <a:pt x="8039" y="6598"/>
                  </a:cubicBezTo>
                  <a:cubicBezTo>
                    <a:pt x="8181" y="6777"/>
                    <a:pt x="8353" y="6930"/>
                    <a:pt x="8532" y="6939"/>
                  </a:cubicBezTo>
                  <a:cubicBezTo>
                    <a:pt x="8534" y="6939"/>
                    <a:pt x="8536" y="6939"/>
                    <a:pt x="8538" y="6939"/>
                  </a:cubicBezTo>
                  <a:cubicBezTo>
                    <a:pt x="8786" y="6939"/>
                    <a:pt x="9452" y="6198"/>
                    <a:pt x="10011" y="5518"/>
                  </a:cubicBezTo>
                  <a:cubicBezTo>
                    <a:pt x="10369" y="5407"/>
                    <a:pt x="10735" y="5329"/>
                    <a:pt x="11107" y="5285"/>
                  </a:cubicBezTo>
                  <a:cubicBezTo>
                    <a:pt x="11269" y="5267"/>
                    <a:pt x="11426" y="5253"/>
                    <a:pt x="11581" y="5246"/>
                  </a:cubicBezTo>
                  <a:close/>
                  <a:moveTo>
                    <a:pt x="7682" y="0"/>
                  </a:moveTo>
                  <a:cubicBezTo>
                    <a:pt x="7609" y="0"/>
                    <a:pt x="7541" y="13"/>
                    <a:pt x="7477" y="40"/>
                  </a:cubicBezTo>
                  <a:cubicBezTo>
                    <a:pt x="6566" y="422"/>
                    <a:pt x="6948" y="3408"/>
                    <a:pt x="7066" y="4192"/>
                  </a:cubicBezTo>
                  <a:cubicBezTo>
                    <a:pt x="4948" y="5395"/>
                    <a:pt x="3681" y="7431"/>
                    <a:pt x="2922" y="9437"/>
                  </a:cubicBezTo>
                  <a:cubicBezTo>
                    <a:pt x="2895" y="9479"/>
                    <a:pt x="2871" y="9522"/>
                    <a:pt x="2847" y="9566"/>
                  </a:cubicBezTo>
                  <a:lnTo>
                    <a:pt x="2867" y="9560"/>
                  </a:lnTo>
                  <a:lnTo>
                    <a:pt x="2867" y="9560"/>
                  </a:lnTo>
                  <a:cubicBezTo>
                    <a:pt x="2686" y="9812"/>
                    <a:pt x="2538" y="10084"/>
                    <a:pt x="2426" y="10373"/>
                  </a:cubicBezTo>
                  <a:cubicBezTo>
                    <a:pt x="2404" y="10384"/>
                    <a:pt x="2392" y="10405"/>
                    <a:pt x="2392" y="10429"/>
                  </a:cubicBezTo>
                  <a:cubicBezTo>
                    <a:pt x="2391" y="10436"/>
                    <a:pt x="2392" y="10443"/>
                    <a:pt x="2395" y="10451"/>
                  </a:cubicBezTo>
                  <a:cubicBezTo>
                    <a:pt x="2287" y="10742"/>
                    <a:pt x="2212" y="11047"/>
                    <a:pt x="2169" y="11356"/>
                  </a:cubicBezTo>
                  <a:cubicBezTo>
                    <a:pt x="2039" y="11651"/>
                    <a:pt x="2062" y="12185"/>
                    <a:pt x="2089" y="12492"/>
                  </a:cubicBezTo>
                  <a:cubicBezTo>
                    <a:pt x="1947" y="13275"/>
                    <a:pt x="1872" y="13958"/>
                    <a:pt x="1832" y="14465"/>
                  </a:cubicBezTo>
                  <a:cubicBezTo>
                    <a:pt x="1390" y="14472"/>
                    <a:pt x="1140" y="14476"/>
                    <a:pt x="1140" y="14476"/>
                  </a:cubicBezTo>
                  <a:cubicBezTo>
                    <a:pt x="1" y="14496"/>
                    <a:pt x="2895" y="22545"/>
                    <a:pt x="2975" y="23122"/>
                  </a:cubicBezTo>
                  <a:cubicBezTo>
                    <a:pt x="3000" y="23309"/>
                    <a:pt x="4729" y="23435"/>
                    <a:pt x="7064" y="23501"/>
                  </a:cubicBezTo>
                  <a:cubicBezTo>
                    <a:pt x="6989" y="23970"/>
                    <a:pt x="6963" y="24819"/>
                    <a:pt x="7532" y="25502"/>
                  </a:cubicBezTo>
                  <a:cubicBezTo>
                    <a:pt x="7734" y="25740"/>
                    <a:pt x="7967" y="25950"/>
                    <a:pt x="8223" y="26126"/>
                  </a:cubicBezTo>
                  <a:cubicBezTo>
                    <a:pt x="8905" y="26664"/>
                    <a:pt x="9819" y="26962"/>
                    <a:pt x="10807" y="26962"/>
                  </a:cubicBezTo>
                  <a:cubicBezTo>
                    <a:pt x="10904" y="26962"/>
                    <a:pt x="11003" y="26959"/>
                    <a:pt x="11101" y="26954"/>
                  </a:cubicBezTo>
                  <a:cubicBezTo>
                    <a:pt x="11124" y="26967"/>
                    <a:pt x="11148" y="26979"/>
                    <a:pt x="11172" y="26992"/>
                  </a:cubicBezTo>
                  <a:cubicBezTo>
                    <a:pt x="11182" y="26996"/>
                    <a:pt x="11192" y="26999"/>
                    <a:pt x="11203" y="26999"/>
                  </a:cubicBezTo>
                  <a:cubicBezTo>
                    <a:pt x="11227" y="26999"/>
                    <a:pt x="11249" y="26986"/>
                    <a:pt x="11261" y="26964"/>
                  </a:cubicBezTo>
                  <a:cubicBezTo>
                    <a:pt x="11263" y="26958"/>
                    <a:pt x="11266" y="26950"/>
                    <a:pt x="11267" y="26942"/>
                  </a:cubicBezTo>
                  <a:cubicBezTo>
                    <a:pt x="11480" y="26921"/>
                    <a:pt x="11691" y="26888"/>
                    <a:pt x="11900" y="26843"/>
                  </a:cubicBezTo>
                  <a:lnTo>
                    <a:pt x="11905" y="26847"/>
                  </a:lnTo>
                  <a:cubicBezTo>
                    <a:pt x="11942" y="26854"/>
                    <a:pt x="11981" y="26858"/>
                    <a:pt x="12023" y="26858"/>
                  </a:cubicBezTo>
                  <a:cubicBezTo>
                    <a:pt x="12655" y="26858"/>
                    <a:pt x="13775" y="26045"/>
                    <a:pt x="13775" y="26045"/>
                  </a:cubicBezTo>
                  <a:lnTo>
                    <a:pt x="13768" y="26041"/>
                  </a:lnTo>
                  <a:cubicBezTo>
                    <a:pt x="13981" y="25895"/>
                    <a:pt x="14183" y="25733"/>
                    <a:pt x="14371" y="25555"/>
                  </a:cubicBezTo>
                  <a:lnTo>
                    <a:pt x="14377" y="25555"/>
                  </a:lnTo>
                  <a:cubicBezTo>
                    <a:pt x="14413" y="25555"/>
                    <a:pt x="14441" y="25526"/>
                    <a:pt x="14441" y="25490"/>
                  </a:cubicBezTo>
                  <a:cubicBezTo>
                    <a:pt x="14541" y="25392"/>
                    <a:pt x="14636" y="25291"/>
                    <a:pt x="14724" y="25186"/>
                  </a:cubicBezTo>
                  <a:cubicBezTo>
                    <a:pt x="15217" y="24668"/>
                    <a:pt x="15391" y="24168"/>
                    <a:pt x="15437" y="24009"/>
                  </a:cubicBezTo>
                  <a:cubicBezTo>
                    <a:pt x="15500" y="23844"/>
                    <a:pt x="15552" y="23676"/>
                    <a:pt x="15590" y="23505"/>
                  </a:cubicBezTo>
                  <a:cubicBezTo>
                    <a:pt x="17884" y="23442"/>
                    <a:pt x="19586" y="23323"/>
                    <a:pt x="19650" y="23149"/>
                  </a:cubicBezTo>
                  <a:cubicBezTo>
                    <a:pt x="19851" y="22601"/>
                    <a:pt x="22222" y="15358"/>
                    <a:pt x="21721" y="14735"/>
                  </a:cubicBezTo>
                  <a:cubicBezTo>
                    <a:pt x="21657" y="14656"/>
                    <a:pt x="21281" y="14593"/>
                    <a:pt x="20674" y="14543"/>
                  </a:cubicBezTo>
                  <a:cubicBezTo>
                    <a:pt x="21454" y="11103"/>
                    <a:pt x="20045" y="5312"/>
                    <a:pt x="15068" y="3573"/>
                  </a:cubicBezTo>
                  <a:cubicBezTo>
                    <a:pt x="15324" y="2424"/>
                    <a:pt x="15199" y="553"/>
                    <a:pt x="14720" y="209"/>
                  </a:cubicBezTo>
                  <a:cubicBezTo>
                    <a:pt x="14667" y="171"/>
                    <a:pt x="14602" y="153"/>
                    <a:pt x="14528" y="153"/>
                  </a:cubicBezTo>
                  <a:cubicBezTo>
                    <a:pt x="13578" y="153"/>
                    <a:pt x="11075" y="3053"/>
                    <a:pt x="11075" y="3053"/>
                  </a:cubicBezTo>
                  <a:cubicBezTo>
                    <a:pt x="11075" y="3053"/>
                    <a:pt x="8825" y="0"/>
                    <a:pt x="7682"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3"/>
            <p:cNvSpPr/>
            <p:nvPr/>
          </p:nvSpPr>
          <p:spPr>
            <a:xfrm>
              <a:off x="3043324" y="2377905"/>
              <a:ext cx="1545625" cy="983091"/>
            </a:xfrm>
            <a:custGeom>
              <a:avLst/>
              <a:gdLst/>
              <a:ahLst/>
              <a:cxnLst/>
              <a:rect l="l" t="t" r="r" b="b"/>
              <a:pathLst>
                <a:path w="19979" h="12708" extrusionOk="0">
                  <a:moveTo>
                    <a:pt x="10112" y="0"/>
                  </a:moveTo>
                  <a:cubicBezTo>
                    <a:pt x="9499" y="0"/>
                    <a:pt x="8850" y="49"/>
                    <a:pt x="8164" y="153"/>
                  </a:cubicBezTo>
                  <a:cubicBezTo>
                    <a:pt x="1" y="1384"/>
                    <a:pt x="10" y="12320"/>
                    <a:pt x="10" y="12320"/>
                  </a:cubicBezTo>
                  <a:lnTo>
                    <a:pt x="2857" y="12708"/>
                  </a:lnTo>
                  <a:cubicBezTo>
                    <a:pt x="2857" y="12708"/>
                    <a:pt x="2857" y="3000"/>
                    <a:pt x="9329" y="2223"/>
                  </a:cubicBezTo>
                  <a:cubicBezTo>
                    <a:pt x="9587" y="2192"/>
                    <a:pt x="9836" y="2177"/>
                    <a:pt x="10076" y="2177"/>
                  </a:cubicBezTo>
                  <a:cubicBezTo>
                    <a:pt x="16302" y="2177"/>
                    <a:pt x="16578" y="12190"/>
                    <a:pt x="16578" y="12190"/>
                  </a:cubicBezTo>
                  <a:lnTo>
                    <a:pt x="18779" y="11931"/>
                  </a:lnTo>
                  <a:cubicBezTo>
                    <a:pt x="19979" y="7970"/>
                    <a:pt x="17950" y="0"/>
                    <a:pt x="101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3"/>
            <p:cNvSpPr/>
            <p:nvPr/>
          </p:nvSpPr>
          <p:spPr>
            <a:xfrm>
              <a:off x="3883623" y="2734153"/>
              <a:ext cx="656962" cy="662434"/>
            </a:xfrm>
            <a:custGeom>
              <a:avLst/>
              <a:gdLst/>
              <a:ahLst/>
              <a:cxnLst/>
              <a:rect l="l" t="t" r="r" b="b"/>
              <a:pathLst>
                <a:path w="8492" h="8563" extrusionOk="0">
                  <a:moveTo>
                    <a:pt x="4780" y="0"/>
                  </a:moveTo>
                  <a:cubicBezTo>
                    <a:pt x="3252" y="0"/>
                    <a:pt x="1685" y="1116"/>
                    <a:pt x="939" y="2892"/>
                  </a:cubicBezTo>
                  <a:cubicBezTo>
                    <a:pt x="0" y="5128"/>
                    <a:pt x="718" y="7563"/>
                    <a:pt x="2544" y="8330"/>
                  </a:cubicBezTo>
                  <a:cubicBezTo>
                    <a:pt x="2920" y="8488"/>
                    <a:pt x="3313" y="8563"/>
                    <a:pt x="3709" y="8563"/>
                  </a:cubicBezTo>
                  <a:cubicBezTo>
                    <a:pt x="5238" y="8563"/>
                    <a:pt x="6805" y="7446"/>
                    <a:pt x="7552" y="5670"/>
                  </a:cubicBezTo>
                  <a:cubicBezTo>
                    <a:pt x="8491" y="3435"/>
                    <a:pt x="7772" y="1000"/>
                    <a:pt x="5946" y="233"/>
                  </a:cubicBezTo>
                  <a:cubicBezTo>
                    <a:pt x="5570" y="75"/>
                    <a:pt x="5177" y="0"/>
                    <a:pt x="47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3"/>
            <p:cNvSpPr/>
            <p:nvPr/>
          </p:nvSpPr>
          <p:spPr>
            <a:xfrm>
              <a:off x="3996416" y="2799987"/>
              <a:ext cx="501232" cy="204772"/>
            </a:xfrm>
            <a:custGeom>
              <a:avLst/>
              <a:gdLst/>
              <a:ahLst/>
              <a:cxnLst/>
              <a:rect l="l" t="t" r="r" b="b"/>
              <a:pathLst>
                <a:path w="6479" h="2647" extrusionOk="0">
                  <a:moveTo>
                    <a:pt x="1026" y="1"/>
                  </a:moveTo>
                  <a:cubicBezTo>
                    <a:pt x="586" y="148"/>
                    <a:pt x="1" y="971"/>
                    <a:pt x="2" y="971"/>
                  </a:cubicBezTo>
                  <a:cubicBezTo>
                    <a:pt x="1284" y="2332"/>
                    <a:pt x="3065" y="2646"/>
                    <a:pt x="4435" y="2646"/>
                  </a:cubicBezTo>
                  <a:cubicBezTo>
                    <a:pt x="5607" y="2646"/>
                    <a:pt x="6479" y="2417"/>
                    <a:pt x="6479" y="2417"/>
                  </a:cubicBezTo>
                  <a:cubicBezTo>
                    <a:pt x="6460" y="1447"/>
                    <a:pt x="6058" y="879"/>
                    <a:pt x="6058" y="879"/>
                  </a:cubicBezTo>
                  <a:cubicBezTo>
                    <a:pt x="5733" y="1005"/>
                    <a:pt x="5361" y="1057"/>
                    <a:pt x="4969" y="1057"/>
                  </a:cubicBezTo>
                  <a:cubicBezTo>
                    <a:pt x="3198" y="1057"/>
                    <a:pt x="1026" y="1"/>
                    <a:pt x="1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3"/>
            <p:cNvSpPr/>
            <p:nvPr/>
          </p:nvSpPr>
          <p:spPr>
            <a:xfrm>
              <a:off x="3975219" y="2916725"/>
              <a:ext cx="528076" cy="143580"/>
            </a:xfrm>
            <a:custGeom>
              <a:avLst/>
              <a:gdLst/>
              <a:ahLst/>
              <a:cxnLst/>
              <a:rect l="l" t="t" r="r" b="b"/>
              <a:pathLst>
                <a:path w="6826" h="1856" extrusionOk="0">
                  <a:moveTo>
                    <a:pt x="75" y="1"/>
                  </a:moveTo>
                  <a:cubicBezTo>
                    <a:pt x="38" y="1"/>
                    <a:pt x="1" y="30"/>
                    <a:pt x="10" y="79"/>
                  </a:cubicBezTo>
                  <a:cubicBezTo>
                    <a:pt x="19" y="122"/>
                    <a:pt x="253" y="1134"/>
                    <a:pt x="3062" y="1684"/>
                  </a:cubicBezTo>
                  <a:cubicBezTo>
                    <a:pt x="3689" y="1807"/>
                    <a:pt x="4218" y="1855"/>
                    <a:pt x="4665" y="1855"/>
                  </a:cubicBezTo>
                  <a:cubicBezTo>
                    <a:pt x="6217" y="1855"/>
                    <a:pt x="6755" y="1275"/>
                    <a:pt x="6782" y="1243"/>
                  </a:cubicBezTo>
                  <a:cubicBezTo>
                    <a:pt x="6825" y="1195"/>
                    <a:pt x="6782" y="1134"/>
                    <a:pt x="6733" y="1134"/>
                  </a:cubicBezTo>
                  <a:cubicBezTo>
                    <a:pt x="6717" y="1134"/>
                    <a:pt x="6700" y="1140"/>
                    <a:pt x="6686" y="1156"/>
                  </a:cubicBezTo>
                  <a:cubicBezTo>
                    <a:pt x="6680" y="1165"/>
                    <a:pt x="6155" y="1723"/>
                    <a:pt x="4647" y="1723"/>
                  </a:cubicBezTo>
                  <a:cubicBezTo>
                    <a:pt x="4212" y="1723"/>
                    <a:pt x="3696" y="1677"/>
                    <a:pt x="3087" y="1557"/>
                  </a:cubicBezTo>
                  <a:cubicBezTo>
                    <a:pt x="388" y="1029"/>
                    <a:pt x="141" y="68"/>
                    <a:pt x="137" y="53"/>
                  </a:cubicBezTo>
                  <a:cubicBezTo>
                    <a:pt x="129" y="17"/>
                    <a:pt x="103" y="1"/>
                    <a:pt x="7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3"/>
            <p:cNvSpPr/>
            <p:nvPr/>
          </p:nvSpPr>
          <p:spPr>
            <a:xfrm>
              <a:off x="3919364" y="2981244"/>
              <a:ext cx="577588" cy="252812"/>
            </a:xfrm>
            <a:custGeom>
              <a:avLst/>
              <a:gdLst/>
              <a:ahLst/>
              <a:cxnLst/>
              <a:rect l="l" t="t" r="r" b="b"/>
              <a:pathLst>
                <a:path w="7466" h="3268" extrusionOk="0">
                  <a:moveTo>
                    <a:pt x="384" y="0"/>
                  </a:moveTo>
                  <a:cubicBezTo>
                    <a:pt x="27" y="687"/>
                    <a:pt x="1" y="1702"/>
                    <a:pt x="1" y="1702"/>
                  </a:cubicBezTo>
                  <a:cubicBezTo>
                    <a:pt x="1178" y="2988"/>
                    <a:pt x="3187" y="3268"/>
                    <a:pt x="4713" y="3268"/>
                  </a:cubicBezTo>
                  <a:cubicBezTo>
                    <a:pt x="5890" y="3268"/>
                    <a:pt x="6780" y="3101"/>
                    <a:pt x="6780" y="3101"/>
                  </a:cubicBezTo>
                  <a:cubicBezTo>
                    <a:pt x="7273" y="2746"/>
                    <a:pt x="7465" y="1155"/>
                    <a:pt x="7465" y="1155"/>
                  </a:cubicBezTo>
                  <a:lnTo>
                    <a:pt x="7465" y="1155"/>
                  </a:lnTo>
                  <a:cubicBezTo>
                    <a:pt x="6517" y="1440"/>
                    <a:pt x="5652" y="1552"/>
                    <a:pt x="4879" y="1552"/>
                  </a:cubicBezTo>
                  <a:cubicBezTo>
                    <a:pt x="2003" y="1552"/>
                    <a:pt x="384" y="0"/>
                    <a:pt x="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3"/>
            <p:cNvSpPr/>
            <p:nvPr/>
          </p:nvSpPr>
          <p:spPr>
            <a:xfrm>
              <a:off x="3938162" y="3201260"/>
              <a:ext cx="481195" cy="90279"/>
            </a:xfrm>
            <a:custGeom>
              <a:avLst/>
              <a:gdLst/>
              <a:ahLst/>
              <a:cxnLst/>
              <a:rect l="l" t="t" r="r" b="b"/>
              <a:pathLst>
                <a:path w="6220" h="1167" extrusionOk="0">
                  <a:moveTo>
                    <a:pt x="93" y="1"/>
                  </a:moveTo>
                  <a:cubicBezTo>
                    <a:pt x="33" y="1"/>
                    <a:pt x="0" y="93"/>
                    <a:pt x="68" y="125"/>
                  </a:cubicBezTo>
                  <a:cubicBezTo>
                    <a:pt x="96" y="138"/>
                    <a:pt x="2278" y="1166"/>
                    <a:pt x="4434" y="1166"/>
                  </a:cubicBezTo>
                  <a:cubicBezTo>
                    <a:pt x="5022" y="1166"/>
                    <a:pt x="5606" y="1089"/>
                    <a:pt x="6146" y="896"/>
                  </a:cubicBezTo>
                  <a:cubicBezTo>
                    <a:pt x="6219" y="870"/>
                    <a:pt x="6192" y="770"/>
                    <a:pt x="6127" y="770"/>
                  </a:cubicBezTo>
                  <a:cubicBezTo>
                    <a:pt x="6119" y="770"/>
                    <a:pt x="6111" y="772"/>
                    <a:pt x="6102" y="775"/>
                  </a:cubicBezTo>
                  <a:cubicBezTo>
                    <a:pt x="5577" y="963"/>
                    <a:pt x="5006" y="1037"/>
                    <a:pt x="4432" y="1037"/>
                  </a:cubicBezTo>
                  <a:cubicBezTo>
                    <a:pt x="2309" y="1037"/>
                    <a:pt x="151" y="21"/>
                    <a:pt x="123" y="7"/>
                  </a:cubicBezTo>
                  <a:cubicBezTo>
                    <a:pt x="112" y="3"/>
                    <a:pt x="103" y="1"/>
                    <a:pt x="9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3"/>
            <p:cNvSpPr/>
            <p:nvPr/>
          </p:nvSpPr>
          <p:spPr>
            <a:xfrm>
              <a:off x="3983728" y="3298271"/>
              <a:ext cx="322834" cy="101651"/>
            </a:xfrm>
            <a:custGeom>
              <a:avLst/>
              <a:gdLst/>
              <a:ahLst/>
              <a:cxnLst/>
              <a:rect l="l" t="t" r="r" b="b"/>
              <a:pathLst>
                <a:path w="4173" h="1314" extrusionOk="0">
                  <a:moveTo>
                    <a:pt x="0" y="1"/>
                  </a:moveTo>
                  <a:cubicBezTo>
                    <a:pt x="0" y="1"/>
                    <a:pt x="695" y="1245"/>
                    <a:pt x="1995" y="1309"/>
                  </a:cubicBezTo>
                  <a:cubicBezTo>
                    <a:pt x="2044" y="1312"/>
                    <a:pt x="2094" y="1313"/>
                    <a:pt x="2143" y="1313"/>
                  </a:cubicBezTo>
                  <a:cubicBezTo>
                    <a:pt x="3220" y="1313"/>
                    <a:pt x="4172" y="752"/>
                    <a:pt x="4172" y="752"/>
                  </a:cubicBezTo>
                  <a:lnTo>
                    <a:pt x="4172" y="752"/>
                  </a:lnTo>
                  <a:cubicBezTo>
                    <a:pt x="4123" y="759"/>
                    <a:pt x="4065" y="762"/>
                    <a:pt x="3999" y="762"/>
                  </a:cubicBezTo>
                  <a:cubicBezTo>
                    <a:pt x="2960" y="762"/>
                    <a:pt x="0" y="1"/>
                    <a:pt x="0" y="1"/>
                  </a:cubicBezTo>
                  <a:close/>
                </a:path>
              </a:pathLst>
            </a:custGeom>
            <a:solidFill>
              <a:srgbClr val="E7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3"/>
            <p:cNvSpPr/>
            <p:nvPr/>
          </p:nvSpPr>
          <p:spPr>
            <a:xfrm>
              <a:off x="3946208" y="3023484"/>
              <a:ext cx="539062" cy="184272"/>
            </a:xfrm>
            <a:custGeom>
              <a:avLst/>
              <a:gdLst/>
              <a:ahLst/>
              <a:cxnLst/>
              <a:rect l="l" t="t" r="r" b="b"/>
              <a:pathLst>
                <a:path w="6968" h="2382" extrusionOk="0">
                  <a:moveTo>
                    <a:pt x="81" y="0"/>
                  </a:moveTo>
                  <a:cubicBezTo>
                    <a:pt x="41" y="0"/>
                    <a:pt x="1" y="35"/>
                    <a:pt x="17" y="86"/>
                  </a:cubicBezTo>
                  <a:cubicBezTo>
                    <a:pt x="83" y="284"/>
                    <a:pt x="417" y="1277"/>
                    <a:pt x="628" y="1392"/>
                  </a:cubicBezTo>
                  <a:cubicBezTo>
                    <a:pt x="653" y="1406"/>
                    <a:pt x="681" y="1413"/>
                    <a:pt x="713" y="1413"/>
                  </a:cubicBezTo>
                  <a:cubicBezTo>
                    <a:pt x="843" y="1413"/>
                    <a:pt x="1034" y="1306"/>
                    <a:pt x="1303" y="1145"/>
                  </a:cubicBezTo>
                  <a:cubicBezTo>
                    <a:pt x="1451" y="1058"/>
                    <a:pt x="1669" y="928"/>
                    <a:pt x="1732" y="928"/>
                  </a:cubicBezTo>
                  <a:cubicBezTo>
                    <a:pt x="1735" y="928"/>
                    <a:pt x="1737" y="928"/>
                    <a:pt x="1739" y="929"/>
                  </a:cubicBezTo>
                  <a:cubicBezTo>
                    <a:pt x="1787" y="977"/>
                    <a:pt x="1894" y="1209"/>
                    <a:pt x="1989" y="1414"/>
                  </a:cubicBezTo>
                  <a:cubicBezTo>
                    <a:pt x="2180" y="1828"/>
                    <a:pt x="2274" y="2013"/>
                    <a:pt x="2357" y="2049"/>
                  </a:cubicBezTo>
                  <a:cubicBezTo>
                    <a:pt x="2369" y="2054"/>
                    <a:pt x="2381" y="2057"/>
                    <a:pt x="2396" y="2057"/>
                  </a:cubicBezTo>
                  <a:cubicBezTo>
                    <a:pt x="2484" y="2057"/>
                    <a:pt x="2635" y="1958"/>
                    <a:pt x="3013" y="1688"/>
                  </a:cubicBezTo>
                  <a:cubicBezTo>
                    <a:pt x="3208" y="1548"/>
                    <a:pt x="3500" y="1339"/>
                    <a:pt x="3584" y="1323"/>
                  </a:cubicBezTo>
                  <a:cubicBezTo>
                    <a:pt x="3623" y="1366"/>
                    <a:pt x="3703" y="1502"/>
                    <a:pt x="3775" y="1622"/>
                  </a:cubicBezTo>
                  <a:cubicBezTo>
                    <a:pt x="3935" y="1894"/>
                    <a:pt x="4136" y="2231"/>
                    <a:pt x="4304" y="2351"/>
                  </a:cubicBezTo>
                  <a:cubicBezTo>
                    <a:pt x="4334" y="2371"/>
                    <a:pt x="4367" y="2382"/>
                    <a:pt x="4403" y="2382"/>
                  </a:cubicBezTo>
                  <a:cubicBezTo>
                    <a:pt x="4609" y="2382"/>
                    <a:pt x="4925" y="2065"/>
                    <a:pt x="5304" y="1658"/>
                  </a:cubicBezTo>
                  <a:cubicBezTo>
                    <a:pt x="5398" y="1557"/>
                    <a:pt x="5502" y="1446"/>
                    <a:pt x="5557" y="1399"/>
                  </a:cubicBezTo>
                  <a:cubicBezTo>
                    <a:pt x="5589" y="1451"/>
                    <a:pt x="5641" y="1556"/>
                    <a:pt x="5685" y="1642"/>
                  </a:cubicBezTo>
                  <a:cubicBezTo>
                    <a:pt x="5863" y="1997"/>
                    <a:pt x="5998" y="2252"/>
                    <a:pt x="6113" y="2303"/>
                  </a:cubicBezTo>
                  <a:cubicBezTo>
                    <a:pt x="6124" y="2308"/>
                    <a:pt x="6136" y="2310"/>
                    <a:pt x="6149" y="2310"/>
                  </a:cubicBezTo>
                  <a:cubicBezTo>
                    <a:pt x="6302" y="2310"/>
                    <a:pt x="6568" y="1950"/>
                    <a:pt x="6941" y="1239"/>
                  </a:cubicBezTo>
                  <a:cubicBezTo>
                    <a:pt x="6968" y="1187"/>
                    <a:pt x="6924" y="1143"/>
                    <a:pt x="6881" y="1143"/>
                  </a:cubicBezTo>
                  <a:cubicBezTo>
                    <a:pt x="6860" y="1143"/>
                    <a:pt x="6839" y="1154"/>
                    <a:pt x="6826" y="1179"/>
                  </a:cubicBezTo>
                  <a:cubicBezTo>
                    <a:pt x="6580" y="1649"/>
                    <a:pt x="6251" y="2164"/>
                    <a:pt x="6165" y="2184"/>
                  </a:cubicBezTo>
                  <a:cubicBezTo>
                    <a:pt x="6085" y="2148"/>
                    <a:pt x="5899" y="1781"/>
                    <a:pt x="5800" y="1585"/>
                  </a:cubicBezTo>
                  <a:cubicBezTo>
                    <a:pt x="5693" y="1370"/>
                    <a:pt x="5652" y="1294"/>
                    <a:pt x="5616" y="1265"/>
                  </a:cubicBezTo>
                  <a:cubicBezTo>
                    <a:pt x="5601" y="1255"/>
                    <a:pt x="5587" y="1249"/>
                    <a:pt x="5571" y="1249"/>
                  </a:cubicBezTo>
                  <a:cubicBezTo>
                    <a:pt x="5509" y="1249"/>
                    <a:pt x="5425" y="1340"/>
                    <a:pt x="5209" y="1570"/>
                  </a:cubicBezTo>
                  <a:cubicBezTo>
                    <a:pt x="5012" y="1781"/>
                    <a:pt x="4570" y="2254"/>
                    <a:pt x="4412" y="2254"/>
                  </a:cubicBezTo>
                  <a:cubicBezTo>
                    <a:pt x="4400" y="2254"/>
                    <a:pt x="4389" y="2251"/>
                    <a:pt x="4381" y="2245"/>
                  </a:cubicBezTo>
                  <a:cubicBezTo>
                    <a:pt x="4234" y="2141"/>
                    <a:pt x="4033" y="1803"/>
                    <a:pt x="3887" y="1556"/>
                  </a:cubicBezTo>
                  <a:cubicBezTo>
                    <a:pt x="3774" y="1364"/>
                    <a:pt x="3707" y="1253"/>
                    <a:pt x="3659" y="1213"/>
                  </a:cubicBezTo>
                  <a:cubicBezTo>
                    <a:pt x="3642" y="1199"/>
                    <a:pt x="3622" y="1192"/>
                    <a:pt x="3597" y="1192"/>
                  </a:cubicBezTo>
                  <a:cubicBezTo>
                    <a:pt x="3495" y="1192"/>
                    <a:pt x="3312" y="1315"/>
                    <a:pt x="2938" y="1582"/>
                  </a:cubicBezTo>
                  <a:cubicBezTo>
                    <a:pt x="2755" y="1713"/>
                    <a:pt x="2481" y="1908"/>
                    <a:pt x="2405" y="1926"/>
                  </a:cubicBezTo>
                  <a:cubicBezTo>
                    <a:pt x="2345" y="1872"/>
                    <a:pt x="2203" y="1565"/>
                    <a:pt x="2107" y="1360"/>
                  </a:cubicBezTo>
                  <a:cubicBezTo>
                    <a:pt x="1976" y="1074"/>
                    <a:pt x="1891" y="898"/>
                    <a:pt x="1830" y="836"/>
                  </a:cubicBezTo>
                  <a:cubicBezTo>
                    <a:pt x="1806" y="813"/>
                    <a:pt x="1777" y="802"/>
                    <a:pt x="1741" y="802"/>
                  </a:cubicBezTo>
                  <a:cubicBezTo>
                    <a:pt x="1635" y="802"/>
                    <a:pt x="1473" y="894"/>
                    <a:pt x="1238" y="1034"/>
                  </a:cubicBezTo>
                  <a:cubicBezTo>
                    <a:pt x="1076" y="1130"/>
                    <a:pt x="816" y="1284"/>
                    <a:pt x="717" y="1284"/>
                  </a:cubicBezTo>
                  <a:cubicBezTo>
                    <a:pt x="706" y="1284"/>
                    <a:pt x="698" y="1283"/>
                    <a:pt x="691" y="1279"/>
                  </a:cubicBezTo>
                  <a:cubicBezTo>
                    <a:pt x="568" y="1212"/>
                    <a:pt x="295" y="518"/>
                    <a:pt x="140" y="45"/>
                  </a:cubicBezTo>
                  <a:cubicBezTo>
                    <a:pt x="130" y="14"/>
                    <a:pt x="106" y="0"/>
                    <a:pt x="8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3"/>
            <p:cNvSpPr/>
            <p:nvPr/>
          </p:nvSpPr>
          <p:spPr>
            <a:xfrm>
              <a:off x="3537044" y="2820411"/>
              <a:ext cx="594608" cy="678060"/>
            </a:xfrm>
            <a:custGeom>
              <a:avLst/>
              <a:gdLst/>
              <a:ahLst/>
              <a:cxnLst/>
              <a:rect l="l" t="t" r="r" b="b"/>
              <a:pathLst>
                <a:path w="7686" h="8765" extrusionOk="0">
                  <a:moveTo>
                    <a:pt x="4007" y="0"/>
                  </a:moveTo>
                  <a:cubicBezTo>
                    <a:pt x="2175" y="0"/>
                    <a:pt x="545" y="1699"/>
                    <a:pt x="281" y="3967"/>
                  </a:cubicBezTo>
                  <a:cubicBezTo>
                    <a:pt x="0" y="6376"/>
                    <a:pt x="1368" y="8514"/>
                    <a:pt x="3336" y="8744"/>
                  </a:cubicBezTo>
                  <a:cubicBezTo>
                    <a:pt x="3451" y="8758"/>
                    <a:pt x="3565" y="8764"/>
                    <a:pt x="3679" y="8764"/>
                  </a:cubicBezTo>
                  <a:cubicBezTo>
                    <a:pt x="5511" y="8764"/>
                    <a:pt x="7142" y="7065"/>
                    <a:pt x="7405" y="4797"/>
                  </a:cubicBezTo>
                  <a:cubicBezTo>
                    <a:pt x="7686" y="2388"/>
                    <a:pt x="6318" y="249"/>
                    <a:pt x="4352" y="20"/>
                  </a:cubicBezTo>
                  <a:cubicBezTo>
                    <a:pt x="4236" y="7"/>
                    <a:pt x="4121" y="0"/>
                    <a:pt x="40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3"/>
            <p:cNvSpPr/>
            <p:nvPr/>
          </p:nvSpPr>
          <p:spPr>
            <a:xfrm>
              <a:off x="3672813" y="2877503"/>
              <a:ext cx="312622" cy="47112"/>
            </a:xfrm>
            <a:custGeom>
              <a:avLst/>
              <a:gdLst/>
              <a:ahLst/>
              <a:cxnLst/>
              <a:rect l="l" t="t" r="r" b="b"/>
              <a:pathLst>
                <a:path w="4041" h="609" extrusionOk="0">
                  <a:moveTo>
                    <a:pt x="3947" y="1"/>
                  </a:moveTo>
                  <a:cubicBezTo>
                    <a:pt x="3938" y="1"/>
                    <a:pt x="3929" y="3"/>
                    <a:pt x="3919" y="7"/>
                  </a:cubicBezTo>
                  <a:cubicBezTo>
                    <a:pt x="3904" y="13"/>
                    <a:pt x="2837" y="478"/>
                    <a:pt x="1658" y="478"/>
                  </a:cubicBezTo>
                  <a:cubicBezTo>
                    <a:pt x="1143" y="478"/>
                    <a:pt x="606" y="389"/>
                    <a:pt x="126" y="134"/>
                  </a:cubicBezTo>
                  <a:cubicBezTo>
                    <a:pt x="115" y="128"/>
                    <a:pt x="104" y="125"/>
                    <a:pt x="94" y="125"/>
                  </a:cubicBezTo>
                  <a:cubicBezTo>
                    <a:pt x="35" y="125"/>
                    <a:pt x="0" y="213"/>
                    <a:pt x="65" y="248"/>
                  </a:cubicBezTo>
                  <a:cubicBezTo>
                    <a:pt x="576" y="519"/>
                    <a:pt x="1144" y="608"/>
                    <a:pt x="1669" y="608"/>
                  </a:cubicBezTo>
                  <a:cubicBezTo>
                    <a:pt x="1995" y="607"/>
                    <a:pt x="2320" y="576"/>
                    <a:pt x="2640" y="516"/>
                  </a:cubicBezTo>
                  <a:cubicBezTo>
                    <a:pt x="3097" y="433"/>
                    <a:pt x="3543" y="302"/>
                    <a:pt x="3972" y="126"/>
                  </a:cubicBezTo>
                  <a:cubicBezTo>
                    <a:pt x="4040" y="95"/>
                    <a:pt x="4009" y="1"/>
                    <a:pt x="394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3"/>
            <p:cNvSpPr/>
            <p:nvPr/>
          </p:nvSpPr>
          <p:spPr>
            <a:xfrm>
              <a:off x="3574873" y="2900557"/>
              <a:ext cx="512527" cy="190538"/>
            </a:xfrm>
            <a:custGeom>
              <a:avLst/>
              <a:gdLst/>
              <a:ahLst/>
              <a:cxnLst/>
              <a:rect l="l" t="t" r="r" b="b"/>
              <a:pathLst>
                <a:path w="6625" h="2463" extrusionOk="0">
                  <a:moveTo>
                    <a:pt x="5793" y="0"/>
                  </a:moveTo>
                  <a:cubicBezTo>
                    <a:pt x="5046" y="569"/>
                    <a:pt x="3819" y="715"/>
                    <a:pt x="2757" y="715"/>
                  </a:cubicBezTo>
                  <a:cubicBezTo>
                    <a:pt x="1645" y="715"/>
                    <a:pt x="716" y="555"/>
                    <a:pt x="716" y="555"/>
                  </a:cubicBezTo>
                  <a:cubicBezTo>
                    <a:pt x="335" y="818"/>
                    <a:pt x="1" y="1773"/>
                    <a:pt x="1" y="1773"/>
                  </a:cubicBezTo>
                  <a:cubicBezTo>
                    <a:pt x="862" y="2281"/>
                    <a:pt x="1777" y="2462"/>
                    <a:pt x="2644" y="2462"/>
                  </a:cubicBezTo>
                  <a:cubicBezTo>
                    <a:pt x="4783" y="2462"/>
                    <a:pt x="6625" y="1360"/>
                    <a:pt x="6625" y="1360"/>
                  </a:cubicBezTo>
                  <a:cubicBezTo>
                    <a:pt x="6337" y="433"/>
                    <a:pt x="5793" y="0"/>
                    <a:pt x="5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3"/>
            <p:cNvSpPr/>
            <p:nvPr/>
          </p:nvSpPr>
          <p:spPr>
            <a:xfrm>
              <a:off x="3566364" y="3022787"/>
              <a:ext cx="532486" cy="123544"/>
            </a:xfrm>
            <a:custGeom>
              <a:avLst/>
              <a:gdLst/>
              <a:ahLst/>
              <a:cxnLst/>
              <a:rect l="l" t="t" r="r" b="b"/>
              <a:pathLst>
                <a:path w="6883" h="1597" extrusionOk="0">
                  <a:moveTo>
                    <a:pt x="6797" y="0"/>
                  </a:moveTo>
                  <a:cubicBezTo>
                    <a:pt x="6775" y="0"/>
                    <a:pt x="6753" y="12"/>
                    <a:pt x="6740" y="38"/>
                  </a:cubicBezTo>
                  <a:cubicBezTo>
                    <a:pt x="6735" y="49"/>
                    <a:pt x="6157" y="1180"/>
                    <a:pt x="3395" y="1423"/>
                  </a:cubicBezTo>
                  <a:cubicBezTo>
                    <a:pt x="3055" y="1453"/>
                    <a:pt x="2750" y="1466"/>
                    <a:pt x="2476" y="1466"/>
                  </a:cubicBezTo>
                  <a:cubicBezTo>
                    <a:pt x="536" y="1466"/>
                    <a:pt x="149" y="809"/>
                    <a:pt x="143" y="799"/>
                  </a:cubicBezTo>
                  <a:cubicBezTo>
                    <a:pt x="130" y="773"/>
                    <a:pt x="108" y="762"/>
                    <a:pt x="87" y="762"/>
                  </a:cubicBezTo>
                  <a:cubicBezTo>
                    <a:pt x="44" y="762"/>
                    <a:pt x="1" y="806"/>
                    <a:pt x="28" y="857"/>
                  </a:cubicBezTo>
                  <a:cubicBezTo>
                    <a:pt x="45" y="892"/>
                    <a:pt x="438" y="1597"/>
                    <a:pt x="2466" y="1597"/>
                  </a:cubicBezTo>
                  <a:cubicBezTo>
                    <a:pt x="2747" y="1597"/>
                    <a:pt x="3060" y="1583"/>
                    <a:pt x="3406" y="1552"/>
                  </a:cubicBezTo>
                  <a:cubicBezTo>
                    <a:pt x="6252" y="1301"/>
                    <a:pt x="6834" y="142"/>
                    <a:pt x="6858" y="94"/>
                  </a:cubicBezTo>
                  <a:cubicBezTo>
                    <a:pt x="6882" y="42"/>
                    <a:pt x="6840" y="0"/>
                    <a:pt x="6797"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3"/>
            <p:cNvSpPr/>
            <p:nvPr/>
          </p:nvSpPr>
          <p:spPr>
            <a:xfrm>
              <a:off x="3547101" y="3089318"/>
              <a:ext cx="582849" cy="244535"/>
            </a:xfrm>
            <a:custGeom>
              <a:avLst/>
              <a:gdLst/>
              <a:ahLst/>
              <a:cxnLst/>
              <a:rect l="l" t="t" r="r" b="b"/>
              <a:pathLst>
                <a:path w="7534" h="3161" extrusionOk="0">
                  <a:moveTo>
                    <a:pt x="7279" y="0"/>
                  </a:moveTo>
                  <a:lnTo>
                    <a:pt x="7279" y="0"/>
                  </a:lnTo>
                  <a:cubicBezTo>
                    <a:pt x="5611" y="1078"/>
                    <a:pt x="4074" y="1388"/>
                    <a:pt x="2857" y="1388"/>
                  </a:cubicBezTo>
                  <a:cubicBezTo>
                    <a:pt x="1211" y="1388"/>
                    <a:pt x="153" y="821"/>
                    <a:pt x="153" y="821"/>
                  </a:cubicBezTo>
                  <a:lnTo>
                    <a:pt x="153" y="821"/>
                  </a:lnTo>
                  <a:cubicBezTo>
                    <a:pt x="0" y="1579"/>
                    <a:pt x="257" y="2563"/>
                    <a:pt x="257" y="2563"/>
                  </a:cubicBezTo>
                  <a:cubicBezTo>
                    <a:pt x="975" y="3001"/>
                    <a:pt x="1814" y="3160"/>
                    <a:pt x="2655" y="3160"/>
                  </a:cubicBezTo>
                  <a:cubicBezTo>
                    <a:pt x="4900" y="3160"/>
                    <a:pt x="7157" y="2023"/>
                    <a:pt x="7157" y="2023"/>
                  </a:cubicBezTo>
                  <a:cubicBezTo>
                    <a:pt x="7533" y="1541"/>
                    <a:pt x="7279" y="0"/>
                    <a:pt x="7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3"/>
            <p:cNvSpPr/>
            <p:nvPr/>
          </p:nvSpPr>
          <p:spPr>
            <a:xfrm>
              <a:off x="3612626" y="3292314"/>
              <a:ext cx="477404" cy="92290"/>
            </a:xfrm>
            <a:custGeom>
              <a:avLst/>
              <a:gdLst/>
              <a:ahLst/>
              <a:cxnLst/>
              <a:rect l="l" t="t" r="r" b="b"/>
              <a:pathLst>
                <a:path w="6171" h="1193" extrusionOk="0">
                  <a:moveTo>
                    <a:pt x="6076" y="0"/>
                  </a:moveTo>
                  <a:cubicBezTo>
                    <a:pt x="6064" y="0"/>
                    <a:pt x="6051" y="4"/>
                    <a:pt x="6038" y="14"/>
                  </a:cubicBezTo>
                  <a:cubicBezTo>
                    <a:pt x="4851" y="873"/>
                    <a:pt x="3144" y="1064"/>
                    <a:pt x="1862" y="1064"/>
                  </a:cubicBezTo>
                  <a:cubicBezTo>
                    <a:pt x="847" y="1064"/>
                    <a:pt x="98" y="944"/>
                    <a:pt x="81" y="941"/>
                  </a:cubicBezTo>
                  <a:cubicBezTo>
                    <a:pt x="77" y="941"/>
                    <a:pt x="73" y="940"/>
                    <a:pt x="69" y="940"/>
                  </a:cubicBezTo>
                  <a:cubicBezTo>
                    <a:pt x="39" y="940"/>
                    <a:pt x="12" y="963"/>
                    <a:pt x="7" y="995"/>
                  </a:cubicBezTo>
                  <a:cubicBezTo>
                    <a:pt x="1" y="1030"/>
                    <a:pt x="25" y="1063"/>
                    <a:pt x="61" y="1068"/>
                  </a:cubicBezTo>
                  <a:cubicBezTo>
                    <a:pt x="77" y="1071"/>
                    <a:pt x="832" y="1193"/>
                    <a:pt x="1858" y="1193"/>
                  </a:cubicBezTo>
                  <a:cubicBezTo>
                    <a:pt x="3161" y="1193"/>
                    <a:pt x="4899" y="997"/>
                    <a:pt x="6114" y="119"/>
                  </a:cubicBezTo>
                  <a:cubicBezTo>
                    <a:pt x="6171" y="78"/>
                    <a:pt x="6130" y="0"/>
                    <a:pt x="607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3"/>
            <p:cNvSpPr/>
            <p:nvPr/>
          </p:nvSpPr>
          <p:spPr>
            <a:xfrm>
              <a:off x="3680394" y="3413693"/>
              <a:ext cx="326238" cy="92755"/>
            </a:xfrm>
            <a:custGeom>
              <a:avLst/>
              <a:gdLst/>
              <a:ahLst/>
              <a:cxnLst/>
              <a:rect l="l" t="t" r="r" b="b"/>
              <a:pathLst>
                <a:path w="4217" h="1199" extrusionOk="0">
                  <a:moveTo>
                    <a:pt x="4217" y="1"/>
                  </a:moveTo>
                  <a:lnTo>
                    <a:pt x="4217" y="1"/>
                  </a:lnTo>
                  <a:cubicBezTo>
                    <a:pt x="3456" y="335"/>
                    <a:pt x="0" y="440"/>
                    <a:pt x="0" y="440"/>
                  </a:cubicBezTo>
                  <a:cubicBezTo>
                    <a:pt x="0" y="440"/>
                    <a:pt x="767" y="1198"/>
                    <a:pt x="1800" y="1198"/>
                  </a:cubicBezTo>
                  <a:cubicBezTo>
                    <a:pt x="1954" y="1198"/>
                    <a:pt x="2115" y="1181"/>
                    <a:pt x="2280" y="1142"/>
                  </a:cubicBezTo>
                  <a:cubicBezTo>
                    <a:pt x="3386" y="880"/>
                    <a:pt x="4216" y="1"/>
                    <a:pt x="4217" y="1"/>
                  </a:cubicBezTo>
                  <a:close/>
                </a:path>
              </a:pathLst>
            </a:custGeom>
            <a:solidFill>
              <a:srgbClr val="B37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3"/>
            <p:cNvSpPr/>
            <p:nvPr/>
          </p:nvSpPr>
          <p:spPr>
            <a:xfrm>
              <a:off x="3737797" y="2819637"/>
              <a:ext cx="189306" cy="37520"/>
            </a:xfrm>
            <a:custGeom>
              <a:avLst/>
              <a:gdLst/>
              <a:ahLst/>
              <a:cxnLst/>
              <a:rect l="l" t="t" r="r" b="b"/>
              <a:pathLst>
                <a:path w="2447" h="485" extrusionOk="0">
                  <a:moveTo>
                    <a:pt x="1369" y="1"/>
                  </a:moveTo>
                  <a:cubicBezTo>
                    <a:pt x="972" y="1"/>
                    <a:pt x="497" y="83"/>
                    <a:pt x="0" y="351"/>
                  </a:cubicBezTo>
                  <a:cubicBezTo>
                    <a:pt x="0" y="351"/>
                    <a:pt x="484" y="485"/>
                    <a:pt x="1103" y="485"/>
                  </a:cubicBezTo>
                  <a:cubicBezTo>
                    <a:pt x="1525" y="485"/>
                    <a:pt x="2009" y="423"/>
                    <a:pt x="2447" y="215"/>
                  </a:cubicBezTo>
                  <a:cubicBezTo>
                    <a:pt x="2447" y="215"/>
                    <a:pt x="2009"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3"/>
            <p:cNvSpPr/>
            <p:nvPr/>
          </p:nvSpPr>
          <p:spPr>
            <a:xfrm>
              <a:off x="3623998" y="2941094"/>
              <a:ext cx="385111" cy="119212"/>
            </a:xfrm>
            <a:custGeom>
              <a:avLst/>
              <a:gdLst/>
              <a:ahLst/>
              <a:cxnLst/>
              <a:rect l="l" t="t" r="r" b="b"/>
              <a:pathLst>
                <a:path w="4978" h="1541" extrusionOk="0">
                  <a:moveTo>
                    <a:pt x="4909" y="1"/>
                  </a:moveTo>
                  <a:cubicBezTo>
                    <a:pt x="4877" y="1"/>
                    <a:pt x="4849" y="24"/>
                    <a:pt x="4844" y="55"/>
                  </a:cubicBezTo>
                  <a:cubicBezTo>
                    <a:pt x="4757" y="571"/>
                    <a:pt x="4619" y="1035"/>
                    <a:pt x="4543" y="1068"/>
                  </a:cubicBezTo>
                  <a:cubicBezTo>
                    <a:pt x="4541" y="1069"/>
                    <a:pt x="4539" y="1069"/>
                    <a:pt x="4536" y="1069"/>
                  </a:cubicBezTo>
                  <a:cubicBezTo>
                    <a:pt x="4452" y="1069"/>
                    <a:pt x="4145" y="847"/>
                    <a:pt x="3979" y="728"/>
                  </a:cubicBezTo>
                  <a:cubicBezTo>
                    <a:pt x="3736" y="551"/>
                    <a:pt x="3593" y="451"/>
                    <a:pt x="3511" y="446"/>
                  </a:cubicBezTo>
                  <a:cubicBezTo>
                    <a:pt x="3508" y="445"/>
                    <a:pt x="3504" y="445"/>
                    <a:pt x="3501" y="445"/>
                  </a:cubicBezTo>
                  <a:cubicBezTo>
                    <a:pt x="3400" y="445"/>
                    <a:pt x="3262" y="597"/>
                    <a:pt x="2960" y="950"/>
                  </a:cubicBezTo>
                  <a:cubicBezTo>
                    <a:pt x="2807" y="1127"/>
                    <a:pt x="2574" y="1397"/>
                    <a:pt x="2509" y="1412"/>
                  </a:cubicBezTo>
                  <a:lnTo>
                    <a:pt x="2507" y="1412"/>
                  </a:lnTo>
                  <a:cubicBezTo>
                    <a:pt x="2403" y="1412"/>
                    <a:pt x="2050" y="925"/>
                    <a:pt x="1934" y="765"/>
                  </a:cubicBezTo>
                  <a:cubicBezTo>
                    <a:pt x="1852" y="653"/>
                    <a:pt x="1812" y="598"/>
                    <a:pt x="1788" y="575"/>
                  </a:cubicBezTo>
                  <a:cubicBezTo>
                    <a:pt x="1772" y="561"/>
                    <a:pt x="1754" y="553"/>
                    <a:pt x="1733" y="553"/>
                  </a:cubicBezTo>
                  <a:cubicBezTo>
                    <a:pt x="1663" y="553"/>
                    <a:pt x="1556" y="637"/>
                    <a:pt x="1348" y="800"/>
                  </a:cubicBezTo>
                  <a:cubicBezTo>
                    <a:pt x="1184" y="926"/>
                    <a:pt x="822" y="1210"/>
                    <a:pt x="695" y="1210"/>
                  </a:cubicBezTo>
                  <a:cubicBezTo>
                    <a:pt x="682" y="1210"/>
                    <a:pt x="671" y="1207"/>
                    <a:pt x="664" y="1201"/>
                  </a:cubicBezTo>
                  <a:cubicBezTo>
                    <a:pt x="475" y="1042"/>
                    <a:pt x="141" y="400"/>
                    <a:pt x="138" y="395"/>
                  </a:cubicBezTo>
                  <a:cubicBezTo>
                    <a:pt x="125" y="371"/>
                    <a:pt x="104" y="361"/>
                    <a:pt x="84" y="361"/>
                  </a:cubicBezTo>
                  <a:cubicBezTo>
                    <a:pt x="41" y="361"/>
                    <a:pt x="0" y="403"/>
                    <a:pt x="23" y="454"/>
                  </a:cubicBezTo>
                  <a:cubicBezTo>
                    <a:pt x="38" y="482"/>
                    <a:pt x="372" y="1125"/>
                    <a:pt x="581" y="1298"/>
                  </a:cubicBezTo>
                  <a:cubicBezTo>
                    <a:pt x="611" y="1324"/>
                    <a:pt x="648" y="1336"/>
                    <a:pt x="690" y="1336"/>
                  </a:cubicBezTo>
                  <a:cubicBezTo>
                    <a:pt x="855" y="1336"/>
                    <a:pt x="1107" y="1151"/>
                    <a:pt x="1427" y="901"/>
                  </a:cubicBezTo>
                  <a:cubicBezTo>
                    <a:pt x="1533" y="819"/>
                    <a:pt x="1661" y="718"/>
                    <a:pt x="1717" y="690"/>
                  </a:cubicBezTo>
                  <a:cubicBezTo>
                    <a:pt x="1743" y="721"/>
                    <a:pt x="1785" y="781"/>
                    <a:pt x="1828" y="840"/>
                  </a:cubicBezTo>
                  <a:cubicBezTo>
                    <a:pt x="2162" y="1300"/>
                    <a:pt x="2364" y="1540"/>
                    <a:pt x="2509" y="1540"/>
                  </a:cubicBezTo>
                  <a:cubicBezTo>
                    <a:pt x="2517" y="1540"/>
                    <a:pt x="2525" y="1540"/>
                    <a:pt x="2531" y="1539"/>
                  </a:cubicBezTo>
                  <a:cubicBezTo>
                    <a:pt x="2637" y="1519"/>
                    <a:pt x="2800" y="1335"/>
                    <a:pt x="3058" y="1034"/>
                  </a:cubicBezTo>
                  <a:cubicBezTo>
                    <a:pt x="3210" y="856"/>
                    <a:pt x="3440" y="587"/>
                    <a:pt x="3502" y="574"/>
                  </a:cubicBezTo>
                  <a:cubicBezTo>
                    <a:pt x="3553" y="579"/>
                    <a:pt x="3756" y="725"/>
                    <a:pt x="3904" y="832"/>
                  </a:cubicBezTo>
                  <a:cubicBezTo>
                    <a:pt x="4214" y="1056"/>
                    <a:pt x="4419" y="1198"/>
                    <a:pt x="4542" y="1198"/>
                  </a:cubicBezTo>
                  <a:cubicBezTo>
                    <a:pt x="4551" y="1198"/>
                    <a:pt x="4559" y="1197"/>
                    <a:pt x="4567" y="1195"/>
                  </a:cubicBezTo>
                  <a:cubicBezTo>
                    <a:pt x="4762" y="1159"/>
                    <a:pt x="4904" y="479"/>
                    <a:pt x="4972" y="77"/>
                  </a:cubicBezTo>
                  <a:cubicBezTo>
                    <a:pt x="4978" y="42"/>
                    <a:pt x="4954" y="8"/>
                    <a:pt x="4919" y="2"/>
                  </a:cubicBezTo>
                  <a:cubicBezTo>
                    <a:pt x="4915" y="1"/>
                    <a:pt x="4912" y="1"/>
                    <a:pt x="490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3"/>
            <p:cNvSpPr/>
            <p:nvPr/>
          </p:nvSpPr>
          <p:spPr>
            <a:xfrm>
              <a:off x="3568220" y="3130706"/>
              <a:ext cx="543085" cy="165086"/>
            </a:xfrm>
            <a:custGeom>
              <a:avLst/>
              <a:gdLst/>
              <a:ahLst/>
              <a:cxnLst/>
              <a:rect l="l" t="t" r="r" b="b"/>
              <a:pathLst>
                <a:path w="7020" h="2134" extrusionOk="0">
                  <a:moveTo>
                    <a:pt x="6943" y="0"/>
                  </a:moveTo>
                  <a:cubicBezTo>
                    <a:pt x="6915" y="0"/>
                    <a:pt x="6887" y="17"/>
                    <a:pt x="6880" y="55"/>
                  </a:cubicBezTo>
                  <a:cubicBezTo>
                    <a:pt x="6775" y="575"/>
                    <a:pt x="6602" y="1160"/>
                    <a:pt x="6526" y="1204"/>
                  </a:cubicBezTo>
                  <a:cubicBezTo>
                    <a:pt x="6438" y="1192"/>
                    <a:pt x="6159" y="891"/>
                    <a:pt x="6007" y="730"/>
                  </a:cubicBezTo>
                  <a:cubicBezTo>
                    <a:pt x="5844" y="553"/>
                    <a:pt x="5784" y="492"/>
                    <a:pt x="5741" y="474"/>
                  </a:cubicBezTo>
                  <a:cubicBezTo>
                    <a:pt x="5731" y="470"/>
                    <a:pt x="5721" y="468"/>
                    <a:pt x="5712" y="468"/>
                  </a:cubicBezTo>
                  <a:cubicBezTo>
                    <a:pt x="5644" y="468"/>
                    <a:pt x="5592" y="570"/>
                    <a:pt x="5437" y="879"/>
                  </a:cubicBezTo>
                  <a:cubicBezTo>
                    <a:pt x="5300" y="1147"/>
                    <a:pt x="4990" y="1762"/>
                    <a:pt x="4843" y="1762"/>
                  </a:cubicBezTo>
                  <a:cubicBezTo>
                    <a:pt x="4837" y="1762"/>
                    <a:pt x="4832" y="1761"/>
                    <a:pt x="4827" y="1759"/>
                  </a:cubicBezTo>
                  <a:cubicBezTo>
                    <a:pt x="4657" y="1699"/>
                    <a:pt x="4371" y="1430"/>
                    <a:pt x="4161" y="1234"/>
                  </a:cubicBezTo>
                  <a:cubicBezTo>
                    <a:pt x="4000" y="1081"/>
                    <a:pt x="3903" y="994"/>
                    <a:pt x="3847" y="969"/>
                  </a:cubicBezTo>
                  <a:cubicBezTo>
                    <a:pt x="3836" y="964"/>
                    <a:pt x="3824" y="961"/>
                    <a:pt x="3811" y="961"/>
                  </a:cubicBezTo>
                  <a:cubicBezTo>
                    <a:pt x="3712" y="961"/>
                    <a:pt x="3571" y="1126"/>
                    <a:pt x="3258" y="1524"/>
                  </a:cubicBezTo>
                  <a:cubicBezTo>
                    <a:pt x="3117" y="1702"/>
                    <a:pt x="2909" y="1965"/>
                    <a:pt x="2841" y="2002"/>
                  </a:cubicBezTo>
                  <a:cubicBezTo>
                    <a:pt x="2767" y="1968"/>
                    <a:pt x="2545" y="1712"/>
                    <a:pt x="2397" y="1541"/>
                  </a:cubicBezTo>
                  <a:cubicBezTo>
                    <a:pt x="2191" y="1303"/>
                    <a:pt x="2061" y="1156"/>
                    <a:pt x="1985" y="1115"/>
                  </a:cubicBezTo>
                  <a:cubicBezTo>
                    <a:pt x="1967" y="1105"/>
                    <a:pt x="1949" y="1100"/>
                    <a:pt x="1930" y="1100"/>
                  </a:cubicBezTo>
                  <a:cubicBezTo>
                    <a:pt x="1823" y="1100"/>
                    <a:pt x="1684" y="1243"/>
                    <a:pt x="1470" y="1470"/>
                  </a:cubicBezTo>
                  <a:cubicBezTo>
                    <a:pt x="1334" y="1616"/>
                    <a:pt x="1107" y="1858"/>
                    <a:pt x="1022" y="1858"/>
                  </a:cubicBezTo>
                  <a:cubicBezTo>
                    <a:pt x="1019" y="1858"/>
                    <a:pt x="1016" y="1857"/>
                    <a:pt x="1013" y="1857"/>
                  </a:cubicBezTo>
                  <a:cubicBezTo>
                    <a:pt x="878" y="1827"/>
                    <a:pt x="422" y="1235"/>
                    <a:pt x="143" y="825"/>
                  </a:cubicBezTo>
                  <a:cubicBezTo>
                    <a:pt x="129" y="804"/>
                    <a:pt x="110" y="796"/>
                    <a:pt x="91" y="796"/>
                  </a:cubicBezTo>
                  <a:cubicBezTo>
                    <a:pt x="45" y="796"/>
                    <a:pt x="1" y="848"/>
                    <a:pt x="36" y="898"/>
                  </a:cubicBezTo>
                  <a:cubicBezTo>
                    <a:pt x="152" y="1072"/>
                    <a:pt x="751" y="1933"/>
                    <a:pt x="986" y="1985"/>
                  </a:cubicBezTo>
                  <a:cubicBezTo>
                    <a:pt x="997" y="1987"/>
                    <a:pt x="1007" y="1988"/>
                    <a:pt x="1018" y="1988"/>
                  </a:cubicBezTo>
                  <a:cubicBezTo>
                    <a:pt x="1152" y="1988"/>
                    <a:pt x="1318" y="1823"/>
                    <a:pt x="1565" y="1558"/>
                  </a:cubicBezTo>
                  <a:cubicBezTo>
                    <a:pt x="1687" y="1429"/>
                    <a:pt x="1873" y="1231"/>
                    <a:pt x="1924" y="1230"/>
                  </a:cubicBezTo>
                  <a:cubicBezTo>
                    <a:pt x="1984" y="1263"/>
                    <a:pt x="2152" y="1456"/>
                    <a:pt x="2299" y="1627"/>
                  </a:cubicBezTo>
                  <a:cubicBezTo>
                    <a:pt x="2599" y="1970"/>
                    <a:pt x="2739" y="2123"/>
                    <a:pt x="2830" y="2133"/>
                  </a:cubicBezTo>
                  <a:lnTo>
                    <a:pt x="2841" y="2133"/>
                  </a:lnTo>
                  <a:cubicBezTo>
                    <a:pt x="2929" y="2133"/>
                    <a:pt x="3037" y="2012"/>
                    <a:pt x="3361" y="1604"/>
                  </a:cubicBezTo>
                  <a:cubicBezTo>
                    <a:pt x="3509" y="1415"/>
                    <a:pt x="3731" y="1135"/>
                    <a:pt x="3808" y="1095"/>
                  </a:cubicBezTo>
                  <a:cubicBezTo>
                    <a:pt x="3857" y="1125"/>
                    <a:pt x="3972" y="1234"/>
                    <a:pt x="4074" y="1330"/>
                  </a:cubicBezTo>
                  <a:cubicBezTo>
                    <a:pt x="4304" y="1544"/>
                    <a:pt x="4590" y="1812"/>
                    <a:pt x="4786" y="1881"/>
                  </a:cubicBezTo>
                  <a:cubicBezTo>
                    <a:pt x="4804" y="1887"/>
                    <a:pt x="4822" y="1890"/>
                    <a:pt x="4840" y="1890"/>
                  </a:cubicBezTo>
                  <a:cubicBezTo>
                    <a:pt x="5051" y="1890"/>
                    <a:pt x="5280" y="1475"/>
                    <a:pt x="5553" y="938"/>
                  </a:cubicBezTo>
                  <a:cubicBezTo>
                    <a:pt x="5614" y="815"/>
                    <a:pt x="5684" y="679"/>
                    <a:pt x="5723" y="619"/>
                  </a:cubicBezTo>
                  <a:cubicBezTo>
                    <a:pt x="5768" y="661"/>
                    <a:pt x="5847" y="746"/>
                    <a:pt x="5914" y="818"/>
                  </a:cubicBezTo>
                  <a:cubicBezTo>
                    <a:pt x="6184" y="1108"/>
                    <a:pt x="6384" y="1315"/>
                    <a:pt x="6509" y="1333"/>
                  </a:cubicBezTo>
                  <a:cubicBezTo>
                    <a:pt x="6512" y="1333"/>
                    <a:pt x="6516" y="1333"/>
                    <a:pt x="6520" y="1333"/>
                  </a:cubicBezTo>
                  <a:cubicBezTo>
                    <a:pt x="6674" y="1333"/>
                    <a:pt x="6838" y="913"/>
                    <a:pt x="7007" y="80"/>
                  </a:cubicBezTo>
                  <a:cubicBezTo>
                    <a:pt x="7020" y="30"/>
                    <a:pt x="6981" y="0"/>
                    <a:pt x="694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3"/>
            <p:cNvSpPr/>
            <p:nvPr/>
          </p:nvSpPr>
          <p:spPr>
            <a:xfrm>
              <a:off x="3030095" y="2781885"/>
              <a:ext cx="652011" cy="665296"/>
            </a:xfrm>
            <a:custGeom>
              <a:avLst/>
              <a:gdLst/>
              <a:ahLst/>
              <a:cxnLst/>
              <a:rect l="l" t="t" r="r" b="b"/>
              <a:pathLst>
                <a:path w="8428" h="8600" extrusionOk="0">
                  <a:moveTo>
                    <a:pt x="3720" y="1"/>
                  </a:moveTo>
                  <a:cubicBezTo>
                    <a:pt x="3360" y="1"/>
                    <a:pt x="3002" y="63"/>
                    <a:pt x="2655" y="195"/>
                  </a:cubicBezTo>
                  <a:cubicBezTo>
                    <a:pt x="804" y="897"/>
                    <a:pt x="0" y="3306"/>
                    <a:pt x="861" y="5573"/>
                  </a:cubicBezTo>
                  <a:cubicBezTo>
                    <a:pt x="1561" y="7416"/>
                    <a:pt x="3146" y="8600"/>
                    <a:pt x="4709" y="8600"/>
                  </a:cubicBezTo>
                  <a:cubicBezTo>
                    <a:pt x="5068" y="8600"/>
                    <a:pt x="5427" y="8537"/>
                    <a:pt x="5773" y="8406"/>
                  </a:cubicBezTo>
                  <a:cubicBezTo>
                    <a:pt x="7624" y="7702"/>
                    <a:pt x="8428" y="5295"/>
                    <a:pt x="7567" y="3026"/>
                  </a:cubicBezTo>
                  <a:cubicBezTo>
                    <a:pt x="6867" y="1183"/>
                    <a:pt x="5283" y="1"/>
                    <a:pt x="37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3"/>
            <p:cNvSpPr/>
            <p:nvPr/>
          </p:nvSpPr>
          <p:spPr>
            <a:xfrm>
              <a:off x="3058332" y="2797202"/>
              <a:ext cx="451178" cy="328780"/>
            </a:xfrm>
            <a:custGeom>
              <a:avLst/>
              <a:gdLst/>
              <a:ahLst/>
              <a:cxnLst/>
              <a:rect l="l" t="t" r="r" b="b"/>
              <a:pathLst>
                <a:path w="5832" h="4250" extrusionOk="0">
                  <a:moveTo>
                    <a:pt x="4468" y="1"/>
                  </a:moveTo>
                  <a:cubicBezTo>
                    <a:pt x="3649" y="1741"/>
                    <a:pt x="217" y="2834"/>
                    <a:pt x="217" y="2834"/>
                  </a:cubicBezTo>
                  <a:cubicBezTo>
                    <a:pt x="0" y="3243"/>
                    <a:pt x="143" y="4243"/>
                    <a:pt x="143" y="4243"/>
                  </a:cubicBezTo>
                  <a:cubicBezTo>
                    <a:pt x="232" y="4247"/>
                    <a:pt x="320" y="4250"/>
                    <a:pt x="407" y="4250"/>
                  </a:cubicBezTo>
                  <a:cubicBezTo>
                    <a:pt x="3720" y="4250"/>
                    <a:pt x="5832" y="824"/>
                    <a:pt x="5832" y="824"/>
                  </a:cubicBezTo>
                  <a:cubicBezTo>
                    <a:pt x="5150" y="135"/>
                    <a:pt x="4468" y="1"/>
                    <a:pt x="44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3"/>
            <p:cNvSpPr/>
            <p:nvPr/>
          </p:nvSpPr>
          <p:spPr>
            <a:xfrm>
              <a:off x="3082933" y="2873326"/>
              <a:ext cx="447697" cy="310446"/>
            </a:xfrm>
            <a:custGeom>
              <a:avLst/>
              <a:gdLst/>
              <a:ahLst/>
              <a:cxnLst/>
              <a:rect l="l" t="t" r="r" b="b"/>
              <a:pathLst>
                <a:path w="5787" h="4013" extrusionOk="0">
                  <a:moveTo>
                    <a:pt x="5701" y="1"/>
                  </a:moveTo>
                  <a:cubicBezTo>
                    <a:pt x="5665" y="2"/>
                    <a:pt x="5638" y="32"/>
                    <a:pt x="5638" y="68"/>
                  </a:cubicBezTo>
                  <a:cubicBezTo>
                    <a:pt x="5639" y="80"/>
                    <a:pt x="5655" y="1343"/>
                    <a:pt x="3308" y="2839"/>
                  </a:cubicBezTo>
                  <a:cubicBezTo>
                    <a:pt x="1958" y="3697"/>
                    <a:pt x="1109" y="3879"/>
                    <a:pt x="632" y="3879"/>
                  </a:cubicBezTo>
                  <a:cubicBezTo>
                    <a:pt x="286" y="3879"/>
                    <a:pt x="136" y="3784"/>
                    <a:pt x="133" y="3781"/>
                  </a:cubicBezTo>
                  <a:cubicBezTo>
                    <a:pt x="120" y="3772"/>
                    <a:pt x="107" y="3769"/>
                    <a:pt x="95" y="3769"/>
                  </a:cubicBezTo>
                  <a:cubicBezTo>
                    <a:pt x="40" y="3769"/>
                    <a:pt x="0" y="3848"/>
                    <a:pt x="58" y="3888"/>
                  </a:cubicBezTo>
                  <a:cubicBezTo>
                    <a:pt x="74" y="3899"/>
                    <a:pt x="245" y="4013"/>
                    <a:pt x="633" y="4013"/>
                  </a:cubicBezTo>
                  <a:cubicBezTo>
                    <a:pt x="1138" y="4013"/>
                    <a:pt x="2008" y="3819"/>
                    <a:pt x="3377" y="2947"/>
                  </a:cubicBezTo>
                  <a:cubicBezTo>
                    <a:pt x="5786" y="1414"/>
                    <a:pt x="5770" y="117"/>
                    <a:pt x="5768" y="64"/>
                  </a:cubicBezTo>
                  <a:cubicBezTo>
                    <a:pt x="5765" y="28"/>
                    <a:pt x="5737" y="1"/>
                    <a:pt x="5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3"/>
            <p:cNvSpPr/>
            <p:nvPr/>
          </p:nvSpPr>
          <p:spPr>
            <a:xfrm>
              <a:off x="3108152" y="2924152"/>
              <a:ext cx="532563" cy="427414"/>
            </a:xfrm>
            <a:custGeom>
              <a:avLst/>
              <a:gdLst/>
              <a:ahLst/>
              <a:cxnLst/>
              <a:rect l="l" t="t" r="r" b="b"/>
              <a:pathLst>
                <a:path w="6884" h="5525" extrusionOk="0">
                  <a:moveTo>
                    <a:pt x="5940" y="0"/>
                  </a:moveTo>
                  <a:cubicBezTo>
                    <a:pt x="3671" y="3980"/>
                    <a:pt x="141" y="4019"/>
                    <a:pt x="5" y="4019"/>
                  </a:cubicBezTo>
                  <a:cubicBezTo>
                    <a:pt x="2" y="4019"/>
                    <a:pt x="1" y="4019"/>
                    <a:pt x="1" y="4019"/>
                  </a:cubicBezTo>
                  <a:lnTo>
                    <a:pt x="1" y="4019"/>
                  </a:lnTo>
                  <a:cubicBezTo>
                    <a:pt x="216" y="4761"/>
                    <a:pt x="894" y="5516"/>
                    <a:pt x="896" y="5516"/>
                  </a:cubicBezTo>
                  <a:cubicBezTo>
                    <a:pt x="896" y="5516"/>
                    <a:pt x="896" y="5516"/>
                    <a:pt x="896" y="5516"/>
                  </a:cubicBezTo>
                  <a:cubicBezTo>
                    <a:pt x="979" y="5521"/>
                    <a:pt x="1061" y="5524"/>
                    <a:pt x="1143" y="5524"/>
                  </a:cubicBezTo>
                  <a:cubicBezTo>
                    <a:pt x="4125" y="5524"/>
                    <a:pt x="6772" y="1857"/>
                    <a:pt x="6772" y="1857"/>
                  </a:cubicBezTo>
                  <a:cubicBezTo>
                    <a:pt x="6884" y="1258"/>
                    <a:pt x="5940" y="0"/>
                    <a:pt x="59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3"/>
            <p:cNvSpPr/>
            <p:nvPr/>
          </p:nvSpPr>
          <p:spPr>
            <a:xfrm>
              <a:off x="3253746" y="3116936"/>
              <a:ext cx="392537" cy="288553"/>
            </a:xfrm>
            <a:custGeom>
              <a:avLst/>
              <a:gdLst/>
              <a:ahLst/>
              <a:cxnLst/>
              <a:rect l="l" t="t" r="r" b="b"/>
              <a:pathLst>
                <a:path w="5074" h="3730" extrusionOk="0">
                  <a:moveTo>
                    <a:pt x="4987" y="1"/>
                  </a:moveTo>
                  <a:cubicBezTo>
                    <a:pt x="4966" y="1"/>
                    <a:pt x="4944" y="11"/>
                    <a:pt x="4931" y="37"/>
                  </a:cubicBezTo>
                  <a:cubicBezTo>
                    <a:pt x="3752" y="2382"/>
                    <a:pt x="108" y="3592"/>
                    <a:pt x="72" y="3604"/>
                  </a:cubicBezTo>
                  <a:cubicBezTo>
                    <a:pt x="1" y="3627"/>
                    <a:pt x="18" y="3730"/>
                    <a:pt x="92" y="3730"/>
                  </a:cubicBezTo>
                  <a:cubicBezTo>
                    <a:pt x="99" y="3730"/>
                    <a:pt x="105" y="3730"/>
                    <a:pt x="112" y="3727"/>
                  </a:cubicBezTo>
                  <a:cubicBezTo>
                    <a:pt x="149" y="3715"/>
                    <a:pt x="3844" y="2489"/>
                    <a:pt x="5047" y="95"/>
                  </a:cubicBezTo>
                  <a:cubicBezTo>
                    <a:pt x="5073" y="43"/>
                    <a:pt x="5030" y="1"/>
                    <a:pt x="498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3"/>
            <p:cNvSpPr/>
            <p:nvPr/>
          </p:nvSpPr>
          <p:spPr>
            <a:xfrm>
              <a:off x="3351918" y="3260364"/>
              <a:ext cx="273941" cy="188604"/>
            </a:xfrm>
            <a:custGeom>
              <a:avLst/>
              <a:gdLst/>
              <a:ahLst/>
              <a:cxnLst/>
              <a:rect l="l" t="t" r="r" b="b"/>
              <a:pathLst>
                <a:path w="3541" h="2438" extrusionOk="0">
                  <a:moveTo>
                    <a:pt x="3540" y="0"/>
                  </a:moveTo>
                  <a:lnTo>
                    <a:pt x="3540" y="0"/>
                  </a:lnTo>
                  <a:cubicBezTo>
                    <a:pt x="3019" y="647"/>
                    <a:pt x="1" y="2333"/>
                    <a:pt x="1" y="2333"/>
                  </a:cubicBezTo>
                  <a:cubicBezTo>
                    <a:pt x="1" y="2333"/>
                    <a:pt x="338" y="2437"/>
                    <a:pt x="799" y="2437"/>
                  </a:cubicBezTo>
                  <a:cubicBezTo>
                    <a:pt x="1263" y="2437"/>
                    <a:pt x="1852" y="2331"/>
                    <a:pt x="2347" y="1905"/>
                  </a:cubicBezTo>
                  <a:cubicBezTo>
                    <a:pt x="3209" y="1163"/>
                    <a:pt x="3540" y="0"/>
                    <a:pt x="3540" y="0"/>
                  </a:cubicBezTo>
                  <a:close/>
                </a:path>
              </a:pathLst>
            </a:custGeom>
            <a:solidFill>
              <a:srgbClr val="52B0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3"/>
            <p:cNvSpPr/>
            <p:nvPr/>
          </p:nvSpPr>
          <p:spPr>
            <a:xfrm>
              <a:off x="3135770" y="2963297"/>
              <a:ext cx="476476" cy="349358"/>
            </a:xfrm>
            <a:custGeom>
              <a:avLst/>
              <a:gdLst/>
              <a:ahLst/>
              <a:cxnLst/>
              <a:rect l="l" t="t" r="r" b="b"/>
              <a:pathLst>
                <a:path w="6159" h="4516" extrusionOk="0">
                  <a:moveTo>
                    <a:pt x="5814" y="0"/>
                  </a:moveTo>
                  <a:cubicBezTo>
                    <a:pt x="5775" y="0"/>
                    <a:pt x="5736" y="33"/>
                    <a:pt x="5750" y="82"/>
                  </a:cubicBezTo>
                  <a:cubicBezTo>
                    <a:pt x="5896" y="593"/>
                    <a:pt x="6012" y="1193"/>
                    <a:pt x="5964" y="1267"/>
                  </a:cubicBezTo>
                  <a:cubicBezTo>
                    <a:pt x="5956" y="1270"/>
                    <a:pt x="5946" y="1271"/>
                    <a:pt x="5933" y="1271"/>
                  </a:cubicBezTo>
                  <a:cubicBezTo>
                    <a:pt x="5810" y="1271"/>
                    <a:pt x="5475" y="1151"/>
                    <a:pt x="5288" y="1084"/>
                  </a:cubicBezTo>
                  <a:cubicBezTo>
                    <a:pt x="5082" y="1011"/>
                    <a:pt x="4994" y="980"/>
                    <a:pt x="4947" y="980"/>
                  </a:cubicBezTo>
                  <a:cubicBezTo>
                    <a:pt x="4942" y="980"/>
                    <a:pt x="4938" y="980"/>
                    <a:pt x="4933" y="981"/>
                  </a:cubicBezTo>
                  <a:cubicBezTo>
                    <a:pt x="4844" y="991"/>
                    <a:pt x="4845" y="1085"/>
                    <a:pt x="4849" y="1481"/>
                  </a:cubicBezTo>
                  <a:cubicBezTo>
                    <a:pt x="4852" y="1792"/>
                    <a:pt x="4859" y="2521"/>
                    <a:pt x="4714" y="2541"/>
                  </a:cubicBezTo>
                  <a:cubicBezTo>
                    <a:pt x="4696" y="2543"/>
                    <a:pt x="4675" y="2545"/>
                    <a:pt x="4653" y="2545"/>
                  </a:cubicBezTo>
                  <a:cubicBezTo>
                    <a:pt x="4458" y="2545"/>
                    <a:pt x="4128" y="2452"/>
                    <a:pt x="3881" y="2382"/>
                  </a:cubicBezTo>
                  <a:cubicBezTo>
                    <a:pt x="3678" y="2325"/>
                    <a:pt x="3556" y="2292"/>
                    <a:pt x="3491" y="2292"/>
                  </a:cubicBezTo>
                  <a:cubicBezTo>
                    <a:pt x="3487" y="2292"/>
                    <a:pt x="3484" y="2292"/>
                    <a:pt x="3480" y="2292"/>
                  </a:cubicBezTo>
                  <a:cubicBezTo>
                    <a:pt x="3368" y="2299"/>
                    <a:pt x="3320" y="2495"/>
                    <a:pt x="3213" y="3055"/>
                  </a:cubicBezTo>
                  <a:cubicBezTo>
                    <a:pt x="3170" y="3277"/>
                    <a:pt x="3106" y="3608"/>
                    <a:pt x="3062" y="3672"/>
                  </a:cubicBezTo>
                  <a:cubicBezTo>
                    <a:pt x="3061" y="3672"/>
                    <a:pt x="3060" y="3672"/>
                    <a:pt x="3059" y="3672"/>
                  </a:cubicBezTo>
                  <a:cubicBezTo>
                    <a:pt x="2970" y="3672"/>
                    <a:pt x="2665" y="3549"/>
                    <a:pt x="2456" y="3467"/>
                  </a:cubicBezTo>
                  <a:cubicBezTo>
                    <a:pt x="2165" y="3351"/>
                    <a:pt x="1982" y="3281"/>
                    <a:pt x="1895" y="3279"/>
                  </a:cubicBezTo>
                  <a:lnTo>
                    <a:pt x="1892" y="3279"/>
                  </a:lnTo>
                  <a:cubicBezTo>
                    <a:pt x="1764" y="3279"/>
                    <a:pt x="1701" y="3478"/>
                    <a:pt x="1602" y="3831"/>
                  </a:cubicBezTo>
                  <a:cubicBezTo>
                    <a:pt x="1546" y="4030"/>
                    <a:pt x="1452" y="4364"/>
                    <a:pt x="1375" y="4384"/>
                  </a:cubicBezTo>
                  <a:cubicBezTo>
                    <a:pt x="1368" y="4386"/>
                    <a:pt x="1359" y="4387"/>
                    <a:pt x="1348" y="4387"/>
                  </a:cubicBezTo>
                  <a:cubicBezTo>
                    <a:pt x="1169" y="4387"/>
                    <a:pt x="540" y="4093"/>
                    <a:pt x="126" y="3871"/>
                  </a:cubicBezTo>
                  <a:cubicBezTo>
                    <a:pt x="115" y="3865"/>
                    <a:pt x="104" y="3862"/>
                    <a:pt x="93" y="3862"/>
                  </a:cubicBezTo>
                  <a:cubicBezTo>
                    <a:pt x="35" y="3862"/>
                    <a:pt x="0" y="3949"/>
                    <a:pt x="65" y="3984"/>
                  </a:cubicBezTo>
                  <a:cubicBezTo>
                    <a:pt x="237" y="4077"/>
                    <a:pt x="1067" y="4515"/>
                    <a:pt x="1360" y="4515"/>
                  </a:cubicBezTo>
                  <a:cubicBezTo>
                    <a:pt x="1376" y="4515"/>
                    <a:pt x="1392" y="4514"/>
                    <a:pt x="1408" y="4510"/>
                  </a:cubicBezTo>
                  <a:cubicBezTo>
                    <a:pt x="1546" y="4474"/>
                    <a:pt x="1621" y="4242"/>
                    <a:pt x="1727" y="3866"/>
                  </a:cubicBezTo>
                  <a:cubicBezTo>
                    <a:pt x="1775" y="3694"/>
                    <a:pt x="1848" y="3434"/>
                    <a:pt x="1892" y="3408"/>
                  </a:cubicBezTo>
                  <a:cubicBezTo>
                    <a:pt x="1962" y="3410"/>
                    <a:pt x="2198" y="3503"/>
                    <a:pt x="2408" y="3587"/>
                  </a:cubicBezTo>
                  <a:cubicBezTo>
                    <a:pt x="2766" y="3728"/>
                    <a:pt x="2961" y="3801"/>
                    <a:pt x="3064" y="3801"/>
                  </a:cubicBezTo>
                  <a:cubicBezTo>
                    <a:pt x="3084" y="3801"/>
                    <a:pt x="3100" y="3798"/>
                    <a:pt x="3113" y="3793"/>
                  </a:cubicBezTo>
                  <a:cubicBezTo>
                    <a:pt x="3197" y="3763"/>
                    <a:pt x="3237" y="3613"/>
                    <a:pt x="3339" y="3079"/>
                  </a:cubicBezTo>
                  <a:cubicBezTo>
                    <a:pt x="3384" y="2844"/>
                    <a:pt x="3451" y="2491"/>
                    <a:pt x="3502" y="2422"/>
                  </a:cubicBezTo>
                  <a:cubicBezTo>
                    <a:pt x="3559" y="2426"/>
                    <a:pt x="3710" y="2469"/>
                    <a:pt x="3847" y="2507"/>
                  </a:cubicBezTo>
                  <a:cubicBezTo>
                    <a:pt x="4115" y="2582"/>
                    <a:pt x="4441" y="2674"/>
                    <a:pt x="4654" y="2674"/>
                  </a:cubicBezTo>
                  <a:cubicBezTo>
                    <a:pt x="4682" y="2674"/>
                    <a:pt x="4708" y="2672"/>
                    <a:pt x="4732" y="2669"/>
                  </a:cubicBezTo>
                  <a:cubicBezTo>
                    <a:pt x="4970" y="2636"/>
                    <a:pt x="4984" y="2133"/>
                    <a:pt x="4979" y="1479"/>
                  </a:cubicBezTo>
                  <a:cubicBezTo>
                    <a:pt x="4978" y="1342"/>
                    <a:pt x="4976" y="1189"/>
                    <a:pt x="4983" y="1117"/>
                  </a:cubicBezTo>
                  <a:cubicBezTo>
                    <a:pt x="5042" y="1133"/>
                    <a:pt x="5151" y="1172"/>
                    <a:pt x="5244" y="1205"/>
                  </a:cubicBezTo>
                  <a:cubicBezTo>
                    <a:pt x="5554" y="1316"/>
                    <a:pt x="5796" y="1399"/>
                    <a:pt x="5936" y="1399"/>
                  </a:cubicBezTo>
                  <a:cubicBezTo>
                    <a:pt x="5964" y="1399"/>
                    <a:pt x="5988" y="1396"/>
                    <a:pt x="6008" y="1388"/>
                  </a:cubicBezTo>
                  <a:cubicBezTo>
                    <a:pt x="6158" y="1335"/>
                    <a:pt x="6113" y="884"/>
                    <a:pt x="5875" y="48"/>
                  </a:cubicBezTo>
                  <a:cubicBezTo>
                    <a:pt x="5865" y="14"/>
                    <a:pt x="5839" y="0"/>
                    <a:pt x="581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3"/>
            <p:cNvSpPr/>
            <p:nvPr/>
          </p:nvSpPr>
          <p:spPr>
            <a:xfrm>
              <a:off x="2905775" y="3252627"/>
              <a:ext cx="1719227" cy="710784"/>
            </a:xfrm>
            <a:custGeom>
              <a:avLst/>
              <a:gdLst/>
              <a:ahLst/>
              <a:cxnLst/>
              <a:rect l="l" t="t" r="r" b="b"/>
              <a:pathLst>
                <a:path w="22223" h="9188" extrusionOk="0">
                  <a:moveTo>
                    <a:pt x="12430" y="1"/>
                  </a:moveTo>
                  <a:cubicBezTo>
                    <a:pt x="6974" y="1"/>
                    <a:pt x="1141" y="107"/>
                    <a:pt x="1141" y="107"/>
                  </a:cubicBezTo>
                  <a:cubicBezTo>
                    <a:pt x="1" y="126"/>
                    <a:pt x="2896" y="8176"/>
                    <a:pt x="2975" y="8753"/>
                  </a:cubicBezTo>
                  <a:cubicBezTo>
                    <a:pt x="3016" y="9044"/>
                    <a:pt x="7212" y="9187"/>
                    <a:pt x="11385" y="9187"/>
                  </a:cubicBezTo>
                  <a:cubicBezTo>
                    <a:pt x="15479" y="9187"/>
                    <a:pt x="19550" y="9049"/>
                    <a:pt x="19649" y="8779"/>
                  </a:cubicBezTo>
                  <a:cubicBezTo>
                    <a:pt x="19851" y="8232"/>
                    <a:pt x="22222" y="989"/>
                    <a:pt x="21721" y="366"/>
                  </a:cubicBezTo>
                  <a:cubicBezTo>
                    <a:pt x="21489" y="78"/>
                    <a:pt x="17097" y="1"/>
                    <a:pt x="1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3"/>
            <p:cNvSpPr/>
            <p:nvPr/>
          </p:nvSpPr>
          <p:spPr>
            <a:xfrm>
              <a:off x="3046805" y="3342521"/>
              <a:ext cx="1454415" cy="34967"/>
            </a:xfrm>
            <a:custGeom>
              <a:avLst/>
              <a:gdLst/>
              <a:ahLst/>
              <a:cxnLst/>
              <a:rect l="l" t="t" r="r" b="b"/>
              <a:pathLst>
                <a:path w="18800" h="452" extrusionOk="0">
                  <a:moveTo>
                    <a:pt x="90" y="1"/>
                  </a:moveTo>
                  <a:cubicBezTo>
                    <a:pt x="14" y="1"/>
                    <a:pt x="1" y="120"/>
                    <a:pt x="85" y="131"/>
                  </a:cubicBezTo>
                  <a:cubicBezTo>
                    <a:pt x="1750" y="378"/>
                    <a:pt x="5216" y="451"/>
                    <a:pt x="8714" y="451"/>
                  </a:cubicBezTo>
                  <a:cubicBezTo>
                    <a:pt x="13651" y="451"/>
                    <a:pt x="18649" y="306"/>
                    <a:pt x="18735" y="304"/>
                  </a:cubicBezTo>
                  <a:cubicBezTo>
                    <a:pt x="18771" y="303"/>
                    <a:pt x="18799" y="272"/>
                    <a:pt x="18798" y="237"/>
                  </a:cubicBezTo>
                  <a:cubicBezTo>
                    <a:pt x="18794" y="203"/>
                    <a:pt x="18766" y="175"/>
                    <a:pt x="18731" y="175"/>
                  </a:cubicBezTo>
                  <a:cubicBezTo>
                    <a:pt x="18646" y="177"/>
                    <a:pt x="13646" y="322"/>
                    <a:pt x="8713" y="322"/>
                  </a:cubicBezTo>
                  <a:cubicBezTo>
                    <a:pt x="5222" y="322"/>
                    <a:pt x="1763" y="249"/>
                    <a:pt x="104" y="2"/>
                  </a:cubicBezTo>
                  <a:cubicBezTo>
                    <a:pt x="99" y="1"/>
                    <a:pt x="94" y="1"/>
                    <a:pt x="9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3"/>
            <p:cNvSpPr/>
            <p:nvPr/>
          </p:nvSpPr>
          <p:spPr>
            <a:xfrm>
              <a:off x="3136544" y="3427928"/>
              <a:ext cx="110242" cy="225891"/>
            </a:xfrm>
            <a:custGeom>
              <a:avLst/>
              <a:gdLst/>
              <a:ahLst/>
              <a:cxnLst/>
              <a:rect l="l" t="t" r="r" b="b"/>
              <a:pathLst>
                <a:path w="1425" h="2920" extrusionOk="0">
                  <a:moveTo>
                    <a:pt x="1341" y="1"/>
                  </a:moveTo>
                  <a:cubicBezTo>
                    <a:pt x="1318" y="1"/>
                    <a:pt x="1295" y="13"/>
                    <a:pt x="1283" y="43"/>
                  </a:cubicBezTo>
                  <a:cubicBezTo>
                    <a:pt x="1091" y="537"/>
                    <a:pt x="27" y="2804"/>
                    <a:pt x="16" y="2827"/>
                  </a:cubicBezTo>
                  <a:cubicBezTo>
                    <a:pt x="0" y="2859"/>
                    <a:pt x="15" y="2898"/>
                    <a:pt x="47" y="2913"/>
                  </a:cubicBezTo>
                  <a:cubicBezTo>
                    <a:pt x="55" y="2917"/>
                    <a:pt x="64" y="2919"/>
                    <a:pt x="75" y="2919"/>
                  </a:cubicBezTo>
                  <a:cubicBezTo>
                    <a:pt x="99" y="2919"/>
                    <a:pt x="122" y="2905"/>
                    <a:pt x="132" y="2882"/>
                  </a:cubicBezTo>
                  <a:cubicBezTo>
                    <a:pt x="177" y="2788"/>
                    <a:pt x="1210" y="588"/>
                    <a:pt x="1404" y="89"/>
                  </a:cubicBezTo>
                  <a:cubicBezTo>
                    <a:pt x="1424" y="38"/>
                    <a:pt x="1382" y="1"/>
                    <a:pt x="13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3"/>
            <p:cNvSpPr/>
            <p:nvPr/>
          </p:nvSpPr>
          <p:spPr>
            <a:xfrm>
              <a:off x="3223576" y="3424601"/>
              <a:ext cx="136545" cy="244535"/>
            </a:xfrm>
            <a:custGeom>
              <a:avLst/>
              <a:gdLst/>
              <a:ahLst/>
              <a:cxnLst/>
              <a:rect l="l" t="t" r="r" b="b"/>
              <a:pathLst>
                <a:path w="1765" h="3161" extrusionOk="0">
                  <a:moveTo>
                    <a:pt x="1670" y="0"/>
                  </a:moveTo>
                  <a:cubicBezTo>
                    <a:pt x="1657" y="0"/>
                    <a:pt x="1643" y="5"/>
                    <a:pt x="1630" y="15"/>
                  </a:cubicBezTo>
                  <a:cubicBezTo>
                    <a:pt x="1006" y="484"/>
                    <a:pt x="54" y="2966"/>
                    <a:pt x="13" y="3072"/>
                  </a:cubicBezTo>
                  <a:cubicBezTo>
                    <a:pt x="1" y="3105"/>
                    <a:pt x="17" y="3143"/>
                    <a:pt x="50" y="3155"/>
                  </a:cubicBezTo>
                  <a:cubicBezTo>
                    <a:pt x="58" y="3159"/>
                    <a:pt x="66" y="3160"/>
                    <a:pt x="74" y="3160"/>
                  </a:cubicBezTo>
                  <a:cubicBezTo>
                    <a:pt x="101" y="3160"/>
                    <a:pt x="125" y="3143"/>
                    <a:pt x="134" y="3117"/>
                  </a:cubicBezTo>
                  <a:cubicBezTo>
                    <a:pt x="144" y="3093"/>
                    <a:pt x="1114" y="564"/>
                    <a:pt x="1709" y="119"/>
                  </a:cubicBezTo>
                  <a:cubicBezTo>
                    <a:pt x="1764" y="77"/>
                    <a:pt x="1724" y="0"/>
                    <a:pt x="167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3"/>
            <p:cNvSpPr/>
            <p:nvPr/>
          </p:nvSpPr>
          <p:spPr>
            <a:xfrm>
              <a:off x="3317492" y="3428160"/>
              <a:ext cx="145442" cy="228754"/>
            </a:xfrm>
            <a:custGeom>
              <a:avLst/>
              <a:gdLst/>
              <a:ahLst/>
              <a:cxnLst/>
              <a:rect l="l" t="t" r="r" b="b"/>
              <a:pathLst>
                <a:path w="1880" h="2957" extrusionOk="0">
                  <a:moveTo>
                    <a:pt x="1794" y="0"/>
                  </a:moveTo>
                  <a:cubicBezTo>
                    <a:pt x="1775" y="0"/>
                    <a:pt x="1755" y="9"/>
                    <a:pt x="1741" y="30"/>
                  </a:cubicBezTo>
                  <a:cubicBezTo>
                    <a:pt x="1488" y="450"/>
                    <a:pt x="0" y="2890"/>
                    <a:pt x="0" y="2890"/>
                  </a:cubicBezTo>
                  <a:lnTo>
                    <a:pt x="111" y="2956"/>
                  </a:lnTo>
                  <a:cubicBezTo>
                    <a:pt x="111" y="2956"/>
                    <a:pt x="1598" y="517"/>
                    <a:pt x="1852" y="97"/>
                  </a:cubicBezTo>
                  <a:cubicBezTo>
                    <a:pt x="1880" y="46"/>
                    <a:pt x="1838" y="0"/>
                    <a:pt x="179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3"/>
            <p:cNvSpPr/>
            <p:nvPr/>
          </p:nvSpPr>
          <p:spPr>
            <a:xfrm>
              <a:off x="3422162" y="3427928"/>
              <a:ext cx="133373" cy="234633"/>
            </a:xfrm>
            <a:custGeom>
              <a:avLst/>
              <a:gdLst/>
              <a:ahLst/>
              <a:cxnLst/>
              <a:rect l="l" t="t" r="r" b="b"/>
              <a:pathLst>
                <a:path w="1724" h="3033" extrusionOk="0">
                  <a:moveTo>
                    <a:pt x="1639" y="0"/>
                  </a:moveTo>
                  <a:cubicBezTo>
                    <a:pt x="1617" y="0"/>
                    <a:pt x="1594" y="12"/>
                    <a:pt x="1582" y="40"/>
                  </a:cubicBezTo>
                  <a:cubicBezTo>
                    <a:pt x="1332" y="619"/>
                    <a:pt x="38" y="2913"/>
                    <a:pt x="26" y="2935"/>
                  </a:cubicBezTo>
                  <a:cubicBezTo>
                    <a:pt x="0" y="2979"/>
                    <a:pt x="32" y="3033"/>
                    <a:pt x="82" y="3033"/>
                  </a:cubicBezTo>
                  <a:cubicBezTo>
                    <a:pt x="105" y="3033"/>
                    <a:pt x="127" y="3020"/>
                    <a:pt x="138" y="3000"/>
                  </a:cubicBezTo>
                  <a:cubicBezTo>
                    <a:pt x="191" y="2905"/>
                    <a:pt x="1448" y="676"/>
                    <a:pt x="1701" y="92"/>
                  </a:cubicBezTo>
                  <a:cubicBezTo>
                    <a:pt x="1723" y="40"/>
                    <a:pt x="1681" y="0"/>
                    <a:pt x="1639"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3"/>
            <p:cNvSpPr/>
            <p:nvPr/>
          </p:nvSpPr>
          <p:spPr>
            <a:xfrm>
              <a:off x="3544470" y="3424679"/>
              <a:ext cx="112021" cy="241363"/>
            </a:xfrm>
            <a:custGeom>
              <a:avLst/>
              <a:gdLst/>
              <a:ahLst/>
              <a:cxnLst/>
              <a:rect l="l" t="t" r="r" b="b"/>
              <a:pathLst>
                <a:path w="1448" h="3120" extrusionOk="0">
                  <a:moveTo>
                    <a:pt x="1364" y="1"/>
                  </a:moveTo>
                  <a:cubicBezTo>
                    <a:pt x="1341" y="1"/>
                    <a:pt x="1319" y="13"/>
                    <a:pt x="1307" y="40"/>
                  </a:cubicBezTo>
                  <a:lnTo>
                    <a:pt x="1" y="3068"/>
                  </a:lnTo>
                  <a:lnTo>
                    <a:pt x="120" y="3119"/>
                  </a:lnTo>
                  <a:lnTo>
                    <a:pt x="1426" y="91"/>
                  </a:lnTo>
                  <a:cubicBezTo>
                    <a:pt x="1447" y="40"/>
                    <a:pt x="1405" y="1"/>
                    <a:pt x="136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3"/>
            <p:cNvSpPr/>
            <p:nvPr/>
          </p:nvSpPr>
          <p:spPr>
            <a:xfrm>
              <a:off x="3120298" y="3562382"/>
              <a:ext cx="535039" cy="24214"/>
            </a:xfrm>
            <a:custGeom>
              <a:avLst/>
              <a:gdLst/>
              <a:ahLst/>
              <a:cxnLst/>
              <a:rect l="l" t="t" r="r" b="b"/>
              <a:pathLst>
                <a:path w="6916" h="313" extrusionOk="0">
                  <a:moveTo>
                    <a:pt x="66" y="1"/>
                  </a:moveTo>
                  <a:cubicBezTo>
                    <a:pt x="32" y="1"/>
                    <a:pt x="4" y="28"/>
                    <a:pt x="2" y="62"/>
                  </a:cubicBezTo>
                  <a:cubicBezTo>
                    <a:pt x="0" y="99"/>
                    <a:pt x="28" y="128"/>
                    <a:pt x="64" y="129"/>
                  </a:cubicBezTo>
                  <a:cubicBezTo>
                    <a:pt x="292" y="137"/>
                    <a:pt x="5190" y="312"/>
                    <a:pt x="6559" y="312"/>
                  </a:cubicBezTo>
                  <a:cubicBezTo>
                    <a:pt x="6694" y="312"/>
                    <a:pt x="6795" y="311"/>
                    <a:pt x="6853" y="307"/>
                  </a:cubicBezTo>
                  <a:cubicBezTo>
                    <a:pt x="6889" y="304"/>
                    <a:pt x="6915" y="274"/>
                    <a:pt x="6914" y="238"/>
                  </a:cubicBezTo>
                  <a:cubicBezTo>
                    <a:pt x="6912" y="203"/>
                    <a:pt x="6883" y="177"/>
                    <a:pt x="6850" y="177"/>
                  </a:cubicBezTo>
                  <a:cubicBezTo>
                    <a:pt x="6848" y="177"/>
                    <a:pt x="6846" y="177"/>
                    <a:pt x="6845" y="177"/>
                  </a:cubicBezTo>
                  <a:cubicBezTo>
                    <a:pt x="6790" y="181"/>
                    <a:pt x="6696" y="182"/>
                    <a:pt x="6569" y="182"/>
                  </a:cubicBezTo>
                  <a:cubicBezTo>
                    <a:pt x="5212" y="182"/>
                    <a:pt x="125" y="2"/>
                    <a:pt x="68" y="1"/>
                  </a:cubicBezTo>
                  <a:cubicBezTo>
                    <a:pt x="68" y="1"/>
                    <a:pt x="67" y="1"/>
                    <a:pt x="6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3"/>
            <p:cNvSpPr/>
            <p:nvPr/>
          </p:nvSpPr>
          <p:spPr>
            <a:xfrm>
              <a:off x="3154956" y="3481075"/>
              <a:ext cx="518561" cy="15549"/>
            </a:xfrm>
            <a:custGeom>
              <a:avLst/>
              <a:gdLst/>
              <a:ahLst/>
              <a:cxnLst/>
              <a:rect l="l" t="t" r="r" b="b"/>
              <a:pathLst>
                <a:path w="6703" h="201" extrusionOk="0">
                  <a:moveTo>
                    <a:pt x="1443" y="0"/>
                  </a:moveTo>
                  <a:cubicBezTo>
                    <a:pt x="787" y="0"/>
                    <a:pt x="277" y="8"/>
                    <a:pt x="83" y="29"/>
                  </a:cubicBezTo>
                  <a:cubicBezTo>
                    <a:pt x="0" y="38"/>
                    <a:pt x="11" y="158"/>
                    <a:pt x="89" y="158"/>
                  </a:cubicBezTo>
                  <a:cubicBezTo>
                    <a:pt x="92" y="158"/>
                    <a:pt x="95" y="158"/>
                    <a:pt x="98" y="158"/>
                  </a:cubicBezTo>
                  <a:cubicBezTo>
                    <a:pt x="284" y="137"/>
                    <a:pt x="777" y="130"/>
                    <a:pt x="1414" y="130"/>
                  </a:cubicBezTo>
                  <a:cubicBezTo>
                    <a:pt x="3338" y="130"/>
                    <a:pt x="6574" y="199"/>
                    <a:pt x="6617" y="200"/>
                  </a:cubicBezTo>
                  <a:lnTo>
                    <a:pt x="6619" y="200"/>
                  </a:lnTo>
                  <a:cubicBezTo>
                    <a:pt x="6701" y="198"/>
                    <a:pt x="6703" y="76"/>
                    <a:pt x="6620" y="71"/>
                  </a:cubicBezTo>
                  <a:cubicBezTo>
                    <a:pt x="6445" y="67"/>
                    <a:pt x="3338" y="0"/>
                    <a:pt x="144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3"/>
            <p:cNvSpPr/>
            <p:nvPr/>
          </p:nvSpPr>
          <p:spPr>
            <a:xfrm>
              <a:off x="3854148" y="3641754"/>
              <a:ext cx="109932" cy="225736"/>
            </a:xfrm>
            <a:custGeom>
              <a:avLst/>
              <a:gdLst/>
              <a:ahLst/>
              <a:cxnLst/>
              <a:rect l="l" t="t" r="r" b="b"/>
              <a:pathLst>
                <a:path w="1421" h="2918" extrusionOk="0">
                  <a:moveTo>
                    <a:pt x="1341" y="0"/>
                  </a:moveTo>
                  <a:cubicBezTo>
                    <a:pt x="1318" y="0"/>
                    <a:pt x="1296" y="12"/>
                    <a:pt x="1283" y="39"/>
                  </a:cubicBezTo>
                  <a:cubicBezTo>
                    <a:pt x="1091" y="535"/>
                    <a:pt x="27" y="2801"/>
                    <a:pt x="16" y="2824"/>
                  </a:cubicBezTo>
                  <a:cubicBezTo>
                    <a:pt x="0" y="2857"/>
                    <a:pt x="15" y="2894"/>
                    <a:pt x="47" y="2910"/>
                  </a:cubicBezTo>
                  <a:cubicBezTo>
                    <a:pt x="55" y="2914"/>
                    <a:pt x="64" y="2916"/>
                    <a:pt x="74" y="2917"/>
                  </a:cubicBezTo>
                  <a:cubicBezTo>
                    <a:pt x="99" y="2916"/>
                    <a:pt x="122" y="2902"/>
                    <a:pt x="132" y="2880"/>
                  </a:cubicBezTo>
                  <a:cubicBezTo>
                    <a:pt x="177" y="2786"/>
                    <a:pt x="1210" y="586"/>
                    <a:pt x="1404" y="86"/>
                  </a:cubicBezTo>
                  <a:cubicBezTo>
                    <a:pt x="1421" y="36"/>
                    <a:pt x="1381" y="0"/>
                    <a:pt x="134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3"/>
            <p:cNvSpPr/>
            <p:nvPr/>
          </p:nvSpPr>
          <p:spPr>
            <a:xfrm>
              <a:off x="3941180" y="3638273"/>
              <a:ext cx="136467" cy="244380"/>
            </a:xfrm>
            <a:custGeom>
              <a:avLst/>
              <a:gdLst/>
              <a:ahLst/>
              <a:cxnLst/>
              <a:rect l="l" t="t" r="r" b="b"/>
              <a:pathLst>
                <a:path w="1764" h="3159" extrusionOk="0">
                  <a:moveTo>
                    <a:pt x="1670" y="0"/>
                  </a:moveTo>
                  <a:cubicBezTo>
                    <a:pt x="1657" y="0"/>
                    <a:pt x="1644" y="4"/>
                    <a:pt x="1630" y="15"/>
                  </a:cubicBezTo>
                  <a:cubicBezTo>
                    <a:pt x="1006" y="482"/>
                    <a:pt x="53" y="2966"/>
                    <a:pt x="13" y="3070"/>
                  </a:cubicBezTo>
                  <a:cubicBezTo>
                    <a:pt x="1" y="3104"/>
                    <a:pt x="17" y="3141"/>
                    <a:pt x="50" y="3155"/>
                  </a:cubicBezTo>
                  <a:cubicBezTo>
                    <a:pt x="58" y="3157"/>
                    <a:pt x="66" y="3159"/>
                    <a:pt x="74" y="3159"/>
                  </a:cubicBezTo>
                  <a:cubicBezTo>
                    <a:pt x="101" y="3159"/>
                    <a:pt x="125" y="3143"/>
                    <a:pt x="134" y="3117"/>
                  </a:cubicBezTo>
                  <a:cubicBezTo>
                    <a:pt x="144" y="3092"/>
                    <a:pt x="1114" y="564"/>
                    <a:pt x="1708" y="117"/>
                  </a:cubicBezTo>
                  <a:cubicBezTo>
                    <a:pt x="1764" y="75"/>
                    <a:pt x="1724" y="0"/>
                    <a:pt x="167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3"/>
            <p:cNvSpPr/>
            <p:nvPr/>
          </p:nvSpPr>
          <p:spPr>
            <a:xfrm>
              <a:off x="4035174" y="3641522"/>
              <a:ext cx="145674" cy="229063"/>
            </a:xfrm>
            <a:custGeom>
              <a:avLst/>
              <a:gdLst/>
              <a:ahLst/>
              <a:cxnLst/>
              <a:rect l="l" t="t" r="r" b="b"/>
              <a:pathLst>
                <a:path w="1883" h="2961" extrusionOk="0">
                  <a:moveTo>
                    <a:pt x="1794" y="1"/>
                  </a:moveTo>
                  <a:cubicBezTo>
                    <a:pt x="1775" y="1"/>
                    <a:pt x="1755" y="10"/>
                    <a:pt x="1741" y="33"/>
                  </a:cubicBezTo>
                  <a:cubicBezTo>
                    <a:pt x="1487" y="454"/>
                    <a:pt x="1" y="2893"/>
                    <a:pt x="1" y="2893"/>
                  </a:cubicBezTo>
                  <a:lnTo>
                    <a:pt x="110" y="2960"/>
                  </a:lnTo>
                  <a:cubicBezTo>
                    <a:pt x="110" y="2960"/>
                    <a:pt x="1598" y="521"/>
                    <a:pt x="1852" y="100"/>
                  </a:cubicBezTo>
                  <a:cubicBezTo>
                    <a:pt x="1883" y="49"/>
                    <a:pt x="1839" y="1"/>
                    <a:pt x="179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3"/>
            <p:cNvSpPr/>
            <p:nvPr/>
          </p:nvSpPr>
          <p:spPr>
            <a:xfrm>
              <a:off x="4140308" y="3641599"/>
              <a:ext cx="132754" cy="234556"/>
            </a:xfrm>
            <a:custGeom>
              <a:avLst/>
              <a:gdLst/>
              <a:ahLst/>
              <a:cxnLst/>
              <a:rect l="l" t="t" r="r" b="b"/>
              <a:pathLst>
                <a:path w="1716" h="3032" extrusionOk="0">
                  <a:moveTo>
                    <a:pt x="1632" y="0"/>
                  </a:moveTo>
                  <a:cubicBezTo>
                    <a:pt x="1610" y="0"/>
                    <a:pt x="1587" y="12"/>
                    <a:pt x="1575" y="40"/>
                  </a:cubicBezTo>
                  <a:cubicBezTo>
                    <a:pt x="1325" y="619"/>
                    <a:pt x="32" y="2912"/>
                    <a:pt x="19" y="2935"/>
                  </a:cubicBezTo>
                  <a:cubicBezTo>
                    <a:pt x="0" y="2966"/>
                    <a:pt x="12" y="3006"/>
                    <a:pt x="43" y="3023"/>
                  </a:cubicBezTo>
                  <a:cubicBezTo>
                    <a:pt x="52" y="3029"/>
                    <a:pt x="63" y="3031"/>
                    <a:pt x="75" y="3031"/>
                  </a:cubicBezTo>
                  <a:cubicBezTo>
                    <a:pt x="98" y="3031"/>
                    <a:pt x="120" y="3019"/>
                    <a:pt x="131" y="2998"/>
                  </a:cubicBezTo>
                  <a:cubicBezTo>
                    <a:pt x="185" y="2904"/>
                    <a:pt x="1441" y="676"/>
                    <a:pt x="1694" y="90"/>
                  </a:cubicBezTo>
                  <a:cubicBezTo>
                    <a:pt x="1715" y="39"/>
                    <a:pt x="1674" y="0"/>
                    <a:pt x="163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3"/>
            <p:cNvSpPr/>
            <p:nvPr/>
          </p:nvSpPr>
          <p:spPr>
            <a:xfrm>
              <a:off x="4262075" y="3638273"/>
              <a:ext cx="112021" cy="241363"/>
            </a:xfrm>
            <a:custGeom>
              <a:avLst/>
              <a:gdLst/>
              <a:ahLst/>
              <a:cxnLst/>
              <a:rect l="l" t="t" r="r" b="b"/>
              <a:pathLst>
                <a:path w="1448" h="3120" extrusionOk="0">
                  <a:moveTo>
                    <a:pt x="1363" y="1"/>
                  </a:moveTo>
                  <a:cubicBezTo>
                    <a:pt x="1341" y="1"/>
                    <a:pt x="1319" y="12"/>
                    <a:pt x="1307" y="40"/>
                  </a:cubicBezTo>
                  <a:lnTo>
                    <a:pt x="1" y="3069"/>
                  </a:lnTo>
                  <a:lnTo>
                    <a:pt x="120" y="3120"/>
                  </a:lnTo>
                  <a:lnTo>
                    <a:pt x="1426" y="92"/>
                  </a:lnTo>
                  <a:cubicBezTo>
                    <a:pt x="1448" y="41"/>
                    <a:pt x="1405" y="1"/>
                    <a:pt x="136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3"/>
            <p:cNvSpPr/>
            <p:nvPr/>
          </p:nvSpPr>
          <p:spPr>
            <a:xfrm>
              <a:off x="3836278" y="3775976"/>
              <a:ext cx="536664" cy="24136"/>
            </a:xfrm>
            <a:custGeom>
              <a:avLst/>
              <a:gdLst/>
              <a:ahLst/>
              <a:cxnLst/>
              <a:rect l="l" t="t" r="r" b="b"/>
              <a:pathLst>
                <a:path w="6937" h="312" extrusionOk="0">
                  <a:moveTo>
                    <a:pt x="87" y="0"/>
                  </a:moveTo>
                  <a:cubicBezTo>
                    <a:pt x="4" y="0"/>
                    <a:pt x="1" y="126"/>
                    <a:pt x="85" y="130"/>
                  </a:cubicBezTo>
                  <a:cubicBezTo>
                    <a:pt x="313" y="138"/>
                    <a:pt x="5208" y="312"/>
                    <a:pt x="6578" y="312"/>
                  </a:cubicBezTo>
                  <a:cubicBezTo>
                    <a:pt x="6715" y="312"/>
                    <a:pt x="6816" y="311"/>
                    <a:pt x="6874" y="307"/>
                  </a:cubicBezTo>
                  <a:cubicBezTo>
                    <a:pt x="6910" y="305"/>
                    <a:pt x="6937" y="273"/>
                    <a:pt x="6934" y="238"/>
                  </a:cubicBezTo>
                  <a:cubicBezTo>
                    <a:pt x="6934" y="205"/>
                    <a:pt x="6906" y="178"/>
                    <a:pt x="6873" y="178"/>
                  </a:cubicBezTo>
                  <a:cubicBezTo>
                    <a:pt x="6870" y="178"/>
                    <a:pt x="6868" y="178"/>
                    <a:pt x="6866" y="178"/>
                  </a:cubicBezTo>
                  <a:cubicBezTo>
                    <a:pt x="6810" y="182"/>
                    <a:pt x="6713" y="183"/>
                    <a:pt x="6583" y="183"/>
                  </a:cubicBezTo>
                  <a:cubicBezTo>
                    <a:pt x="5215" y="183"/>
                    <a:pt x="146" y="2"/>
                    <a:pt x="89" y="0"/>
                  </a:cubicBezTo>
                  <a:cubicBezTo>
                    <a:pt x="89" y="0"/>
                    <a:pt x="88" y="0"/>
                    <a:pt x="87"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3"/>
            <p:cNvSpPr/>
            <p:nvPr/>
          </p:nvSpPr>
          <p:spPr>
            <a:xfrm>
              <a:off x="3872560" y="3694669"/>
              <a:ext cx="518561" cy="15627"/>
            </a:xfrm>
            <a:custGeom>
              <a:avLst/>
              <a:gdLst/>
              <a:ahLst/>
              <a:cxnLst/>
              <a:rect l="l" t="t" r="r" b="b"/>
              <a:pathLst>
                <a:path w="6703" h="202" extrusionOk="0">
                  <a:moveTo>
                    <a:pt x="1450" y="0"/>
                  </a:moveTo>
                  <a:cubicBezTo>
                    <a:pt x="791" y="0"/>
                    <a:pt x="278" y="8"/>
                    <a:pt x="83" y="30"/>
                  </a:cubicBezTo>
                  <a:cubicBezTo>
                    <a:pt x="0" y="39"/>
                    <a:pt x="10" y="159"/>
                    <a:pt x="89" y="159"/>
                  </a:cubicBezTo>
                  <a:cubicBezTo>
                    <a:pt x="92" y="159"/>
                    <a:pt x="95" y="159"/>
                    <a:pt x="98" y="158"/>
                  </a:cubicBezTo>
                  <a:cubicBezTo>
                    <a:pt x="285" y="138"/>
                    <a:pt x="781" y="130"/>
                    <a:pt x="1422" y="130"/>
                  </a:cubicBezTo>
                  <a:cubicBezTo>
                    <a:pt x="3347" y="130"/>
                    <a:pt x="6574" y="200"/>
                    <a:pt x="6617" y="201"/>
                  </a:cubicBezTo>
                  <a:lnTo>
                    <a:pt x="6619" y="201"/>
                  </a:lnTo>
                  <a:cubicBezTo>
                    <a:pt x="6701" y="197"/>
                    <a:pt x="6703" y="77"/>
                    <a:pt x="6620" y="72"/>
                  </a:cubicBezTo>
                  <a:cubicBezTo>
                    <a:pt x="6445" y="68"/>
                    <a:pt x="3346" y="0"/>
                    <a:pt x="145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3"/>
            <p:cNvSpPr/>
            <p:nvPr/>
          </p:nvSpPr>
          <p:spPr>
            <a:xfrm>
              <a:off x="3280281" y="3870047"/>
              <a:ext cx="77" cy="77"/>
            </a:xfrm>
            <a:custGeom>
              <a:avLst/>
              <a:gdLst/>
              <a:ahLst/>
              <a:cxnLst/>
              <a:rect l="l" t="t" r="r" b="b"/>
              <a:pathLst>
                <a:path w="1" h="1" extrusionOk="0">
                  <a:moveTo>
                    <a:pt x="0" y="1"/>
                  </a:move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3"/>
            <p:cNvSpPr/>
            <p:nvPr/>
          </p:nvSpPr>
          <p:spPr>
            <a:xfrm>
              <a:off x="3402899" y="2141025"/>
              <a:ext cx="695798" cy="568673"/>
            </a:xfrm>
            <a:custGeom>
              <a:avLst/>
              <a:gdLst/>
              <a:ahLst/>
              <a:cxnLst/>
              <a:rect l="l" t="t" r="r" b="b"/>
              <a:pathLst>
                <a:path w="8994" h="7351" extrusionOk="0">
                  <a:moveTo>
                    <a:pt x="1256" y="0"/>
                  </a:moveTo>
                  <a:cubicBezTo>
                    <a:pt x="1183" y="0"/>
                    <a:pt x="1115" y="13"/>
                    <a:pt x="1051" y="40"/>
                  </a:cubicBezTo>
                  <a:cubicBezTo>
                    <a:pt x="1" y="481"/>
                    <a:pt x="669" y="4380"/>
                    <a:pt x="669" y="4380"/>
                  </a:cubicBezTo>
                  <a:lnTo>
                    <a:pt x="4002" y="3797"/>
                  </a:lnTo>
                  <a:lnTo>
                    <a:pt x="1256" y="6003"/>
                  </a:lnTo>
                  <a:cubicBezTo>
                    <a:pt x="1256" y="6003"/>
                    <a:pt x="1660" y="6917"/>
                    <a:pt x="2106" y="6939"/>
                  </a:cubicBezTo>
                  <a:cubicBezTo>
                    <a:pt x="2108" y="6939"/>
                    <a:pt x="2110" y="6939"/>
                    <a:pt x="2112" y="6939"/>
                  </a:cubicBezTo>
                  <a:cubicBezTo>
                    <a:pt x="2568" y="6939"/>
                    <a:pt x="4455" y="4412"/>
                    <a:pt x="4455" y="4412"/>
                  </a:cubicBezTo>
                  <a:lnTo>
                    <a:pt x="6920" y="7351"/>
                  </a:lnTo>
                  <a:cubicBezTo>
                    <a:pt x="6920" y="7351"/>
                    <a:pt x="7357" y="7161"/>
                    <a:pt x="7560" y="6483"/>
                  </a:cubicBezTo>
                  <a:cubicBezTo>
                    <a:pt x="7658" y="6160"/>
                    <a:pt x="5328" y="3765"/>
                    <a:pt x="5328" y="3765"/>
                  </a:cubicBezTo>
                  <a:lnTo>
                    <a:pt x="5328" y="3765"/>
                  </a:lnTo>
                  <a:cubicBezTo>
                    <a:pt x="5328" y="3765"/>
                    <a:pt x="7563" y="4307"/>
                    <a:pt x="7885" y="4444"/>
                  </a:cubicBezTo>
                  <a:cubicBezTo>
                    <a:pt x="7939" y="4467"/>
                    <a:pt x="7990" y="4478"/>
                    <a:pt x="8039" y="4478"/>
                  </a:cubicBezTo>
                  <a:cubicBezTo>
                    <a:pt x="8940" y="4478"/>
                    <a:pt x="8993" y="712"/>
                    <a:pt x="8294" y="209"/>
                  </a:cubicBezTo>
                  <a:cubicBezTo>
                    <a:pt x="8241" y="171"/>
                    <a:pt x="8176" y="153"/>
                    <a:pt x="8102" y="153"/>
                  </a:cubicBezTo>
                  <a:cubicBezTo>
                    <a:pt x="7152" y="153"/>
                    <a:pt x="4649" y="3053"/>
                    <a:pt x="4649" y="3053"/>
                  </a:cubicBezTo>
                  <a:cubicBezTo>
                    <a:pt x="4649" y="3053"/>
                    <a:pt x="2399"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3"/>
            <p:cNvSpPr/>
            <p:nvPr/>
          </p:nvSpPr>
          <p:spPr>
            <a:xfrm>
              <a:off x="3567679" y="2307042"/>
              <a:ext cx="158825" cy="96468"/>
            </a:xfrm>
            <a:custGeom>
              <a:avLst/>
              <a:gdLst/>
              <a:ahLst/>
              <a:cxnLst/>
              <a:rect l="l" t="t" r="r" b="b"/>
              <a:pathLst>
                <a:path w="2053" h="1247" extrusionOk="0">
                  <a:moveTo>
                    <a:pt x="641" y="0"/>
                  </a:moveTo>
                  <a:cubicBezTo>
                    <a:pt x="586" y="0"/>
                    <a:pt x="547" y="77"/>
                    <a:pt x="604" y="118"/>
                  </a:cubicBezTo>
                  <a:cubicBezTo>
                    <a:pt x="977" y="388"/>
                    <a:pt x="1689" y="915"/>
                    <a:pt x="1885" y="1106"/>
                  </a:cubicBezTo>
                  <a:cubicBezTo>
                    <a:pt x="1839" y="1114"/>
                    <a:pt x="1767" y="1117"/>
                    <a:pt x="1679" y="1117"/>
                  </a:cubicBezTo>
                  <a:cubicBezTo>
                    <a:pt x="1470" y="1117"/>
                    <a:pt x="1174" y="1099"/>
                    <a:pt x="951" y="1086"/>
                  </a:cubicBezTo>
                  <a:cubicBezTo>
                    <a:pt x="702" y="1071"/>
                    <a:pt x="462" y="1056"/>
                    <a:pt x="288" y="1056"/>
                  </a:cubicBezTo>
                  <a:cubicBezTo>
                    <a:pt x="199" y="1056"/>
                    <a:pt x="126" y="1060"/>
                    <a:pt x="79" y="1070"/>
                  </a:cubicBezTo>
                  <a:cubicBezTo>
                    <a:pt x="0" y="1086"/>
                    <a:pt x="17" y="1198"/>
                    <a:pt x="89" y="1198"/>
                  </a:cubicBezTo>
                  <a:cubicBezTo>
                    <a:pt x="94" y="1198"/>
                    <a:pt x="99" y="1198"/>
                    <a:pt x="104" y="1197"/>
                  </a:cubicBezTo>
                  <a:cubicBezTo>
                    <a:pt x="143" y="1189"/>
                    <a:pt x="205" y="1186"/>
                    <a:pt x="284" y="1186"/>
                  </a:cubicBezTo>
                  <a:cubicBezTo>
                    <a:pt x="455" y="1186"/>
                    <a:pt x="701" y="1201"/>
                    <a:pt x="943" y="1216"/>
                  </a:cubicBezTo>
                  <a:cubicBezTo>
                    <a:pt x="1275" y="1236"/>
                    <a:pt x="1509" y="1246"/>
                    <a:pt x="1674" y="1246"/>
                  </a:cubicBezTo>
                  <a:cubicBezTo>
                    <a:pt x="1913" y="1246"/>
                    <a:pt x="2005" y="1222"/>
                    <a:pt x="2035" y="1163"/>
                  </a:cubicBezTo>
                  <a:cubicBezTo>
                    <a:pt x="2052" y="1129"/>
                    <a:pt x="2045" y="1087"/>
                    <a:pt x="2019" y="1060"/>
                  </a:cubicBezTo>
                  <a:cubicBezTo>
                    <a:pt x="1853" y="861"/>
                    <a:pt x="727" y="49"/>
                    <a:pt x="679" y="14"/>
                  </a:cubicBezTo>
                  <a:cubicBezTo>
                    <a:pt x="666" y="4"/>
                    <a:pt x="653" y="0"/>
                    <a:pt x="64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3"/>
            <p:cNvSpPr/>
            <p:nvPr/>
          </p:nvSpPr>
          <p:spPr>
            <a:xfrm>
              <a:off x="3760618" y="2344485"/>
              <a:ext cx="128499" cy="62816"/>
            </a:xfrm>
            <a:custGeom>
              <a:avLst/>
              <a:gdLst/>
              <a:ahLst/>
              <a:cxnLst/>
              <a:rect l="l" t="t" r="r" b="b"/>
              <a:pathLst>
                <a:path w="1661" h="812" extrusionOk="0">
                  <a:moveTo>
                    <a:pt x="1126" y="1"/>
                  </a:moveTo>
                  <a:cubicBezTo>
                    <a:pt x="1115" y="1"/>
                    <a:pt x="1103" y="4"/>
                    <a:pt x="1090" y="12"/>
                  </a:cubicBezTo>
                  <a:lnTo>
                    <a:pt x="54" y="693"/>
                  </a:lnTo>
                  <a:cubicBezTo>
                    <a:pt x="1" y="728"/>
                    <a:pt x="25" y="812"/>
                    <a:pt x="89" y="812"/>
                  </a:cubicBezTo>
                  <a:lnTo>
                    <a:pt x="1578" y="812"/>
                  </a:lnTo>
                  <a:lnTo>
                    <a:pt x="1578" y="810"/>
                  </a:lnTo>
                  <a:cubicBezTo>
                    <a:pt x="1661" y="806"/>
                    <a:pt x="1661" y="686"/>
                    <a:pt x="1578" y="682"/>
                  </a:cubicBezTo>
                  <a:lnTo>
                    <a:pt x="307" y="682"/>
                  </a:lnTo>
                  <a:lnTo>
                    <a:pt x="1161" y="121"/>
                  </a:lnTo>
                  <a:cubicBezTo>
                    <a:pt x="1221" y="82"/>
                    <a:pt x="1182" y="1"/>
                    <a:pt x="112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3"/>
            <p:cNvSpPr/>
            <p:nvPr/>
          </p:nvSpPr>
          <p:spPr>
            <a:xfrm>
              <a:off x="3654246" y="2427106"/>
              <a:ext cx="197739" cy="110315"/>
            </a:xfrm>
            <a:custGeom>
              <a:avLst/>
              <a:gdLst/>
              <a:ahLst/>
              <a:cxnLst/>
              <a:rect l="l" t="t" r="r" b="b"/>
              <a:pathLst>
                <a:path w="2556" h="1426" extrusionOk="0">
                  <a:moveTo>
                    <a:pt x="1259" y="1"/>
                  </a:moveTo>
                  <a:cubicBezTo>
                    <a:pt x="1025" y="1"/>
                    <a:pt x="465" y="708"/>
                    <a:pt x="20" y="1324"/>
                  </a:cubicBezTo>
                  <a:cubicBezTo>
                    <a:pt x="0" y="1352"/>
                    <a:pt x="7" y="1393"/>
                    <a:pt x="35" y="1413"/>
                  </a:cubicBezTo>
                  <a:cubicBezTo>
                    <a:pt x="46" y="1421"/>
                    <a:pt x="59" y="1425"/>
                    <a:pt x="74" y="1425"/>
                  </a:cubicBezTo>
                  <a:cubicBezTo>
                    <a:pt x="94" y="1425"/>
                    <a:pt x="114" y="1416"/>
                    <a:pt x="126" y="1399"/>
                  </a:cubicBezTo>
                  <a:cubicBezTo>
                    <a:pt x="567" y="786"/>
                    <a:pt x="1122" y="126"/>
                    <a:pt x="1241" y="125"/>
                  </a:cubicBezTo>
                  <a:cubicBezTo>
                    <a:pt x="1376" y="192"/>
                    <a:pt x="2020" y="869"/>
                    <a:pt x="2420" y="1308"/>
                  </a:cubicBezTo>
                  <a:cubicBezTo>
                    <a:pt x="2434" y="1322"/>
                    <a:pt x="2450" y="1328"/>
                    <a:pt x="2465" y="1328"/>
                  </a:cubicBezTo>
                  <a:cubicBezTo>
                    <a:pt x="2513" y="1328"/>
                    <a:pt x="2556" y="1269"/>
                    <a:pt x="2516" y="1221"/>
                  </a:cubicBezTo>
                  <a:cubicBezTo>
                    <a:pt x="2412" y="1107"/>
                    <a:pt x="1499" y="110"/>
                    <a:pt x="1299" y="10"/>
                  </a:cubicBezTo>
                  <a:cubicBezTo>
                    <a:pt x="1287" y="4"/>
                    <a:pt x="1274" y="1"/>
                    <a:pt x="125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3"/>
            <p:cNvSpPr/>
            <p:nvPr/>
          </p:nvSpPr>
          <p:spPr>
            <a:xfrm>
              <a:off x="4204208" y="3411682"/>
              <a:ext cx="49357" cy="15936"/>
            </a:xfrm>
            <a:custGeom>
              <a:avLst/>
              <a:gdLst/>
              <a:ahLst/>
              <a:cxnLst/>
              <a:rect l="l" t="t" r="r" b="b"/>
              <a:pathLst>
                <a:path w="638" h="206" extrusionOk="0">
                  <a:moveTo>
                    <a:pt x="354" y="1"/>
                  </a:moveTo>
                  <a:cubicBezTo>
                    <a:pt x="260" y="1"/>
                    <a:pt x="148" y="20"/>
                    <a:pt x="51" y="89"/>
                  </a:cubicBezTo>
                  <a:cubicBezTo>
                    <a:pt x="0" y="126"/>
                    <a:pt x="26" y="204"/>
                    <a:pt x="88" y="206"/>
                  </a:cubicBezTo>
                  <a:cubicBezTo>
                    <a:pt x="102" y="206"/>
                    <a:pt x="114" y="202"/>
                    <a:pt x="125" y="195"/>
                  </a:cubicBezTo>
                  <a:cubicBezTo>
                    <a:pt x="196" y="145"/>
                    <a:pt x="280" y="131"/>
                    <a:pt x="352" y="131"/>
                  </a:cubicBezTo>
                  <a:cubicBezTo>
                    <a:pt x="447" y="131"/>
                    <a:pt x="521" y="155"/>
                    <a:pt x="523" y="155"/>
                  </a:cubicBezTo>
                  <a:cubicBezTo>
                    <a:pt x="531" y="158"/>
                    <a:pt x="539" y="159"/>
                    <a:pt x="546" y="159"/>
                  </a:cubicBezTo>
                  <a:cubicBezTo>
                    <a:pt x="612" y="159"/>
                    <a:pt x="637" y="57"/>
                    <a:pt x="563" y="32"/>
                  </a:cubicBezTo>
                  <a:cubicBezTo>
                    <a:pt x="557" y="30"/>
                    <a:pt x="468" y="1"/>
                    <a:pt x="35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3"/>
            <p:cNvSpPr/>
            <p:nvPr/>
          </p:nvSpPr>
          <p:spPr>
            <a:xfrm>
              <a:off x="4231053" y="3464055"/>
              <a:ext cx="49280" cy="15936"/>
            </a:xfrm>
            <a:custGeom>
              <a:avLst/>
              <a:gdLst/>
              <a:ahLst/>
              <a:cxnLst/>
              <a:rect l="l" t="t" r="r" b="b"/>
              <a:pathLst>
                <a:path w="637" h="206" extrusionOk="0">
                  <a:moveTo>
                    <a:pt x="355" y="1"/>
                  </a:moveTo>
                  <a:cubicBezTo>
                    <a:pt x="261" y="1"/>
                    <a:pt x="149" y="20"/>
                    <a:pt x="52" y="89"/>
                  </a:cubicBezTo>
                  <a:cubicBezTo>
                    <a:pt x="1" y="125"/>
                    <a:pt x="26" y="205"/>
                    <a:pt x="89" y="205"/>
                  </a:cubicBezTo>
                  <a:cubicBezTo>
                    <a:pt x="101" y="205"/>
                    <a:pt x="114" y="201"/>
                    <a:pt x="125" y="194"/>
                  </a:cubicBezTo>
                  <a:cubicBezTo>
                    <a:pt x="197" y="145"/>
                    <a:pt x="281" y="130"/>
                    <a:pt x="353" y="130"/>
                  </a:cubicBezTo>
                  <a:cubicBezTo>
                    <a:pt x="447" y="130"/>
                    <a:pt x="522" y="154"/>
                    <a:pt x="523" y="154"/>
                  </a:cubicBezTo>
                  <a:cubicBezTo>
                    <a:pt x="532" y="157"/>
                    <a:pt x="540" y="158"/>
                    <a:pt x="547" y="158"/>
                  </a:cubicBezTo>
                  <a:cubicBezTo>
                    <a:pt x="612" y="158"/>
                    <a:pt x="637" y="57"/>
                    <a:pt x="564" y="31"/>
                  </a:cubicBezTo>
                  <a:cubicBezTo>
                    <a:pt x="558" y="29"/>
                    <a:pt x="469" y="1"/>
                    <a:pt x="35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3"/>
            <p:cNvSpPr/>
            <p:nvPr/>
          </p:nvSpPr>
          <p:spPr>
            <a:xfrm>
              <a:off x="4259754" y="3422822"/>
              <a:ext cx="49280" cy="15859"/>
            </a:xfrm>
            <a:custGeom>
              <a:avLst/>
              <a:gdLst/>
              <a:ahLst/>
              <a:cxnLst/>
              <a:rect l="l" t="t" r="r" b="b"/>
              <a:pathLst>
                <a:path w="637" h="205" extrusionOk="0">
                  <a:moveTo>
                    <a:pt x="354" y="0"/>
                  </a:moveTo>
                  <a:cubicBezTo>
                    <a:pt x="260" y="0"/>
                    <a:pt x="148" y="20"/>
                    <a:pt x="50" y="88"/>
                  </a:cubicBezTo>
                  <a:cubicBezTo>
                    <a:pt x="0" y="125"/>
                    <a:pt x="25" y="203"/>
                    <a:pt x="87" y="205"/>
                  </a:cubicBezTo>
                  <a:cubicBezTo>
                    <a:pt x="100" y="205"/>
                    <a:pt x="112" y="201"/>
                    <a:pt x="124" y="194"/>
                  </a:cubicBezTo>
                  <a:cubicBezTo>
                    <a:pt x="195" y="144"/>
                    <a:pt x="279" y="130"/>
                    <a:pt x="351" y="130"/>
                  </a:cubicBezTo>
                  <a:cubicBezTo>
                    <a:pt x="445" y="130"/>
                    <a:pt x="520" y="154"/>
                    <a:pt x="521" y="154"/>
                  </a:cubicBezTo>
                  <a:cubicBezTo>
                    <a:pt x="530" y="157"/>
                    <a:pt x="538" y="158"/>
                    <a:pt x="545" y="158"/>
                  </a:cubicBezTo>
                  <a:cubicBezTo>
                    <a:pt x="610" y="158"/>
                    <a:pt x="636" y="56"/>
                    <a:pt x="563" y="31"/>
                  </a:cubicBezTo>
                  <a:cubicBezTo>
                    <a:pt x="556" y="29"/>
                    <a:pt x="468" y="0"/>
                    <a:pt x="35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3"/>
            <p:cNvSpPr/>
            <p:nvPr/>
          </p:nvSpPr>
          <p:spPr>
            <a:xfrm>
              <a:off x="4294179" y="3445798"/>
              <a:ext cx="49280" cy="15936"/>
            </a:xfrm>
            <a:custGeom>
              <a:avLst/>
              <a:gdLst/>
              <a:ahLst/>
              <a:cxnLst/>
              <a:rect l="l" t="t" r="r" b="b"/>
              <a:pathLst>
                <a:path w="637" h="206" extrusionOk="0">
                  <a:moveTo>
                    <a:pt x="352" y="1"/>
                  </a:moveTo>
                  <a:cubicBezTo>
                    <a:pt x="258" y="1"/>
                    <a:pt x="147" y="20"/>
                    <a:pt x="50" y="88"/>
                  </a:cubicBezTo>
                  <a:cubicBezTo>
                    <a:pt x="0" y="126"/>
                    <a:pt x="26" y="205"/>
                    <a:pt x="87" y="206"/>
                  </a:cubicBezTo>
                  <a:cubicBezTo>
                    <a:pt x="100" y="206"/>
                    <a:pt x="114" y="202"/>
                    <a:pt x="125" y="195"/>
                  </a:cubicBezTo>
                  <a:cubicBezTo>
                    <a:pt x="195" y="145"/>
                    <a:pt x="279" y="131"/>
                    <a:pt x="352" y="131"/>
                  </a:cubicBezTo>
                  <a:cubicBezTo>
                    <a:pt x="446" y="131"/>
                    <a:pt x="521" y="155"/>
                    <a:pt x="522" y="155"/>
                  </a:cubicBezTo>
                  <a:cubicBezTo>
                    <a:pt x="530" y="158"/>
                    <a:pt x="538" y="159"/>
                    <a:pt x="545" y="159"/>
                  </a:cubicBezTo>
                  <a:cubicBezTo>
                    <a:pt x="610" y="159"/>
                    <a:pt x="636" y="57"/>
                    <a:pt x="563" y="32"/>
                  </a:cubicBezTo>
                  <a:cubicBezTo>
                    <a:pt x="556" y="30"/>
                    <a:pt x="467" y="1"/>
                    <a:pt x="35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3"/>
            <p:cNvSpPr/>
            <p:nvPr/>
          </p:nvSpPr>
          <p:spPr>
            <a:xfrm>
              <a:off x="4179917" y="3451678"/>
              <a:ext cx="49357" cy="15859"/>
            </a:xfrm>
            <a:custGeom>
              <a:avLst/>
              <a:gdLst/>
              <a:ahLst/>
              <a:cxnLst/>
              <a:rect l="l" t="t" r="r" b="b"/>
              <a:pathLst>
                <a:path w="638" h="205" extrusionOk="0">
                  <a:moveTo>
                    <a:pt x="355" y="0"/>
                  </a:moveTo>
                  <a:cubicBezTo>
                    <a:pt x="261" y="0"/>
                    <a:pt x="149" y="20"/>
                    <a:pt x="51" y="88"/>
                  </a:cubicBezTo>
                  <a:cubicBezTo>
                    <a:pt x="0" y="125"/>
                    <a:pt x="25" y="205"/>
                    <a:pt x="88" y="205"/>
                  </a:cubicBezTo>
                  <a:cubicBezTo>
                    <a:pt x="102" y="205"/>
                    <a:pt x="115" y="201"/>
                    <a:pt x="126" y="194"/>
                  </a:cubicBezTo>
                  <a:cubicBezTo>
                    <a:pt x="197" y="144"/>
                    <a:pt x="281" y="130"/>
                    <a:pt x="353" y="130"/>
                  </a:cubicBezTo>
                  <a:cubicBezTo>
                    <a:pt x="447" y="130"/>
                    <a:pt x="522" y="154"/>
                    <a:pt x="523" y="154"/>
                  </a:cubicBezTo>
                  <a:cubicBezTo>
                    <a:pt x="531" y="157"/>
                    <a:pt x="539" y="158"/>
                    <a:pt x="546" y="158"/>
                  </a:cubicBezTo>
                  <a:cubicBezTo>
                    <a:pt x="611" y="158"/>
                    <a:pt x="637" y="56"/>
                    <a:pt x="564" y="31"/>
                  </a:cubicBezTo>
                  <a:cubicBezTo>
                    <a:pt x="558" y="29"/>
                    <a:pt x="469" y="0"/>
                    <a:pt x="35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3"/>
            <p:cNvSpPr/>
            <p:nvPr/>
          </p:nvSpPr>
          <p:spPr>
            <a:xfrm>
              <a:off x="4147734" y="3425684"/>
              <a:ext cx="49435" cy="15936"/>
            </a:xfrm>
            <a:custGeom>
              <a:avLst/>
              <a:gdLst/>
              <a:ahLst/>
              <a:cxnLst/>
              <a:rect l="l" t="t" r="r" b="b"/>
              <a:pathLst>
                <a:path w="639" h="206" extrusionOk="0">
                  <a:moveTo>
                    <a:pt x="354" y="0"/>
                  </a:moveTo>
                  <a:cubicBezTo>
                    <a:pt x="260" y="0"/>
                    <a:pt x="149" y="19"/>
                    <a:pt x="52" y="88"/>
                  </a:cubicBezTo>
                  <a:cubicBezTo>
                    <a:pt x="0" y="124"/>
                    <a:pt x="26" y="205"/>
                    <a:pt x="90" y="205"/>
                  </a:cubicBezTo>
                  <a:cubicBezTo>
                    <a:pt x="102" y="205"/>
                    <a:pt x="115" y="201"/>
                    <a:pt x="126" y="193"/>
                  </a:cubicBezTo>
                  <a:cubicBezTo>
                    <a:pt x="196" y="144"/>
                    <a:pt x="280" y="130"/>
                    <a:pt x="352" y="130"/>
                  </a:cubicBezTo>
                  <a:cubicBezTo>
                    <a:pt x="447" y="130"/>
                    <a:pt x="523" y="154"/>
                    <a:pt x="524" y="154"/>
                  </a:cubicBezTo>
                  <a:cubicBezTo>
                    <a:pt x="532" y="157"/>
                    <a:pt x="540" y="158"/>
                    <a:pt x="547" y="158"/>
                  </a:cubicBezTo>
                  <a:cubicBezTo>
                    <a:pt x="613" y="158"/>
                    <a:pt x="638" y="56"/>
                    <a:pt x="564" y="31"/>
                  </a:cubicBezTo>
                  <a:cubicBezTo>
                    <a:pt x="559" y="29"/>
                    <a:pt x="469" y="0"/>
                    <a:pt x="35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3"/>
            <p:cNvSpPr/>
            <p:nvPr/>
          </p:nvSpPr>
          <p:spPr>
            <a:xfrm>
              <a:off x="4118260" y="3456087"/>
              <a:ext cx="48970" cy="17483"/>
            </a:xfrm>
            <a:custGeom>
              <a:avLst/>
              <a:gdLst/>
              <a:ahLst/>
              <a:cxnLst/>
              <a:rect l="l" t="t" r="r" b="b"/>
              <a:pathLst>
                <a:path w="633" h="226" extrusionOk="0">
                  <a:moveTo>
                    <a:pt x="393" y="0"/>
                  </a:moveTo>
                  <a:cubicBezTo>
                    <a:pt x="291" y="0"/>
                    <a:pt x="158" y="22"/>
                    <a:pt x="48" y="110"/>
                  </a:cubicBezTo>
                  <a:cubicBezTo>
                    <a:pt x="0" y="148"/>
                    <a:pt x="27" y="225"/>
                    <a:pt x="89" y="225"/>
                  </a:cubicBezTo>
                  <a:cubicBezTo>
                    <a:pt x="103" y="225"/>
                    <a:pt x="118" y="220"/>
                    <a:pt x="130" y="211"/>
                  </a:cubicBezTo>
                  <a:cubicBezTo>
                    <a:pt x="209" y="146"/>
                    <a:pt x="311" y="130"/>
                    <a:pt x="391" y="130"/>
                  </a:cubicBezTo>
                  <a:cubicBezTo>
                    <a:pt x="466" y="130"/>
                    <a:pt x="522" y="144"/>
                    <a:pt x="523" y="144"/>
                  </a:cubicBezTo>
                  <a:cubicBezTo>
                    <a:pt x="530" y="145"/>
                    <a:pt x="536" y="146"/>
                    <a:pt x="542" y="146"/>
                  </a:cubicBezTo>
                  <a:cubicBezTo>
                    <a:pt x="612" y="146"/>
                    <a:pt x="633" y="38"/>
                    <a:pt x="555" y="18"/>
                  </a:cubicBezTo>
                  <a:cubicBezTo>
                    <a:pt x="549" y="17"/>
                    <a:pt x="483" y="0"/>
                    <a:pt x="39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3"/>
            <p:cNvSpPr/>
            <p:nvPr/>
          </p:nvSpPr>
          <p:spPr>
            <a:xfrm>
              <a:off x="3370407" y="3834229"/>
              <a:ext cx="49357" cy="15859"/>
            </a:xfrm>
            <a:custGeom>
              <a:avLst/>
              <a:gdLst/>
              <a:ahLst/>
              <a:cxnLst/>
              <a:rect l="l" t="t" r="r" b="b"/>
              <a:pathLst>
                <a:path w="638" h="205" extrusionOk="0">
                  <a:moveTo>
                    <a:pt x="355" y="0"/>
                  </a:moveTo>
                  <a:cubicBezTo>
                    <a:pt x="261" y="0"/>
                    <a:pt x="149" y="19"/>
                    <a:pt x="50" y="88"/>
                  </a:cubicBezTo>
                  <a:cubicBezTo>
                    <a:pt x="1" y="124"/>
                    <a:pt x="26" y="203"/>
                    <a:pt x="88" y="205"/>
                  </a:cubicBezTo>
                  <a:cubicBezTo>
                    <a:pt x="101" y="205"/>
                    <a:pt x="115" y="201"/>
                    <a:pt x="125" y="194"/>
                  </a:cubicBezTo>
                  <a:cubicBezTo>
                    <a:pt x="197" y="144"/>
                    <a:pt x="281" y="130"/>
                    <a:pt x="353" y="130"/>
                  </a:cubicBezTo>
                  <a:cubicBezTo>
                    <a:pt x="447" y="130"/>
                    <a:pt x="522" y="154"/>
                    <a:pt x="524" y="154"/>
                  </a:cubicBezTo>
                  <a:cubicBezTo>
                    <a:pt x="532" y="156"/>
                    <a:pt x="539" y="158"/>
                    <a:pt x="546" y="158"/>
                  </a:cubicBezTo>
                  <a:cubicBezTo>
                    <a:pt x="612" y="158"/>
                    <a:pt x="637" y="56"/>
                    <a:pt x="564" y="31"/>
                  </a:cubicBezTo>
                  <a:cubicBezTo>
                    <a:pt x="557" y="29"/>
                    <a:pt x="469" y="0"/>
                    <a:pt x="35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3"/>
            <p:cNvSpPr/>
            <p:nvPr/>
          </p:nvSpPr>
          <p:spPr>
            <a:xfrm>
              <a:off x="3310530" y="3862465"/>
              <a:ext cx="49435" cy="15936"/>
            </a:xfrm>
            <a:custGeom>
              <a:avLst/>
              <a:gdLst/>
              <a:ahLst/>
              <a:cxnLst/>
              <a:rect l="l" t="t" r="r" b="b"/>
              <a:pathLst>
                <a:path w="639" h="206" extrusionOk="0">
                  <a:moveTo>
                    <a:pt x="354" y="1"/>
                  </a:moveTo>
                  <a:cubicBezTo>
                    <a:pt x="260" y="1"/>
                    <a:pt x="149" y="20"/>
                    <a:pt x="52" y="88"/>
                  </a:cubicBezTo>
                  <a:cubicBezTo>
                    <a:pt x="1" y="124"/>
                    <a:pt x="26" y="205"/>
                    <a:pt x="89" y="206"/>
                  </a:cubicBezTo>
                  <a:cubicBezTo>
                    <a:pt x="102" y="206"/>
                    <a:pt x="116" y="202"/>
                    <a:pt x="127" y="194"/>
                  </a:cubicBezTo>
                  <a:cubicBezTo>
                    <a:pt x="197" y="145"/>
                    <a:pt x="280" y="131"/>
                    <a:pt x="352" y="131"/>
                  </a:cubicBezTo>
                  <a:cubicBezTo>
                    <a:pt x="447" y="131"/>
                    <a:pt x="523" y="155"/>
                    <a:pt x="524" y="155"/>
                  </a:cubicBezTo>
                  <a:cubicBezTo>
                    <a:pt x="531" y="158"/>
                    <a:pt x="539" y="159"/>
                    <a:pt x="546" y="159"/>
                  </a:cubicBezTo>
                  <a:cubicBezTo>
                    <a:pt x="612" y="159"/>
                    <a:pt x="639" y="56"/>
                    <a:pt x="565" y="32"/>
                  </a:cubicBezTo>
                  <a:cubicBezTo>
                    <a:pt x="558" y="30"/>
                    <a:pt x="469" y="1"/>
                    <a:pt x="35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3"/>
            <p:cNvSpPr/>
            <p:nvPr/>
          </p:nvSpPr>
          <p:spPr>
            <a:xfrm>
              <a:off x="3339231" y="3821155"/>
              <a:ext cx="49280" cy="15936"/>
            </a:xfrm>
            <a:custGeom>
              <a:avLst/>
              <a:gdLst/>
              <a:ahLst/>
              <a:cxnLst/>
              <a:rect l="l" t="t" r="r" b="b"/>
              <a:pathLst>
                <a:path w="637" h="206" extrusionOk="0">
                  <a:moveTo>
                    <a:pt x="352" y="0"/>
                  </a:moveTo>
                  <a:cubicBezTo>
                    <a:pt x="258" y="0"/>
                    <a:pt x="147" y="19"/>
                    <a:pt x="50" y="88"/>
                  </a:cubicBezTo>
                  <a:cubicBezTo>
                    <a:pt x="0" y="124"/>
                    <a:pt x="26" y="204"/>
                    <a:pt x="87" y="205"/>
                  </a:cubicBezTo>
                  <a:cubicBezTo>
                    <a:pt x="100" y="205"/>
                    <a:pt x="114" y="201"/>
                    <a:pt x="125" y="193"/>
                  </a:cubicBezTo>
                  <a:cubicBezTo>
                    <a:pt x="195" y="144"/>
                    <a:pt x="278" y="130"/>
                    <a:pt x="350" y="130"/>
                  </a:cubicBezTo>
                  <a:cubicBezTo>
                    <a:pt x="446" y="130"/>
                    <a:pt x="521" y="154"/>
                    <a:pt x="523" y="154"/>
                  </a:cubicBezTo>
                  <a:cubicBezTo>
                    <a:pt x="531" y="157"/>
                    <a:pt x="538" y="158"/>
                    <a:pt x="545" y="158"/>
                  </a:cubicBezTo>
                  <a:cubicBezTo>
                    <a:pt x="611" y="158"/>
                    <a:pt x="637" y="56"/>
                    <a:pt x="563" y="31"/>
                  </a:cubicBezTo>
                  <a:cubicBezTo>
                    <a:pt x="556" y="29"/>
                    <a:pt x="467" y="0"/>
                    <a:pt x="35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3"/>
            <p:cNvSpPr/>
            <p:nvPr/>
          </p:nvSpPr>
          <p:spPr>
            <a:xfrm>
              <a:off x="3373657" y="3844208"/>
              <a:ext cx="49125" cy="15936"/>
            </a:xfrm>
            <a:custGeom>
              <a:avLst/>
              <a:gdLst/>
              <a:ahLst/>
              <a:cxnLst/>
              <a:rect l="l" t="t" r="r" b="b"/>
              <a:pathLst>
                <a:path w="635" h="206" extrusionOk="0">
                  <a:moveTo>
                    <a:pt x="353" y="0"/>
                  </a:moveTo>
                  <a:cubicBezTo>
                    <a:pt x="259" y="0"/>
                    <a:pt x="148" y="19"/>
                    <a:pt x="51" y="88"/>
                  </a:cubicBezTo>
                  <a:cubicBezTo>
                    <a:pt x="0" y="125"/>
                    <a:pt x="26" y="204"/>
                    <a:pt x="89" y="205"/>
                  </a:cubicBezTo>
                  <a:cubicBezTo>
                    <a:pt x="102" y="205"/>
                    <a:pt x="114" y="201"/>
                    <a:pt x="125" y="195"/>
                  </a:cubicBezTo>
                  <a:cubicBezTo>
                    <a:pt x="196" y="144"/>
                    <a:pt x="280" y="130"/>
                    <a:pt x="353" y="130"/>
                  </a:cubicBezTo>
                  <a:cubicBezTo>
                    <a:pt x="447" y="130"/>
                    <a:pt x="522" y="154"/>
                    <a:pt x="523" y="154"/>
                  </a:cubicBezTo>
                  <a:cubicBezTo>
                    <a:pt x="530" y="156"/>
                    <a:pt x="536" y="157"/>
                    <a:pt x="542" y="157"/>
                  </a:cubicBezTo>
                  <a:cubicBezTo>
                    <a:pt x="608" y="157"/>
                    <a:pt x="634" y="58"/>
                    <a:pt x="563" y="31"/>
                  </a:cubicBezTo>
                  <a:cubicBezTo>
                    <a:pt x="557" y="29"/>
                    <a:pt x="468" y="0"/>
                    <a:pt x="35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3"/>
            <p:cNvSpPr/>
            <p:nvPr/>
          </p:nvSpPr>
          <p:spPr>
            <a:xfrm>
              <a:off x="3259471" y="3850010"/>
              <a:ext cx="49280" cy="15936"/>
            </a:xfrm>
            <a:custGeom>
              <a:avLst/>
              <a:gdLst/>
              <a:ahLst/>
              <a:cxnLst/>
              <a:rect l="l" t="t" r="r" b="b"/>
              <a:pathLst>
                <a:path w="637" h="206" extrusionOk="0">
                  <a:moveTo>
                    <a:pt x="353" y="0"/>
                  </a:moveTo>
                  <a:cubicBezTo>
                    <a:pt x="259" y="0"/>
                    <a:pt x="148" y="19"/>
                    <a:pt x="51" y="87"/>
                  </a:cubicBezTo>
                  <a:cubicBezTo>
                    <a:pt x="1" y="125"/>
                    <a:pt x="26" y="204"/>
                    <a:pt x="87" y="205"/>
                  </a:cubicBezTo>
                  <a:cubicBezTo>
                    <a:pt x="101" y="205"/>
                    <a:pt x="114" y="201"/>
                    <a:pt x="125" y="194"/>
                  </a:cubicBezTo>
                  <a:cubicBezTo>
                    <a:pt x="196" y="144"/>
                    <a:pt x="280" y="130"/>
                    <a:pt x="353" y="130"/>
                  </a:cubicBezTo>
                  <a:cubicBezTo>
                    <a:pt x="447" y="130"/>
                    <a:pt x="522" y="154"/>
                    <a:pt x="523" y="154"/>
                  </a:cubicBezTo>
                  <a:cubicBezTo>
                    <a:pt x="531" y="157"/>
                    <a:pt x="539" y="158"/>
                    <a:pt x="546" y="158"/>
                  </a:cubicBezTo>
                  <a:cubicBezTo>
                    <a:pt x="611" y="158"/>
                    <a:pt x="637" y="57"/>
                    <a:pt x="563" y="31"/>
                  </a:cubicBezTo>
                  <a:cubicBezTo>
                    <a:pt x="557" y="29"/>
                    <a:pt x="468" y="0"/>
                    <a:pt x="35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3"/>
            <p:cNvSpPr/>
            <p:nvPr/>
          </p:nvSpPr>
          <p:spPr>
            <a:xfrm>
              <a:off x="3227289" y="3824017"/>
              <a:ext cx="49435" cy="15936"/>
            </a:xfrm>
            <a:custGeom>
              <a:avLst/>
              <a:gdLst/>
              <a:ahLst/>
              <a:cxnLst/>
              <a:rect l="l" t="t" r="r" b="b"/>
              <a:pathLst>
                <a:path w="639" h="206" extrusionOk="0">
                  <a:moveTo>
                    <a:pt x="354" y="0"/>
                  </a:moveTo>
                  <a:cubicBezTo>
                    <a:pt x="260" y="0"/>
                    <a:pt x="149" y="20"/>
                    <a:pt x="52" y="88"/>
                  </a:cubicBezTo>
                  <a:cubicBezTo>
                    <a:pt x="1" y="125"/>
                    <a:pt x="26" y="204"/>
                    <a:pt x="89" y="206"/>
                  </a:cubicBezTo>
                  <a:cubicBezTo>
                    <a:pt x="102" y="206"/>
                    <a:pt x="116" y="202"/>
                    <a:pt x="126" y="194"/>
                  </a:cubicBezTo>
                  <a:cubicBezTo>
                    <a:pt x="197" y="145"/>
                    <a:pt x="280" y="131"/>
                    <a:pt x="352" y="131"/>
                  </a:cubicBezTo>
                  <a:cubicBezTo>
                    <a:pt x="447" y="131"/>
                    <a:pt x="523" y="155"/>
                    <a:pt x="523" y="155"/>
                  </a:cubicBezTo>
                  <a:cubicBezTo>
                    <a:pt x="531" y="157"/>
                    <a:pt x="539" y="159"/>
                    <a:pt x="546" y="159"/>
                  </a:cubicBezTo>
                  <a:cubicBezTo>
                    <a:pt x="612" y="159"/>
                    <a:pt x="639" y="56"/>
                    <a:pt x="565" y="32"/>
                  </a:cubicBezTo>
                  <a:cubicBezTo>
                    <a:pt x="558" y="30"/>
                    <a:pt x="469" y="0"/>
                    <a:pt x="35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3"/>
            <p:cNvSpPr/>
            <p:nvPr/>
          </p:nvSpPr>
          <p:spPr>
            <a:xfrm>
              <a:off x="3197814" y="3854420"/>
              <a:ext cx="48738" cy="17483"/>
            </a:xfrm>
            <a:custGeom>
              <a:avLst/>
              <a:gdLst/>
              <a:ahLst/>
              <a:cxnLst/>
              <a:rect l="l" t="t" r="r" b="b"/>
              <a:pathLst>
                <a:path w="630" h="226" extrusionOk="0">
                  <a:moveTo>
                    <a:pt x="393" y="1"/>
                  </a:moveTo>
                  <a:cubicBezTo>
                    <a:pt x="290" y="1"/>
                    <a:pt x="157" y="22"/>
                    <a:pt x="48" y="111"/>
                  </a:cubicBezTo>
                  <a:cubicBezTo>
                    <a:pt x="1" y="149"/>
                    <a:pt x="28" y="226"/>
                    <a:pt x="89" y="226"/>
                  </a:cubicBezTo>
                  <a:cubicBezTo>
                    <a:pt x="104" y="226"/>
                    <a:pt x="117" y="220"/>
                    <a:pt x="129" y="211"/>
                  </a:cubicBezTo>
                  <a:cubicBezTo>
                    <a:pt x="209" y="146"/>
                    <a:pt x="311" y="130"/>
                    <a:pt x="391" y="130"/>
                  </a:cubicBezTo>
                  <a:cubicBezTo>
                    <a:pt x="466" y="130"/>
                    <a:pt x="522" y="144"/>
                    <a:pt x="523" y="144"/>
                  </a:cubicBezTo>
                  <a:cubicBezTo>
                    <a:pt x="529" y="145"/>
                    <a:pt x="534" y="146"/>
                    <a:pt x="539" y="146"/>
                  </a:cubicBezTo>
                  <a:cubicBezTo>
                    <a:pt x="607" y="146"/>
                    <a:pt x="629" y="41"/>
                    <a:pt x="556" y="18"/>
                  </a:cubicBezTo>
                  <a:cubicBezTo>
                    <a:pt x="550" y="17"/>
                    <a:pt x="483" y="1"/>
                    <a:pt x="39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3"/>
            <p:cNvSpPr/>
            <p:nvPr/>
          </p:nvSpPr>
          <p:spPr>
            <a:xfrm>
              <a:off x="3412724" y="3656530"/>
              <a:ext cx="743222" cy="570839"/>
            </a:xfrm>
            <a:custGeom>
              <a:avLst/>
              <a:gdLst/>
              <a:ahLst/>
              <a:cxnLst/>
              <a:rect l="l" t="t" r="r" b="b"/>
              <a:pathLst>
                <a:path w="9607" h="7379" extrusionOk="0">
                  <a:moveTo>
                    <a:pt x="5357" y="0"/>
                  </a:moveTo>
                  <a:cubicBezTo>
                    <a:pt x="4780" y="0"/>
                    <a:pt x="4179" y="102"/>
                    <a:pt x="3585" y="316"/>
                  </a:cubicBezTo>
                  <a:cubicBezTo>
                    <a:pt x="1304" y="1139"/>
                    <a:pt x="1" y="3318"/>
                    <a:pt x="673" y="5181"/>
                  </a:cubicBezTo>
                  <a:cubicBezTo>
                    <a:pt x="1170" y="6559"/>
                    <a:pt x="2610" y="7378"/>
                    <a:pt x="4248" y="7378"/>
                  </a:cubicBezTo>
                  <a:cubicBezTo>
                    <a:pt x="4825" y="7378"/>
                    <a:pt x="5427" y="7276"/>
                    <a:pt x="6022" y="7061"/>
                  </a:cubicBezTo>
                  <a:cubicBezTo>
                    <a:pt x="8302" y="6238"/>
                    <a:pt x="9607" y="4060"/>
                    <a:pt x="8933" y="2197"/>
                  </a:cubicBezTo>
                  <a:cubicBezTo>
                    <a:pt x="8436" y="819"/>
                    <a:pt x="6996" y="0"/>
                    <a:pt x="5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3"/>
            <p:cNvSpPr/>
            <p:nvPr/>
          </p:nvSpPr>
          <p:spPr>
            <a:xfrm>
              <a:off x="3948297" y="3678887"/>
              <a:ext cx="155576" cy="272152"/>
            </a:xfrm>
            <a:custGeom>
              <a:avLst/>
              <a:gdLst/>
              <a:ahLst/>
              <a:cxnLst/>
              <a:rect l="l" t="t" r="r" b="b"/>
              <a:pathLst>
                <a:path w="2011" h="3518" extrusionOk="0">
                  <a:moveTo>
                    <a:pt x="92" y="0"/>
                  </a:moveTo>
                  <a:cubicBezTo>
                    <a:pt x="61" y="0"/>
                    <a:pt x="30" y="20"/>
                    <a:pt x="28" y="60"/>
                  </a:cubicBezTo>
                  <a:cubicBezTo>
                    <a:pt x="1" y="1028"/>
                    <a:pt x="508" y="1913"/>
                    <a:pt x="937" y="2485"/>
                  </a:cubicBezTo>
                  <a:cubicBezTo>
                    <a:pt x="1215" y="2856"/>
                    <a:pt x="1532" y="3198"/>
                    <a:pt x="1881" y="3503"/>
                  </a:cubicBezTo>
                  <a:cubicBezTo>
                    <a:pt x="1893" y="3512"/>
                    <a:pt x="1906" y="3517"/>
                    <a:pt x="1922" y="3517"/>
                  </a:cubicBezTo>
                  <a:cubicBezTo>
                    <a:pt x="1982" y="3517"/>
                    <a:pt x="2010" y="3441"/>
                    <a:pt x="1963" y="3402"/>
                  </a:cubicBezTo>
                  <a:cubicBezTo>
                    <a:pt x="1945" y="3388"/>
                    <a:pt x="109" y="1848"/>
                    <a:pt x="157" y="64"/>
                  </a:cubicBezTo>
                  <a:cubicBezTo>
                    <a:pt x="157" y="22"/>
                    <a:pt x="124" y="0"/>
                    <a:pt x="9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3"/>
            <p:cNvSpPr/>
            <p:nvPr/>
          </p:nvSpPr>
          <p:spPr>
            <a:xfrm>
              <a:off x="3759303" y="3651579"/>
              <a:ext cx="341788" cy="447218"/>
            </a:xfrm>
            <a:custGeom>
              <a:avLst/>
              <a:gdLst/>
              <a:ahLst/>
              <a:cxnLst/>
              <a:rect l="l" t="t" r="r" b="b"/>
              <a:pathLst>
                <a:path w="4418" h="5781" extrusionOk="0">
                  <a:moveTo>
                    <a:pt x="857" y="0"/>
                  </a:moveTo>
                  <a:cubicBezTo>
                    <a:pt x="530" y="0"/>
                    <a:pt x="246" y="36"/>
                    <a:pt x="246" y="36"/>
                  </a:cubicBezTo>
                  <a:cubicBezTo>
                    <a:pt x="0" y="3497"/>
                    <a:pt x="3571" y="5781"/>
                    <a:pt x="3571" y="5781"/>
                  </a:cubicBezTo>
                  <a:cubicBezTo>
                    <a:pt x="4273" y="5110"/>
                    <a:pt x="4417" y="4429"/>
                    <a:pt x="4417" y="4429"/>
                  </a:cubicBezTo>
                  <a:cubicBezTo>
                    <a:pt x="2690" y="3582"/>
                    <a:pt x="1654" y="133"/>
                    <a:pt x="1654" y="133"/>
                  </a:cubicBezTo>
                  <a:cubicBezTo>
                    <a:pt x="1464" y="28"/>
                    <a:pt x="1144" y="0"/>
                    <a:pt x="8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3"/>
            <p:cNvSpPr/>
            <p:nvPr/>
          </p:nvSpPr>
          <p:spPr>
            <a:xfrm>
              <a:off x="3681942" y="3669681"/>
              <a:ext cx="341169" cy="448379"/>
            </a:xfrm>
            <a:custGeom>
              <a:avLst/>
              <a:gdLst/>
              <a:ahLst/>
              <a:cxnLst/>
              <a:rect l="l" t="t" r="r" b="b"/>
              <a:pathLst>
                <a:path w="4410" h="5796" extrusionOk="0">
                  <a:moveTo>
                    <a:pt x="663" y="0"/>
                  </a:moveTo>
                  <a:cubicBezTo>
                    <a:pt x="645" y="0"/>
                    <a:pt x="627" y="8"/>
                    <a:pt x="613" y="26"/>
                  </a:cubicBezTo>
                  <a:cubicBezTo>
                    <a:pt x="587" y="60"/>
                    <a:pt x="0" y="919"/>
                    <a:pt x="1499" y="3358"/>
                  </a:cubicBezTo>
                  <a:cubicBezTo>
                    <a:pt x="2967" y="5747"/>
                    <a:pt x="4242" y="5795"/>
                    <a:pt x="4340" y="5795"/>
                  </a:cubicBezTo>
                  <a:lnTo>
                    <a:pt x="4345" y="5795"/>
                  </a:lnTo>
                  <a:cubicBezTo>
                    <a:pt x="4380" y="5795"/>
                    <a:pt x="4409" y="5766"/>
                    <a:pt x="4408" y="5730"/>
                  </a:cubicBezTo>
                  <a:cubicBezTo>
                    <a:pt x="4409" y="5695"/>
                    <a:pt x="4381" y="5665"/>
                    <a:pt x="4347" y="5665"/>
                  </a:cubicBezTo>
                  <a:cubicBezTo>
                    <a:pt x="4345" y="5665"/>
                    <a:pt x="4344" y="5665"/>
                    <a:pt x="4342" y="5666"/>
                  </a:cubicBezTo>
                  <a:cubicBezTo>
                    <a:pt x="4320" y="5666"/>
                    <a:pt x="3055" y="5644"/>
                    <a:pt x="1610" y="3290"/>
                  </a:cubicBezTo>
                  <a:cubicBezTo>
                    <a:pt x="169" y="944"/>
                    <a:pt x="710" y="112"/>
                    <a:pt x="718" y="100"/>
                  </a:cubicBezTo>
                  <a:cubicBezTo>
                    <a:pt x="751" y="51"/>
                    <a:pt x="708" y="0"/>
                    <a:pt x="66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3"/>
            <p:cNvSpPr/>
            <p:nvPr/>
          </p:nvSpPr>
          <p:spPr>
            <a:xfrm>
              <a:off x="3530700" y="3691343"/>
              <a:ext cx="440889" cy="527440"/>
            </a:xfrm>
            <a:custGeom>
              <a:avLst/>
              <a:gdLst/>
              <a:ahLst/>
              <a:cxnLst/>
              <a:rect l="l" t="t" r="r" b="b"/>
              <a:pathLst>
                <a:path w="5699" h="6818" extrusionOk="0">
                  <a:moveTo>
                    <a:pt x="1776" y="1"/>
                  </a:moveTo>
                  <a:lnTo>
                    <a:pt x="1776" y="1"/>
                  </a:lnTo>
                  <a:cubicBezTo>
                    <a:pt x="1030" y="204"/>
                    <a:pt x="264" y="871"/>
                    <a:pt x="264" y="873"/>
                  </a:cubicBezTo>
                  <a:cubicBezTo>
                    <a:pt x="1" y="3950"/>
                    <a:pt x="3828" y="6807"/>
                    <a:pt x="3828" y="6807"/>
                  </a:cubicBezTo>
                  <a:cubicBezTo>
                    <a:pt x="3865" y="6814"/>
                    <a:pt x="3905" y="6818"/>
                    <a:pt x="3946" y="6818"/>
                  </a:cubicBezTo>
                  <a:cubicBezTo>
                    <a:pt x="4578" y="6818"/>
                    <a:pt x="5698" y="6005"/>
                    <a:pt x="5698" y="6005"/>
                  </a:cubicBezTo>
                  <a:cubicBezTo>
                    <a:pt x="1677" y="3625"/>
                    <a:pt x="1776" y="1"/>
                    <a:pt x="17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3"/>
            <p:cNvSpPr/>
            <p:nvPr/>
          </p:nvSpPr>
          <p:spPr>
            <a:xfrm>
              <a:off x="3494340" y="3836472"/>
              <a:ext cx="285081" cy="393221"/>
            </a:xfrm>
            <a:custGeom>
              <a:avLst/>
              <a:gdLst/>
              <a:ahLst/>
              <a:cxnLst/>
              <a:rect l="l" t="t" r="r" b="b"/>
              <a:pathLst>
                <a:path w="3685" h="5083" extrusionOk="0">
                  <a:moveTo>
                    <a:pt x="78" y="1"/>
                  </a:moveTo>
                  <a:cubicBezTo>
                    <a:pt x="39" y="1"/>
                    <a:pt x="1" y="33"/>
                    <a:pt x="14" y="82"/>
                  </a:cubicBezTo>
                  <a:cubicBezTo>
                    <a:pt x="24" y="119"/>
                    <a:pt x="1193" y="3833"/>
                    <a:pt x="3566" y="5075"/>
                  </a:cubicBezTo>
                  <a:cubicBezTo>
                    <a:pt x="3575" y="5080"/>
                    <a:pt x="3584" y="5083"/>
                    <a:pt x="3595" y="5083"/>
                  </a:cubicBezTo>
                  <a:cubicBezTo>
                    <a:pt x="3662" y="5083"/>
                    <a:pt x="3685" y="4992"/>
                    <a:pt x="3626" y="4961"/>
                  </a:cubicBezTo>
                  <a:cubicBezTo>
                    <a:pt x="1300" y="3744"/>
                    <a:pt x="149" y="81"/>
                    <a:pt x="138" y="45"/>
                  </a:cubicBezTo>
                  <a:cubicBezTo>
                    <a:pt x="127" y="14"/>
                    <a:pt x="103"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3"/>
            <p:cNvSpPr/>
            <p:nvPr/>
          </p:nvSpPr>
          <p:spPr>
            <a:xfrm>
              <a:off x="3424019" y="3931704"/>
              <a:ext cx="210426" cy="276717"/>
            </a:xfrm>
            <a:custGeom>
              <a:avLst/>
              <a:gdLst/>
              <a:ahLst/>
              <a:cxnLst/>
              <a:rect l="l" t="t" r="r" b="b"/>
              <a:pathLst>
                <a:path w="2720" h="3577" extrusionOk="0">
                  <a:moveTo>
                    <a:pt x="444" y="1"/>
                  </a:moveTo>
                  <a:cubicBezTo>
                    <a:pt x="444" y="1"/>
                    <a:pt x="0" y="1356"/>
                    <a:pt x="833" y="2353"/>
                  </a:cubicBezTo>
                  <a:cubicBezTo>
                    <a:pt x="1562" y="3228"/>
                    <a:pt x="2719" y="3577"/>
                    <a:pt x="2719" y="3577"/>
                  </a:cubicBezTo>
                  <a:cubicBezTo>
                    <a:pt x="2080" y="3047"/>
                    <a:pt x="444" y="1"/>
                    <a:pt x="4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3"/>
            <p:cNvSpPr/>
            <p:nvPr/>
          </p:nvSpPr>
          <p:spPr>
            <a:xfrm>
              <a:off x="3813146" y="3670223"/>
              <a:ext cx="245626" cy="347269"/>
            </a:xfrm>
            <a:custGeom>
              <a:avLst/>
              <a:gdLst/>
              <a:ahLst/>
              <a:cxnLst/>
              <a:rect l="l" t="t" r="r" b="b"/>
              <a:pathLst>
                <a:path w="3175" h="4489" extrusionOk="0">
                  <a:moveTo>
                    <a:pt x="605" y="1"/>
                  </a:moveTo>
                  <a:cubicBezTo>
                    <a:pt x="587" y="1"/>
                    <a:pt x="569" y="9"/>
                    <a:pt x="554" y="29"/>
                  </a:cubicBezTo>
                  <a:cubicBezTo>
                    <a:pt x="535" y="53"/>
                    <a:pt x="110" y="640"/>
                    <a:pt x="46" y="905"/>
                  </a:cubicBezTo>
                  <a:cubicBezTo>
                    <a:pt x="1" y="1096"/>
                    <a:pt x="322" y="1266"/>
                    <a:pt x="781" y="1485"/>
                  </a:cubicBezTo>
                  <a:cubicBezTo>
                    <a:pt x="902" y="1543"/>
                    <a:pt x="1049" y="1612"/>
                    <a:pt x="1100" y="1649"/>
                  </a:cubicBezTo>
                  <a:cubicBezTo>
                    <a:pt x="1082" y="1687"/>
                    <a:pt x="1047" y="1752"/>
                    <a:pt x="1014" y="1817"/>
                  </a:cubicBezTo>
                  <a:cubicBezTo>
                    <a:pt x="737" y="2347"/>
                    <a:pt x="613" y="2639"/>
                    <a:pt x="703" y="2758"/>
                  </a:cubicBezTo>
                  <a:cubicBezTo>
                    <a:pt x="767" y="2843"/>
                    <a:pt x="1006" y="2906"/>
                    <a:pt x="1390" y="3004"/>
                  </a:cubicBezTo>
                  <a:cubicBezTo>
                    <a:pt x="1617" y="3060"/>
                    <a:pt x="1959" y="3147"/>
                    <a:pt x="1999" y="3195"/>
                  </a:cubicBezTo>
                  <a:cubicBezTo>
                    <a:pt x="2017" y="3243"/>
                    <a:pt x="1977" y="3490"/>
                    <a:pt x="1947" y="3669"/>
                  </a:cubicBezTo>
                  <a:cubicBezTo>
                    <a:pt x="1880" y="4074"/>
                    <a:pt x="1846" y="4328"/>
                    <a:pt x="1919" y="4426"/>
                  </a:cubicBezTo>
                  <a:cubicBezTo>
                    <a:pt x="1952" y="4470"/>
                    <a:pt x="2031" y="4489"/>
                    <a:pt x="2134" y="4489"/>
                  </a:cubicBezTo>
                  <a:cubicBezTo>
                    <a:pt x="2396" y="4489"/>
                    <a:pt x="2820" y="4374"/>
                    <a:pt x="3099" y="4288"/>
                  </a:cubicBezTo>
                  <a:cubicBezTo>
                    <a:pt x="3175" y="4265"/>
                    <a:pt x="3151" y="4161"/>
                    <a:pt x="3084" y="4161"/>
                  </a:cubicBezTo>
                  <a:cubicBezTo>
                    <a:pt x="3077" y="4161"/>
                    <a:pt x="3070" y="4162"/>
                    <a:pt x="3062" y="4164"/>
                  </a:cubicBezTo>
                  <a:cubicBezTo>
                    <a:pt x="2664" y="4285"/>
                    <a:pt x="2281" y="4363"/>
                    <a:pt x="2109" y="4363"/>
                  </a:cubicBezTo>
                  <a:cubicBezTo>
                    <a:pt x="2065" y="4363"/>
                    <a:pt x="2035" y="4358"/>
                    <a:pt x="2022" y="4347"/>
                  </a:cubicBezTo>
                  <a:cubicBezTo>
                    <a:pt x="1977" y="4287"/>
                    <a:pt x="2042" y="3899"/>
                    <a:pt x="2075" y="3691"/>
                  </a:cubicBezTo>
                  <a:cubicBezTo>
                    <a:pt x="2124" y="3394"/>
                    <a:pt x="2149" y="3222"/>
                    <a:pt x="2118" y="3145"/>
                  </a:cubicBezTo>
                  <a:cubicBezTo>
                    <a:pt x="2081" y="3052"/>
                    <a:pt x="1887" y="2994"/>
                    <a:pt x="1422" y="2877"/>
                  </a:cubicBezTo>
                  <a:cubicBezTo>
                    <a:pt x="1193" y="2819"/>
                    <a:pt x="848" y="2732"/>
                    <a:pt x="807" y="2680"/>
                  </a:cubicBezTo>
                  <a:cubicBezTo>
                    <a:pt x="757" y="2589"/>
                    <a:pt x="1037" y="2053"/>
                    <a:pt x="1129" y="1875"/>
                  </a:cubicBezTo>
                  <a:cubicBezTo>
                    <a:pt x="1193" y="1754"/>
                    <a:pt x="1224" y="1694"/>
                    <a:pt x="1233" y="1662"/>
                  </a:cubicBezTo>
                  <a:cubicBezTo>
                    <a:pt x="1260" y="1569"/>
                    <a:pt x="1145" y="1514"/>
                    <a:pt x="836" y="1367"/>
                  </a:cubicBezTo>
                  <a:cubicBezTo>
                    <a:pt x="630" y="1269"/>
                    <a:pt x="146" y="1039"/>
                    <a:pt x="172" y="934"/>
                  </a:cubicBezTo>
                  <a:cubicBezTo>
                    <a:pt x="231" y="696"/>
                    <a:pt x="654" y="111"/>
                    <a:pt x="658" y="104"/>
                  </a:cubicBezTo>
                  <a:cubicBezTo>
                    <a:pt x="695" y="54"/>
                    <a:pt x="652" y="1"/>
                    <a:pt x="60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3"/>
            <p:cNvSpPr/>
            <p:nvPr/>
          </p:nvSpPr>
          <p:spPr>
            <a:xfrm>
              <a:off x="3584234" y="3720740"/>
              <a:ext cx="348363" cy="472670"/>
            </a:xfrm>
            <a:custGeom>
              <a:avLst/>
              <a:gdLst/>
              <a:ahLst/>
              <a:cxnLst/>
              <a:rect l="l" t="t" r="r" b="b"/>
              <a:pathLst>
                <a:path w="4503" h="6110" extrusionOk="0">
                  <a:moveTo>
                    <a:pt x="660" y="0"/>
                  </a:moveTo>
                  <a:cubicBezTo>
                    <a:pt x="639" y="0"/>
                    <a:pt x="619" y="10"/>
                    <a:pt x="606" y="34"/>
                  </a:cubicBezTo>
                  <a:cubicBezTo>
                    <a:pt x="504" y="216"/>
                    <a:pt x="0" y="1136"/>
                    <a:pt x="58" y="1369"/>
                  </a:cubicBezTo>
                  <a:cubicBezTo>
                    <a:pt x="92" y="1508"/>
                    <a:pt x="322" y="1586"/>
                    <a:pt x="697" y="1698"/>
                  </a:cubicBezTo>
                  <a:cubicBezTo>
                    <a:pt x="868" y="1749"/>
                    <a:pt x="1127" y="1827"/>
                    <a:pt x="1152" y="1871"/>
                  </a:cubicBezTo>
                  <a:cubicBezTo>
                    <a:pt x="1148" y="1940"/>
                    <a:pt x="1051" y="2177"/>
                    <a:pt x="965" y="2385"/>
                  </a:cubicBezTo>
                  <a:cubicBezTo>
                    <a:pt x="790" y="2807"/>
                    <a:pt x="718" y="3000"/>
                    <a:pt x="747" y="3086"/>
                  </a:cubicBezTo>
                  <a:cubicBezTo>
                    <a:pt x="777" y="3170"/>
                    <a:pt x="925" y="3213"/>
                    <a:pt x="1457" y="3323"/>
                  </a:cubicBezTo>
                  <a:cubicBezTo>
                    <a:pt x="1692" y="3372"/>
                    <a:pt x="2044" y="3446"/>
                    <a:pt x="2114" y="3496"/>
                  </a:cubicBezTo>
                  <a:cubicBezTo>
                    <a:pt x="2107" y="3554"/>
                    <a:pt x="2063" y="3705"/>
                    <a:pt x="2023" y="3840"/>
                  </a:cubicBezTo>
                  <a:cubicBezTo>
                    <a:pt x="1932" y="4141"/>
                    <a:pt x="1819" y="4516"/>
                    <a:pt x="1845" y="4722"/>
                  </a:cubicBezTo>
                  <a:cubicBezTo>
                    <a:pt x="1876" y="4960"/>
                    <a:pt x="2378" y="4983"/>
                    <a:pt x="3032" y="4988"/>
                  </a:cubicBezTo>
                  <a:cubicBezTo>
                    <a:pt x="3170" y="4988"/>
                    <a:pt x="3322" y="4990"/>
                    <a:pt x="3393" y="4999"/>
                  </a:cubicBezTo>
                  <a:cubicBezTo>
                    <a:pt x="3375" y="5058"/>
                    <a:pt x="3335" y="5166"/>
                    <a:pt x="3301" y="5258"/>
                  </a:cubicBezTo>
                  <a:cubicBezTo>
                    <a:pt x="3162" y="5629"/>
                    <a:pt x="3065" y="5900"/>
                    <a:pt x="3105" y="6019"/>
                  </a:cubicBezTo>
                  <a:cubicBezTo>
                    <a:pt x="3127" y="6079"/>
                    <a:pt x="3211" y="6110"/>
                    <a:pt x="3358" y="6110"/>
                  </a:cubicBezTo>
                  <a:cubicBezTo>
                    <a:pt x="3581" y="6110"/>
                    <a:pt x="3945" y="6043"/>
                    <a:pt x="4448" y="5907"/>
                  </a:cubicBezTo>
                  <a:cubicBezTo>
                    <a:pt x="4482" y="5899"/>
                    <a:pt x="4502" y="5862"/>
                    <a:pt x="4493" y="5828"/>
                  </a:cubicBezTo>
                  <a:cubicBezTo>
                    <a:pt x="4485" y="5800"/>
                    <a:pt x="4458" y="5780"/>
                    <a:pt x="4430" y="5780"/>
                  </a:cubicBezTo>
                  <a:cubicBezTo>
                    <a:pt x="4425" y="5780"/>
                    <a:pt x="4420" y="5781"/>
                    <a:pt x="4414" y="5782"/>
                  </a:cubicBezTo>
                  <a:cubicBezTo>
                    <a:pt x="3989" y="5897"/>
                    <a:pt x="3502" y="5990"/>
                    <a:pt x="3307" y="5990"/>
                  </a:cubicBezTo>
                  <a:cubicBezTo>
                    <a:pt x="3267" y="5990"/>
                    <a:pt x="3240" y="5986"/>
                    <a:pt x="3227" y="5977"/>
                  </a:cubicBezTo>
                  <a:cubicBezTo>
                    <a:pt x="3199" y="5893"/>
                    <a:pt x="3343" y="5510"/>
                    <a:pt x="3421" y="5304"/>
                  </a:cubicBezTo>
                  <a:cubicBezTo>
                    <a:pt x="3505" y="5079"/>
                    <a:pt x="3535" y="4996"/>
                    <a:pt x="3531" y="4951"/>
                  </a:cubicBezTo>
                  <a:cubicBezTo>
                    <a:pt x="3521" y="4861"/>
                    <a:pt x="3428" y="4861"/>
                    <a:pt x="3032" y="4859"/>
                  </a:cubicBezTo>
                  <a:cubicBezTo>
                    <a:pt x="2720" y="4856"/>
                    <a:pt x="1992" y="4851"/>
                    <a:pt x="1973" y="4706"/>
                  </a:cubicBezTo>
                  <a:cubicBezTo>
                    <a:pt x="1950" y="4527"/>
                    <a:pt x="2064" y="4151"/>
                    <a:pt x="2146" y="3876"/>
                  </a:cubicBezTo>
                  <a:cubicBezTo>
                    <a:pt x="2210" y="3662"/>
                    <a:pt x="2246" y="3538"/>
                    <a:pt x="2243" y="3476"/>
                  </a:cubicBezTo>
                  <a:cubicBezTo>
                    <a:pt x="2237" y="3363"/>
                    <a:pt x="2041" y="3312"/>
                    <a:pt x="1484" y="3196"/>
                  </a:cubicBezTo>
                  <a:cubicBezTo>
                    <a:pt x="1263" y="3150"/>
                    <a:pt x="933" y="3082"/>
                    <a:pt x="869" y="3036"/>
                  </a:cubicBezTo>
                  <a:cubicBezTo>
                    <a:pt x="868" y="2956"/>
                    <a:pt x="997" y="2643"/>
                    <a:pt x="1084" y="2435"/>
                  </a:cubicBezTo>
                  <a:cubicBezTo>
                    <a:pt x="1205" y="2145"/>
                    <a:pt x="1278" y="1962"/>
                    <a:pt x="1281" y="1876"/>
                  </a:cubicBezTo>
                  <a:cubicBezTo>
                    <a:pt x="1286" y="1745"/>
                    <a:pt x="1087" y="1680"/>
                    <a:pt x="734" y="1574"/>
                  </a:cubicBezTo>
                  <a:cubicBezTo>
                    <a:pt x="535" y="1515"/>
                    <a:pt x="203" y="1415"/>
                    <a:pt x="183" y="1337"/>
                  </a:cubicBezTo>
                  <a:cubicBezTo>
                    <a:pt x="150" y="1202"/>
                    <a:pt x="476" y="533"/>
                    <a:pt x="718" y="98"/>
                  </a:cubicBezTo>
                  <a:cubicBezTo>
                    <a:pt x="747" y="46"/>
                    <a:pt x="703" y="0"/>
                    <a:pt x="66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8" name="Google Shape;1478;p43"/>
          <p:cNvGrpSpPr/>
          <p:nvPr/>
        </p:nvGrpSpPr>
        <p:grpSpPr>
          <a:xfrm>
            <a:off x="8281975" y="407950"/>
            <a:ext cx="489850" cy="1280369"/>
            <a:chOff x="8281975" y="407950"/>
            <a:chExt cx="489850" cy="1280369"/>
          </a:xfrm>
        </p:grpSpPr>
        <p:sp>
          <p:nvSpPr>
            <p:cNvPr id="1479" name="Google Shape;1479;p43"/>
            <p:cNvSpPr/>
            <p:nvPr/>
          </p:nvSpPr>
          <p:spPr>
            <a:xfrm>
              <a:off x="8448305" y="447168"/>
              <a:ext cx="161758" cy="187265"/>
            </a:xfrm>
            <a:custGeom>
              <a:avLst/>
              <a:gdLst/>
              <a:ahLst/>
              <a:cxnLst/>
              <a:rect l="l" t="t" r="r" b="b"/>
              <a:pathLst>
                <a:path w="1522" h="1762" extrusionOk="0">
                  <a:moveTo>
                    <a:pt x="688" y="0"/>
                  </a:moveTo>
                  <a:cubicBezTo>
                    <a:pt x="0" y="0"/>
                    <a:pt x="114" y="1147"/>
                    <a:pt x="114" y="1147"/>
                  </a:cubicBezTo>
                  <a:cubicBezTo>
                    <a:pt x="113" y="1577"/>
                    <a:pt x="479" y="1762"/>
                    <a:pt x="837" y="1762"/>
                  </a:cubicBezTo>
                  <a:cubicBezTo>
                    <a:pt x="1183" y="1762"/>
                    <a:pt x="1522" y="1590"/>
                    <a:pt x="1518" y="1300"/>
                  </a:cubicBezTo>
                  <a:cubicBezTo>
                    <a:pt x="1514" y="989"/>
                    <a:pt x="1299" y="870"/>
                    <a:pt x="1099" y="870"/>
                  </a:cubicBezTo>
                  <a:cubicBezTo>
                    <a:pt x="1086" y="870"/>
                    <a:pt x="1073" y="870"/>
                    <a:pt x="1061" y="871"/>
                  </a:cubicBezTo>
                  <a:cubicBezTo>
                    <a:pt x="1045" y="866"/>
                    <a:pt x="1027" y="863"/>
                    <a:pt x="1009" y="861"/>
                  </a:cubicBezTo>
                  <a:cubicBezTo>
                    <a:pt x="1153" y="560"/>
                    <a:pt x="1241" y="115"/>
                    <a:pt x="875" y="25"/>
                  </a:cubicBezTo>
                  <a:cubicBezTo>
                    <a:pt x="807" y="8"/>
                    <a:pt x="744" y="0"/>
                    <a:pt x="68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3"/>
            <p:cNvSpPr/>
            <p:nvPr/>
          </p:nvSpPr>
          <p:spPr>
            <a:xfrm>
              <a:off x="8282188" y="538570"/>
              <a:ext cx="223719" cy="178869"/>
            </a:xfrm>
            <a:custGeom>
              <a:avLst/>
              <a:gdLst/>
              <a:ahLst/>
              <a:cxnLst/>
              <a:rect l="l" t="t" r="r" b="b"/>
              <a:pathLst>
                <a:path w="2105" h="1683" extrusionOk="0">
                  <a:moveTo>
                    <a:pt x="622" y="1"/>
                  </a:moveTo>
                  <a:cubicBezTo>
                    <a:pt x="413" y="1"/>
                    <a:pt x="220" y="99"/>
                    <a:pt x="120" y="402"/>
                  </a:cubicBezTo>
                  <a:cubicBezTo>
                    <a:pt x="1" y="758"/>
                    <a:pt x="425" y="920"/>
                    <a:pt x="755" y="960"/>
                  </a:cubicBezTo>
                  <a:cubicBezTo>
                    <a:pt x="748" y="976"/>
                    <a:pt x="742" y="994"/>
                    <a:pt x="736" y="1011"/>
                  </a:cubicBezTo>
                  <a:cubicBezTo>
                    <a:pt x="611" y="1178"/>
                    <a:pt x="577" y="1446"/>
                    <a:pt x="855" y="1626"/>
                  </a:cubicBezTo>
                  <a:cubicBezTo>
                    <a:pt x="915" y="1665"/>
                    <a:pt x="980" y="1683"/>
                    <a:pt x="1046" y="1683"/>
                  </a:cubicBezTo>
                  <a:cubicBezTo>
                    <a:pt x="1530" y="1683"/>
                    <a:pt x="2104" y="752"/>
                    <a:pt x="1474" y="356"/>
                  </a:cubicBezTo>
                  <a:lnTo>
                    <a:pt x="1474" y="356"/>
                  </a:lnTo>
                  <a:cubicBezTo>
                    <a:pt x="1474" y="356"/>
                    <a:pt x="1474" y="356"/>
                    <a:pt x="1474" y="356"/>
                  </a:cubicBezTo>
                  <a:cubicBezTo>
                    <a:pt x="1474" y="356"/>
                    <a:pt x="1018" y="1"/>
                    <a:pt x="622"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3"/>
            <p:cNvSpPr/>
            <p:nvPr/>
          </p:nvSpPr>
          <p:spPr>
            <a:xfrm>
              <a:off x="8406643" y="407950"/>
              <a:ext cx="50908" cy="130724"/>
            </a:xfrm>
            <a:custGeom>
              <a:avLst/>
              <a:gdLst/>
              <a:ahLst/>
              <a:cxnLst/>
              <a:rect l="l" t="t" r="r" b="b"/>
              <a:pathLst>
                <a:path w="479" h="1230" extrusionOk="0">
                  <a:moveTo>
                    <a:pt x="390" y="1"/>
                  </a:moveTo>
                  <a:cubicBezTo>
                    <a:pt x="385" y="1"/>
                    <a:pt x="380" y="1"/>
                    <a:pt x="375" y="2"/>
                  </a:cubicBezTo>
                  <a:cubicBezTo>
                    <a:pt x="295" y="16"/>
                    <a:pt x="226" y="64"/>
                    <a:pt x="184" y="133"/>
                  </a:cubicBezTo>
                  <a:cubicBezTo>
                    <a:pt x="1" y="431"/>
                    <a:pt x="210" y="1153"/>
                    <a:pt x="219" y="1183"/>
                  </a:cubicBezTo>
                  <a:cubicBezTo>
                    <a:pt x="228" y="1216"/>
                    <a:pt x="254" y="1230"/>
                    <a:pt x="279" y="1230"/>
                  </a:cubicBezTo>
                  <a:cubicBezTo>
                    <a:pt x="318" y="1230"/>
                    <a:pt x="358" y="1197"/>
                    <a:pt x="343" y="1147"/>
                  </a:cubicBezTo>
                  <a:cubicBezTo>
                    <a:pt x="286" y="954"/>
                    <a:pt x="167" y="409"/>
                    <a:pt x="295" y="202"/>
                  </a:cubicBezTo>
                  <a:cubicBezTo>
                    <a:pt x="316" y="163"/>
                    <a:pt x="354" y="136"/>
                    <a:pt x="398" y="129"/>
                  </a:cubicBezTo>
                  <a:cubicBezTo>
                    <a:pt x="479" y="115"/>
                    <a:pt x="463" y="1"/>
                    <a:pt x="39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3"/>
            <p:cNvSpPr/>
            <p:nvPr/>
          </p:nvSpPr>
          <p:spPr>
            <a:xfrm>
              <a:off x="8323850" y="475439"/>
              <a:ext cx="98096" cy="72802"/>
            </a:xfrm>
            <a:custGeom>
              <a:avLst/>
              <a:gdLst/>
              <a:ahLst/>
              <a:cxnLst/>
              <a:rect l="l" t="t" r="r" b="b"/>
              <a:pathLst>
                <a:path w="923" h="685" extrusionOk="0">
                  <a:moveTo>
                    <a:pt x="156" y="1"/>
                  </a:moveTo>
                  <a:cubicBezTo>
                    <a:pt x="124" y="1"/>
                    <a:pt x="92" y="4"/>
                    <a:pt x="59" y="10"/>
                  </a:cubicBezTo>
                  <a:cubicBezTo>
                    <a:pt x="25" y="17"/>
                    <a:pt x="1" y="52"/>
                    <a:pt x="9" y="88"/>
                  </a:cubicBezTo>
                  <a:cubicBezTo>
                    <a:pt x="16" y="118"/>
                    <a:pt x="41" y="139"/>
                    <a:pt x="71" y="139"/>
                  </a:cubicBezTo>
                  <a:cubicBezTo>
                    <a:pt x="75" y="139"/>
                    <a:pt x="80" y="138"/>
                    <a:pt x="85" y="137"/>
                  </a:cubicBezTo>
                  <a:cubicBezTo>
                    <a:pt x="108" y="133"/>
                    <a:pt x="130" y="131"/>
                    <a:pt x="153" y="131"/>
                  </a:cubicBezTo>
                  <a:cubicBezTo>
                    <a:pt x="505" y="131"/>
                    <a:pt x="788" y="644"/>
                    <a:pt x="792" y="651"/>
                  </a:cubicBezTo>
                  <a:cubicBezTo>
                    <a:pt x="803" y="671"/>
                    <a:pt x="825" y="684"/>
                    <a:pt x="848" y="684"/>
                  </a:cubicBezTo>
                  <a:cubicBezTo>
                    <a:pt x="859" y="684"/>
                    <a:pt x="870" y="681"/>
                    <a:pt x="879" y="676"/>
                  </a:cubicBezTo>
                  <a:cubicBezTo>
                    <a:pt x="911" y="659"/>
                    <a:pt x="923" y="620"/>
                    <a:pt x="906" y="588"/>
                  </a:cubicBezTo>
                  <a:cubicBezTo>
                    <a:pt x="892" y="563"/>
                    <a:pt x="584" y="1"/>
                    <a:pt x="15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3"/>
            <p:cNvSpPr/>
            <p:nvPr/>
          </p:nvSpPr>
          <p:spPr>
            <a:xfrm>
              <a:off x="8538857" y="721692"/>
              <a:ext cx="43681" cy="21256"/>
            </a:xfrm>
            <a:custGeom>
              <a:avLst/>
              <a:gdLst/>
              <a:ahLst/>
              <a:cxnLst/>
              <a:rect l="l" t="t" r="r" b="b"/>
              <a:pathLst>
                <a:path w="411" h="200" extrusionOk="0">
                  <a:moveTo>
                    <a:pt x="70" y="0"/>
                  </a:moveTo>
                  <a:cubicBezTo>
                    <a:pt x="41" y="0"/>
                    <a:pt x="14" y="22"/>
                    <a:pt x="8" y="53"/>
                  </a:cubicBezTo>
                  <a:cubicBezTo>
                    <a:pt x="0" y="88"/>
                    <a:pt x="23" y="122"/>
                    <a:pt x="58" y="129"/>
                  </a:cubicBezTo>
                  <a:cubicBezTo>
                    <a:pt x="139" y="146"/>
                    <a:pt x="221" y="168"/>
                    <a:pt x="300" y="196"/>
                  </a:cubicBezTo>
                  <a:cubicBezTo>
                    <a:pt x="306" y="199"/>
                    <a:pt x="313" y="200"/>
                    <a:pt x="321" y="200"/>
                  </a:cubicBezTo>
                  <a:cubicBezTo>
                    <a:pt x="393" y="199"/>
                    <a:pt x="411" y="98"/>
                    <a:pt x="342" y="74"/>
                  </a:cubicBezTo>
                  <a:cubicBezTo>
                    <a:pt x="258" y="43"/>
                    <a:pt x="171" y="21"/>
                    <a:pt x="84" y="2"/>
                  </a:cubicBezTo>
                  <a:cubicBezTo>
                    <a:pt x="80" y="1"/>
                    <a:pt x="75" y="0"/>
                    <a:pt x="7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3"/>
            <p:cNvSpPr/>
            <p:nvPr/>
          </p:nvSpPr>
          <p:spPr>
            <a:xfrm>
              <a:off x="8720916" y="1564183"/>
              <a:ext cx="31565" cy="37517"/>
            </a:xfrm>
            <a:custGeom>
              <a:avLst/>
              <a:gdLst/>
              <a:ahLst/>
              <a:cxnLst/>
              <a:rect l="l" t="t" r="r" b="b"/>
              <a:pathLst>
                <a:path w="297" h="353" extrusionOk="0">
                  <a:moveTo>
                    <a:pt x="223" y="1"/>
                  </a:moveTo>
                  <a:cubicBezTo>
                    <a:pt x="199" y="1"/>
                    <a:pt x="177" y="13"/>
                    <a:pt x="165" y="36"/>
                  </a:cubicBezTo>
                  <a:cubicBezTo>
                    <a:pt x="127" y="111"/>
                    <a:pt x="84" y="181"/>
                    <a:pt x="36" y="250"/>
                  </a:cubicBezTo>
                  <a:cubicBezTo>
                    <a:pt x="0" y="300"/>
                    <a:pt x="45" y="352"/>
                    <a:pt x="91" y="352"/>
                  </a:cubicBezTo>
                  <a:cubicBezTo>
                    <a:pt x="110" y="352"/>
                    <a:pt x="129" y="344"/>
                    <a:pt x="143" y="324"/>
                  </a:cubicBezTo>
                  <a:cubicBezTo>
                    <a:pt x="193" y="251"/>
                    <a:pt x="239" y="175"/>
                    <a:pt x="280" y="95"/>
                  </a:cubicBezTo>
                  <a:cubicBezTo>
                    <a:pt x="296" y="64"/>
                    <a:pt x="284" y="24"/>
                    <a:pt x="252" y="8"/>
                  </a:cubicBezTo>
                  <a:cubicBezTo>
                    <a:pt x="243" y="3"/>
                    <a:pt x="233" y="1"/>
                    <a:pt x="223"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3"/>
            <p:cNvSpPr/>
            <p:nvPr/>
          </p:nvSpPr>
          <p:spPr>
            <a:xfrm>
              <a:off x="8627814" y="778234"/>
              <a:ext cx="26783" cy="39430"/>
            </a:xfrm>
            <a:custGeom>
              <a:avLst/>
              <a:gdLst/>
              <a:ahLst/>
              <a:cxnLst/>
              <a:rect l="l" t="t" r="r" b="b"/>
              <a:pathLst>
                <a:path w="252" h="371" extrusionOk="0">
                  <a:moveTo>
                    <a:pt x="88" y="1"/>
                  </a:moveTo>
                  <a:cubicBezTo>
                    <a:pt x="44" y="1"/>
                    <a:pt x="0" y="47"/>
                    <a:pt x="29" y="98"/>
                  </a:cubicBezTo>
                  <a:cubicBezTo>
                    <a:pt x="70" y="168"/>
                    <a:pt x="99" y="243"/>
                    <a:pt x="118" y="322"/>
                  </a:cubicBezTo>
                  <a:cubicBezTo>
                    <a:pt x="124" y="351"/>
                    <a:pt x="150" y="371"/>
                    <a:pt x="180" y="371"/>
                  </a:cubicBezTo>
                  <a:cubicBezTo>
                    <a:pt x="186" y="371"/>
                    <a:pt x="191" y="371"/>
                    <a:pt x="195" y="370"/>
                  </a:cubicBezTo>
                  <a:cubicBezTo>
                    <a:pt x="230" y="360"/>
                    <a:pt x="251" y="326"/>
                    <a:pt x="243" y="291"/>
                  </a:cubicBezTo>
                  <a:cubicBezTo>
                    <a:pt x="222" y="201"/>
                    <a:pt x="187" y="114"/>
                    <a:pt x="142" y="34"/>
                  </a:cubicBezTo>
                  <a:cubicBezTo>
                    <a:pt x="128" y="11"/>
                    <a:pt x="108" y="1"/>
                    <a:pt x="8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3"/>
            <p:cNvSpPr/>
            <p:nvPr/>
          </p:nvSpPr>
          <p:spPr>
            <a:xfrm>
              <a:off x="8484547" y="716697"/>
              <a:ext cx="44212" cy="14879"/>
            </a:xfrm>
            <a:custGeom>
              <a:avLst/>
              <a:gdLst/>
              <a:ahLst/>
              <a:cxnLst/>
              <a:rect l="l" t="t" r="r" b="b"/>
              <a:pathLst>
                <a:path w="416" h="140" extrusionOk="0">
                  <a:moveTo>
                    <a:pt x="135" y="1"/>
                  </a:moveTo>
                  <a:cubicBezTo>
                    <a:pt x="111" y="1"/>
                    <a:pt x="87" y="1"/>
                    <a:pt x="63" y="2"/>
                  </a:cubicBezTo>
                  <a:cubicBezTo>
                    <a:pt x="27" y="4"/>
                    <a:pt x="1" y="34"/>
                    <a:pt x="2" y="69"/>
                  </a:cubicBezTo>
                  <a:cubicBezTo>
                    <a:pt x="3" y="104"/>
                    <a:pt x="31" y="131"/>
                    <a:pt x="65" y="131"/>
                  </a:cubicBezTo>
                  <a:cubicBezTo>
                    <a:pt x="67" y="131"/>
                    <a:pt x="68" y="131"/>
                    <a:pt x="70" y="131"/>
                  </a:cubicBezTo>
                  <a:cubicBezTo>
                    <a:pt x="87" y="130"/>
                    <a:pt x="105" y="130"/>
                    <a:pt x="122" y="130"/>
                  </a:cubicBezTo>
                  <a:cubicBezTo>
                    <a:pt x="188" y="130"/>
                    <a:pt x="254" y="134"/>
                    <a:pt x="320" y="140"/>
                  </a:cubicBezTo>
                  <a:lnTo>
                    <a:pt x="325" y="140"/>
                  </a:lnTo>
                  <a:cubicBezTo>
                    <a:pt x="326" y="140"/>
                    <a:pt x="326" y="140"/>
                    <a:pt x="327" y="140"/>
                  </a:cubicBezTo>
                  <a:cubicBezTo>
                    <a:pt x="410" y="140"/>
                    <a:pt x="416" y="16"/>
                    <a:pt x="332" y="10"/>
                  </a:cubicBezTo>
                  <a:cubicBezTo>
                    <a:pt x="266" y="4"/>
                    <a:pt x="201" y="1"/>
                    <a:pt x="13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3"/>
            <p:cNvSpPr/>
            <p:nvPr/>
          </p:nvSpPr>
          <p:spPr>
            <a:xfrm>
              <a:off x="8538963" y="985163"/>
              <a:ext cx="68125" cy="36135"/>
            </a:xfrm>
            <a:custGeom>
              <a:avLst/>
              <a:gdLst/>
              <a:ahLst/>
              <a:cxnLst/>
              <a:rect l="l" t="t" r="r" b="b"/>
              <a:pathLst>
                <a:path w="641" h="340" extrusionOk="0">
                  <a:moveTo>
                    <a:pt x="551" y="0"/>
                  </a:moveTo>
                  <a:cubicBezTo>
                    <a:pt x="532" y="0"/>
                    <a:pt x="513" y="9"/>
                    <a:pt x="499" y="30"/>
                  </a:cubicBezTo>
                  <a:cubicBezTo>
                    <a:pt x="468" y="76"/>
                    <a:pt x="436" y="122"/>
                    <a:pt x="403" y="166"/>
                  </a:cubicBezTo>
                  <a:cubicBezTo>
                    <a:pt x="392" y="147"/>
                    <a:pt x="372" y="134"/>
                    <a:pt x="351" y="132"/>
                  </a:cubicBezTo>
                  <a:cubicBezTo>
                    <a:pt x="333" y="131"/>
                    <a:pt x="315" y="131"/>
                    <a:pt x="297" y="131"/>
                  </a:cubicBezTo>
                  <a:cubicBezTo>
                    <a:pt x="221" y="131"/>
                    <a:pt x="145" y="142"/>
                    <a:pt x="71" y="166"/>
                  </a:cubicBezTo>
                  <a:cubicBezTo>
                    <a:pt x="0" y="192"/>
                    <a:pt x="26" y="291"/>
                    <a:pt x="91" y="291"/>
                  </a:cubicBezTo>
                  <a:cubicBezTo>
                    <a:pt x="97" y="291"/>
                    <a:pt x="104" y="291"/>
                    <a:pt x="110" y="289"/>
                  </a:cubicBezTo>
                  <a:cubicBezTo>
                    <a:pt x="170" y="270"/>
                    <a:pt x="232" y="261"/>
                    <a:pt x="294" y="261"/>
                  </a:cubicBezTo>
                  <a:cubicBezTo>
                    <a:pt x="308" y="261"/>
                    <a:pt x="322" y="261"/>
                    <a:pt x="336" y="262"/>
                  </a:cubicBezTo>
                  <a:cubicBezTo>
                    <a:pt x="328" y="307"/>
                    <a:pt x="364" y="340"/>
                    <a:pt x="401" y="340"/>
                  </a:cubicBezTo>
                  <a:cubicBezTo>
                    <a:pt x="419" y="340"/>
                    <a:pt x="437" y="332"/>
                    <a:pt x="451" y="316"/>
                  </a:cubicBezTo>
                  <a:cubicBezTo>
                    <a:pt x="504" y="249"/>
                    <a:pt x="557" y="177"/>
                    <a:pt x="607" y="102"/>
                  </a:cubicBezTo>
                  <a:cubicBezTo>
                    <a:pt x="641" y="51"/>
                    <a:pt x="596" y="0"/>
                    <a:pt x="551"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3"/>
            <p:cNvSpPr/>
            <p:nvPr/>
          </p:nvSpPr>
          <p:spPr>
            <a:xfrm>
              <a:off x="8587640" y="740291"/>
              <a:ext cx="41874" cy="30290"/>
            </a:xfrm>
            <a:custGeom>
              <a:avLst/>
              <a:gdLst/>
              <a:ahLst/>
              <a:cxnLst/>
              <a:rect l="l" t="t" r="r" b="b"/>
              <a:pathLst>
                <a:path w="394" h="285" extrusionOk="0">
                  <a:moveTo>
                    <a:pt x="94" y="1"/>
                  </a:moveTo>
                  <a:cubicBezTo>
                    <a:pt x="37" y="1"/>
                    <a:pt x="0" y="88"/>
                    <a:pt x="65" y="124"/>
                  </a:cubicBezTo>
                  <a:cubicBezTo>
                    <a:pt x="136" y="164"/>
                    <a:pt x="200" y="212"/>
                    <a:pt x="260" y="268"/>
                  </a:cubicBezTo>
                  <a:cubicBezTo>
                    <a:pt x="274" y="280"/>
                    <a:pt x="288" y="285"/>
                    <a:pt x="302" y="285"/>
                  </a:cubicBezTo>
                  <a:cubicBezTo>
                    <a:pt x="352" y="285"/>
                    <a:pt x="394" y="221"/>
                    <a:pt x="349" y="175"/>
                  </a:cubicBezTo>
                  <a:cubicBezTo>
                    <a:pt x="283" y="112"/>
                    <a:pt x="210" y="57"/>
                    <a:pt x="129" y="11"/>
                  </a:cubicBezTo>
                  <a:cubicBezTo>
                    <a:pt x="117" y="4"/>
                    <a:pt x="105" y="1"/>
                    <a:pt x="94"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3"/>
            <p:cNvSpPr/>
            <p:nvPr/>
          </p:nvSpPr>
          <p:spPr>
            <a:xfrm>
              <a:off x="8635254" y="1039792"/>
              <a:ext cx="33372" cy="36348"/>
            </a:xfrm>
            <a:custGeom>
              <a:avLst/>
              <a:gdLst/>
              <a:ahLst/>
              <a:cxnLst/>
              <a:rect l="l" t="t" r="r" b="b"/>
              <a:pathLst>
                <a:path w="314" h="342" extrusionOk="0">
                  <a:moveTo>
                    <a:pt x="93" y="0"/>
                  </a:moveTo>
                  <a:cubicBezTo>
                    <a:pt x="45" y="0"/>
                    <a:pt x="0" y="58"/>
                    <a:pt x="41" y="108"/>
                  </a:cubicBezTo>
                  <a:cubicBezTo>
                    <a:pt x="93" y="172"/>
                    <a:pt x="141" y="240"/>
                    <a:pt x="185" y="311"/>
                  </a:cubicBezTo>
                  <a:cubicBezTo>
                    <a:pt x="197" y="330"/>
                    <a:pt x="217" y="342"/>
                    <a:pt x="240" y="342"/>
                  </a:cubicBezTo>
                  <a:cubicBezTo>
                    <a:pt x="252" y="342"/>
                    <a:pt x="264" y="339"/>
                    <a:pt x="274" y="332"/>
                  </a:cubicBezTo>
                  <a:cubicBezTo>
                    <a:pt x="304" y="314"/>
                    <a:pt x="314" y="273"/>
                    <a:pt x="295" y="244"/>
                  </a:cubicBezTo>
                  <a:cubicBezTo>
                    <a:pt x="250" y="167"/>
                    <a:pt x="197" y="94"/>
                    <a:pt x="141" y="25"/>
                  </a:cubicBezTo>
                  <a:cubicBezTo>
                    <a:pt x="127" y="7"/>
                    <a:pt x="110" y="0"/>
                    <a:pt x="93"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3"/>
            <p:cNvSpPr/>
            <p:nvPr/>
          </p:nvSpPr>
          <p:spPr>
            <a:xfrm>
              <a:off x="8640780" y="830949"/>
              <a:ext cx="16473" cy="41343"/>
            </a:xfrm>
            <a:custGeom>
              <a:avLst/>
              <a:gdLst/>
              <a:ahLst/>
              <a:cxnLst/>
              <a:rect l="l" t="t" r="r" b="b"/>
              <a:pathLst>
                <a:path w="155" h="389" extrusionOk="0">
                  <a:moveTo>
                    <a:pt x="89" y="1"/>
                  </a:moveTo>
                  <a:cubicBezTo>
                    <a:pt x="53" y="2"/>
                    <a:pt x="24" y="31"/>
                    <a:pt x="25" y="68"/>
                  </a:cubicBezTo>
                  <a:lnTo>
                    <a:pt x="25" y="88"/>
                  </a:lnTo>
                  <a:cubicBezTo>
                    <a:pt x="25" y="162"/>
                    <a:pt x="18" y="239"/>
                    <a:pt x="8" y="313"/>
                  </a:cubicBezTo>
                  <a:cubicBezTo>
                    <a:pt x="0" y="361"/>
                    <a:pt x="37" y="389"/>
                    <a:pt x="73" y="389"/>
                  </a:cubicBezTo>
                  <a:cubicBezTo>
                    <a:pt x="101" y="389"/>
                    <a:pt x="129" y="371"/>
                    <a:pt x="135" y="334"/>
                  </a:cubicBezTo>
                  <a:cubicBezTo>
                    <a:pt x="148" y="252"/>
                    <a:pt x="155" y="169"/>
                    <a:pt x="155" y="88"/>
                  </a:cubicBezTo>
                  <a:lnTo>
                    <a:pt x="155" y="65"/>
                  </a:lnTo>
                  <a:cubicBezTo>
                    <a:pt x="153" y="29"/>
                    <a:pt x="124" y="1"/>
                    <a:pt x="89"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3"/>
            <p:cNvSpPr/>
            <p:nvPr/>
          </p:nvSpPr>
          <p:spPr>
            <a:xfrm>
              <a:off x="8497726" y="1014922"/>
              <a:ext cx="37517" cy="34966"/>
            </a:xfrm>
            <a:custGeom>
              <a:avLst/>
              <a:gdLst/>
              <a:ahLst/>
              <a:cxnLst/>
              <a:rect l="l" t="t" r="r" b="b"/>
              <a:pathLst>
                <a:path w="353" h="329" extrusionOk="0">
                  <a:moveTo>
                    <a:pt x="256" y="1"/>
                  </a:moveTo>
                  <a:cubicBezTo>
                    <a:pt x="241" y="1"/>
                    <a:pt x="226" y="6"/>
                    <a:pt x="212" y="20"/>
                  </a:cubicBezTo>
                  <a:cubicBezTo>
                    <a:pt x="139" y="78"/>
                    <a:pt x="77" y="149"/>
                    <a:pt x="28" y="229"/>
                  </a:cubicBezTo>
                  <a:cubicBezTo>
                    <a:pt x="1" y="272"/>
                    <a:pt x="32" y="328"/>
                    <a:pt x="82" y="328"/>
                  </a:cubicBezTo>
                  <a:cubicBezTo>
                    <a:pt x="105" y="328"/>
                    <a:pt x="127" y="316"/>
                    <a:pt x="137" y="296"/>
                  </a:cubicBezTo>
                  <a:cubicBezTo>
                    <a:pt x="179" y="229"/>
                    <a:pt x="232" y="169"/>
                    <a:pt x="294" y="120"/>
                  </a:cubicBezTo>
                  <a:cubicBezTo>
                    <a:pt x="353" y="78"/>
                    <a:pt x="309" y="1"/>
                    <a:pt x="25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3"/>
            <p:cNvSpPr/>
            <p:nvPr/>
          </p:nvSpPr>
          <p:spPr>
            <a:xfrm>
              <a:off x="8683505" y="1609034"/>
              <a:ext cx="39430" cy="33372"/>
            </a:xfrm>
            <a:custGeom>
              <a:avLst/>
              <a:gdLst/>
              <a:ahLst/>
              <a:cxnLst/>
              <a:rect l="l" t="t" r="r" b="b"/>
              <a:pathLst>
                <a:path w="371" h="314" extrusionOk="0">
                  <a:moveTo>
                    <a:pt x="278" y="1"/>
                  </a:moveTo>
                  <a:cubicBezTo>
                    <a:pt x="262" y="1"/>
                    <a:pt x="245" y="7"/>
                    <a:pt x="231" y="23"/>
                  </a:cubicBezTo>
                  <a:cubicBezTo>
                    <a:pt x="175" y="86"/>
                    <a:pt x="115" y="144"/>
                    <a:pt x="52" y="199"/>
                  </a:cubicBezTo>
                  <a:cubicBezTo>
                    <a:pt x="0" y="244"/>
                    <a:pt x="43" y="314"/>
                    <a:pt x="95" y="314"/>
                  </a:cubicBezTo>
                  <a:cubicBezTo>
                    <a:pt x="108" y="314"/>
                    <a:pt x="123" y="309"/>
                    <a:pt x="136" y="297"/>
                  </a:cubicBezTo>
                  <a:cubicBezTo>
                    <a:pt x="205" y="238"/>
                    <a:pt x="267" y="176"/>
                    <a:pt x="328" y="110"/>
                  </a:cubicBezTo>
                  <a:cubicBezTo>
                    <a:pt x="371" y="62"/>
                    <a:pt x="327" y="1"/>
                    <a:pt x="27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3"/>
            <p:cNvSpPr/>
            <p:nvPr/>
          </p:nvSpPr>
          <p:spPr>
            <a:xfrm>
              <a:off x="8755883" y="1457583"/>
              <a:ext cx="15942" cy="41237"/>
            </a:xfrm>
            <a:custGeom>
              <a:avLst/>
              <a:gdLst/>
              <a:ahLst/>
              <a:cxnLst/>
              <a:rect l="l" t="t" r="r" b="b"/>
              <a:pathLst>
                <a:path w="150" h="388" extrusionOk="0">
                  <a:moveTo>
                    <a:pt x="69" y="1"/>
                  </a:moveTo>
                  <a:cubicBezTo>
                    <a:pt x="66" y="1"/>
                    <a:pt x="63" y="1"/>
                    <a:pt x="60" y="1"/>
                  </a:cubicBezTo>
                  <a:cubicBezTo>
                    <a:pt x="25" y="5"/>
                    <a:pt x="1" y="37"/>
                    <a:pt x="5" y="74"/>
                  </a:cubicBezTo>
                  <a:cubicBezTo>
                    <a:pt x="14" y="147"/>
                    <a:pt x="20" y="221"/>
                    <a:pt x="20" y="295"/>
                  </a:cubicBezTo>
                  <a:lnTo>
                    <a:pt x="20" y="321"/>
                  </a:lnTo>
                  <a:cubicBezTo>
                    <a:pt x="18" y="357"/>
                    <a:pt x="48" y="386"/>
                    <a:pt x="84" y="388"/>
                  </a:cubicBezTo>
                  <a:lnTo>
                    <a:pt x="85" y="388"/>
                  </a:lnTo>
                  <a:cubicBezTo>
                    <a:pt x="120" y="388"/>
                    <a:pt x="148" y="360"/>
                    <a:pt x="149" y="325"/>
                  </a:cubicBezTo>
                  <a:lnTo>
                    <a:pt x="149" y="295"/>
                  </a:lnTo>
                  <a:cubicBezTo>
                    <a:pt x="149" y="215"/>
                    <a:pt x="143" y="135"/>
                    <a:pt x="132" y="56"/>
                  </a:cubicBezTo>
                  <a:cubicBezTo>
                    <a:pt x="128" y="23"/>
                    <a:pt x="100" y="1"/>
                    <a:pt x="69"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3"/>
            <p:cNvSpPr/>
            <p:nvPr/>
          </p:nvSpPr>
          <p:spPr>
            <a:xfrm>
              <a:off x="8714646" y="1355022"/>
              <a:ext cx="31353" cy="38580"/>
            </a:xfrm>
            <a:custGeom>
              <a:avLst/>
              <a:gdLst/>
              <a:ahLst/>
              <a:cxnLst/>
              <a:rect l="l" t="t" r="r" b="b"/>
              <a:pathLst>
                <a:path w="295" h="363" extrusionOk="0">
                  <a:moveTo>
                    <a:pt x="91" y="1"/>
                  </a:moveTo>
                  <a:cubicBezTo>
                    <a:pt x="46" y="1"/>
                    <a:pt x="0" y="49"/>
                    <a:pt x="33" y="101"/>
                  </a:cubicBezTo>
                  <a:cubicBezTo>
                    <a:pt x="75" y="171"/>
                    <a:pt x="115" y="246"/>
                    <a:pt x="154" y="325"/>
                  </a:cubicBezTo>
                  <a:cubicBezTo>
                    <a:pt x="166" y="351"/>
                    <a:pt x="188" y="362"/>
                    <a:pt x="210" y="362"/>
                  </a:cubicBezTo>
                  <a:cubicBezTo>
                    <a:pt x="252" y="362"/>
                    <a:pt x="295" y="320"/>
                    <a:pt x="270" y="269"/>
                  </a:cubicBezTo>
                  <a:cubicBezTo>
                    <a:pt x="230" y="187"/>
                    <a:pt x="187" y="108"/>
                    <a:pt x="146" y="36"/>
                  </a:cubicBezTo>
                  <a:cubicBezTo>
                    <a:pt x="132" y="11"/>
                    <a:pt x="112" y="1"/>
                    <a:pt x="91"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3"/>
            <p:cNvSpPr/>
            <p:nvPr/>
          </p:nvSpPr>
          <p:spPr>
            <a:xfrm>
              <a:off x="8627070" y="885578"/>
              <a:ext cx="23594" cy="39961"/>
            </a:xfrm>
            <a:custGeom>
              <a:avLst/>
              <a:gdLst/>
              <a:ahLst/>
              <a:cxnLst/>
              <a:rect l="l" t="t" r="r" b="b"/>
              <a:pathLst>
                <a:path w="222" h="376" extrusionOk="0">
                  <a:moveTo>
                    <a:pt x="146" y="1"/>
                  </a:moveTo>
                  <a:cubicBezTo>
                    <a:pt x="121" y="1"/>
                    <a:pt x="96" y="15"/>
                    <a:pt x="86" y="47"/>
                  </a:cubicBezTo>
                  <a:cubicBezTo>
                    <a:pt x="65" y="128"/>
                    <a:pt x="40" y="210"/>
                    <a:pt x="12" y="289"/>
                  </a:cubicBezTo>
                  <a:cubicBezTo>
                    <a:pt x="0" y="322"/>
                    <a:pt x="18" y="360"/>
                    <a:pt x="51" y="372"/>
                  </a:cubicBezTo>
                  <a:cubicBezTo>
                    <a:pt x="59" y="374"/>
                    <a:pt x="66" y="375"/>
                    <a:pt x="73" y="375"/>
                  </a:cubicBezTo>
                  <a:cubicBezTo>
                    <a:pt x="100" y="375"/>
                    <a:pt x="125" y="359"/>
                    <a:pt x="134" y="332"/>
                  </a:cubicBezTo>
                  <a:cubicBezTo>
                    <a:pt x="163" y="249"/>
                    <a:pt x="190" y="163"/>
                    <a:pt x="212" y="79"/>
                  </a:cubicBezTo>
                  <a:cubicBezTo>
                    <a:pt x="221" y="31"/>
                    <a:pt x="183" y="1"/>
                    <a:pt x="14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3"/>
            <p:cNvSpPr/>
            <p:nvPr/>
          </p:nvSpPr>
          <p:spPr>
            <a:xfrm>
              <a:off x="8739834" y="1404655"/>
              <a:ext cx="26039" cy="39855"/>
            </a:xfrm>
            <a:custGeom>
              <a:avLst/>
              <a:gdLst/>
              <a:ahLst/>
              <a:cxnLst/>
              <a:rect l="l" t="t" r="r" b="b"/>
              <a:pathLst>
                <a:path w="245" h="375" extrusionOk="0">
                  <a:moveTo>
                    <a:pt x="85" y="0"/>
                  </a:moveTo>
                  <a:cubicBezTo>
                    <a:pt x="43" y="0"/>
                    <a:pt x="1" y="39"/>
                    <a:pt x="22" y="90"/>
                  </a:cubicBezTo>
                  <a:cubicBezTo>
                    <a:pt x="54" y="168"/>
                    <a:pt x="82" y="247"/>
                    <a:pt x="105" y="327"/>
                  </a:cubicBezTo>
                  <a:cubicBezTo>
                    <a:pt x="115" y="360"/>
                    <a:pt x="140" y="374"/>
                    <a:pt x="166" y="374"/>
                  </a:cubicBezTo>
                  <a:cubicBezTo>
                    <a:pt x="205" y="374"/>
                    <a:pt x="244" y="342"/>
                    <a:pt x="231" y="292"/>
                  </a:cubicBezTo>
                  <a:cubicBezTo>
                    <a:pt x="205" y="207"/>
                    <a:pt x="176" y="122"/>
                    <a:pt x="142" y="41"/>
                  </a:cubicBezTo>
                  <a:cubicBezTo>
                    <a:pt x="131" y="12"/>
                    <a:pt x="108" y="0"/>
                    <a:pt x="85"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3"/>
            <p:cNvSpPr/>
            <p:nvPr/>
          </p:nvSpPr>
          <p:spPr>
            <a:xfrm>
              <a:off x="8666394" y="1246827"/>
              <a:ext cx="25720" cy="39430"/>
            </a:xfrm>
            <a:custGeom>
              <a:avLst/>
              <a:gdLst/>
              <a:ahLst/>
              <a:cxnLst/>
              <a:rect l="l" t="t" r="r" b="b"/>
              <a:pathLst>
                <a:path w="242" h="371" extrusionOk="0">
                  <a:moveTo>
                    <a:pt x="169" y="0"/>
                  </a:moveTo>
                  <a:cubicBezTo>
                    <a:pt x="142" y="0"/>
                    <a:pt x="116" y="18"/>
                    <a:pt x="108" y="46"/>
                  </a:cubicBezTo>
                  <a:cubicBezTo>
                    <a:pt x="81" y="125"/>
                    <a:pt x="50" y="202"/>
                    <a:pt x="15" y="280"/>
                  </a:cubicBezTo>
                  <a:cubicBezTo>
                    <a:pt x="1" y="312"/>
                    <a:pt x="15" y="349"/>
                    <a:pt x="47" y="365"/>
                  </a:cubicBezTo>
                  <a:cubicBezTo>
                    <a:pt x="55" y="368"/>
                    <a:pt x="65" y="371"/>
                    <a:pt x="74" y="371"/>
                  </a:cubicBezTo>
                  <a:cubicBezTo>
                    <a:pt x="100" y="371"/>
                    <a:pt x="122" y="356"/>
                    <a:pt x="133" y="332"/>
                  </a:cubicBezTo>
                  <a:cubicBezTo>
                    <a:pt x="170" y="252"/>
                    <a:pt x="202" y="169"/>
                    <a:pt x="231" y="85"/>
                  </a:cubicBezTo>
                  <a:cubicBezTo>
                    <a:pt x="241" y="51"/>
                    <a:pt x="223" y="15"/>
                    <a:pt x="189" y="3"/>
                  </a:cubicBezTo>
                  <a:cubicBezTo>
                    <a:pt x="183" y="1"/>
                    <a:pt x="176" y="0"/>
                    <a:pt x="169"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3"/>
            <p:cNvSpPr/>
            <p:nvPr/>
          </p:nvSpPr>
          <p:spPr>
            <a:xfrm>
              <a:off x="8636635" y="1281050"/>
              <a:ext cx="44744" cy="52609"/>
            </a:xfrm>
            <a:custGeom>
              <a:avLst/>
              <a:gdLst/>
              <a:ahLst/>
              <a:cxnLst/>
              <a:rect l="l" t="t" r="r" b="b"/>
              <a:pathLst>
                <a:path w="421" h="495" extrusionOk="0">
                  <a:moveTo>
                    <a:pt x="90" y="1"/>
                  </a:moveTo>
                  <a:cubicBezTo>
                    <a:pt x="22" y="1"/>
                    <a:pt x="0" y="108"/>
                    <a:pt x="76" y="129"/>
                  </a:cubicBezTo>
                  <a:cubicBezTo>
                    <a:pt x="115" y="138"/>
                    <a:pt x="151" y="153"/>
                    <a:pt x="187" y="170"/>
                  </a:cubicBezTo>
                  <a:cubicBezTo>
                    <a:pt x="184" y="173"/>
                    <a:pt x="182" y="177"/>
                    <a:pt x="179" y="181"/>
                  </a:cubicBezTo>
                  <a:cubicBezTo>
                    <a:pt x="136" y="253"/>
                    <a:pt x="89" y="323"/>
                    <a:pt x="39" y="391"/>
                  </a:cubicBezTo>
                  <a:cubicBezTo>
                    <a:pt x="1" y="441"/>
                    <a:pt x="45" y="495"/>
                    <a:pt x="93" y="495"/>
                  </a:cubicBezTo>
                  <a:cubicBezTo>
                    <a:pt x="110" y="495"/>
                    <a:pt x="129" y="487"/>
                    <a:pt x="143" y="469"/>
                  </a:cubicBezTo>
                  <a:cubicBezTo>
                    <a:pt x="196" y="398"/>
                    <a:pt x="246" y="323"/>
                    <a:pt x="291" y="247"/>
                  </a:cubicBezTo>
                  <a:cubicBezTo>
                    <a:pt x="294" y="243"/>
                    <a:pt x="295" y="239"/>
                    <a:pt x="297" y="235"/>
                  </a:cubicBezTo>
                  <a:cubicBezTo>
                    <a:pt x="307" y="240"/>
                    <a:pt x="318" y="243"/>
                    <a:pt x="328" y="243"/>
                  </a:cubicBezTo>
                  <a:cubicBezTo>
                    <a:pt x="384" y="243"/>
                    <a:pt x="420" y="162"/>
                    <a:pt x="362" y="124"/>
                  </a:cubicBezTo>
                  <a:cubicBezTo>
                    <a:pt x="286" y="69"/>
                    <a:pt x="200" y="29"/>
                    <a:pt x="110" y="3"/>
                  </a:cubicBezTo>
                  <a:cubicBezTo>
                    <a:pt x="103" y="1"/>
                    <a:pt x="96" y="1"/>
                    <a:pt x="9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3"/>
            <p:cNvSpPr/>
            <p:nvPr/>
          </p:nvSpPr>
          <p:spPr>
            <a:xfrm>
              <a:off x="8747487" y="1512318"/>
              <a:ext cx="22531" cy="40493"/>
            </a:xfrm>
            <a:custGeom>
              <a:avLst/>
              <a:gdLst/>
              <a:ahLst/>
              <a:cxnLst/>
              <a:rect l="l" t="t" r="r" b="b"/>
              <a:pathLst>
                <a:path w="212" h="381" extrusionOk="0">
                  <a:moveTo>
                    <a:pt x="137" y="0"/>
                  </a:moveTo>
                  <a:cubicBezTo>
                    <a:pt x="109" y="0"/>
                    <a:pt x="81" y="17"/>
                    <a:pt x="74" y="54"/>
                  </a:cubicBezTo>
                  <a:cubicBezTo>
                    <a:pt x="61" y="136"/>
                    <a:pt x="40" y="216"/>
                    <a:pt x="13" y="295"/>
                  </a:cubicBezTo>
                  <a:cubicBezTo>
                    <a:pt x="1" y="329"/>
                    <a:pt x="20" y="365"/>
                    <a:pt x="53" y="377"/>
                  </a:cubicBezTo>
                  <a:cubicBezTo>
                    <a:pt x="60" y="379"/>
                    <a:pt x="66" y="381"/>
                    <a:pt x="74" y="381"/>
                  </a:cubicBezTo>
                  <a:cubicBezTo>
                    <a:pt x="101" y="381"/>
                    <a:pt x="127" y="362"/>
                    <a:pt x="136" y="337"/>
                  </a:cubicBezTo>
                  <a:cubicBezTo>
                    <a:pt x="164" y="251"/>
                    <a:pt x="187" y="164"/>
                    <a:pt x="203" y="76"/>
                  </a:cubicBezTo>
                  <a:cubicBezTo>
                    <a:pt x="211" y="28"/>
                    <a:pt x="174" y="0"/>
                    <a:pt x="137"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3"/>
            <p:cNvSpPr/>
            <p:nvPr/>
          </p:nvSpPr>
          <p:spPr>
            <a:xfrm>
              <a:off x="8586577" y="1669614"/>
              <a:ext cx="43681" cy="18705"/>
            </a:xfrm>
            <a:custGeom>
              <a:avLst/>
              <a:gdLst/>
              <a:ahLst/>
              <a:cxnLst/>
              <a:rect l="l" t="t" r="r" b="b"/>
              <a:pathLst>
                <a:path w="411" h="176" extrusionOk="0">
                  <a:moveTo>
                    <a:pt x="339" y="1"/>
                  </a:moveTo>
                  <a:cubicBezTo>
                    <a:pt x="333" y="1"/>
                    <a:pt x="326" y="1"/>
                    <a:pt x="320" y="4"/>
                  </a:cubicBezTo>
                  <a:cubicBezTo>
                    <a:pt x="242" y="28"/>
                    <a:pt x="163" y="42"/>
                    <a:pt x="83" y="46"/>
                  </a:cubicBezTo>
                  <a:cubicBezTo>
                    <a:pt x="0" y="52"/>
                    <a:pt x="2" y="173"/>
                    <a:pt x="85" y="176"/>
                  </a:cubicBezTo>
                  <a:lnTo>
                    <a:pt x="86" y="176"/>
                  </a:lnTo>
                  <a:cubicBezTo>
                    <a:pt x="178" y="172"/>
                    <a:pt x="270" y="155"/>
                    <a:pt x="357" y="127"/>
                  </a:cubicBezTo>
                  <a:cubicBezTo>
                    <a:pt x="392" y="116"/>
                    <a:pt x="411" y="80"/>
                    <a:pt x="400" y="46"/>
                  </a:cubicBezTo>
                  <a:cubicBezTo>
                    <a:pt x="391" y="18"/>
                    <a:pt x="366" y="1"/>
                    <a:pt x="339"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3"/>
            <p:cNvSpPr/>
            <p:nvPr/>
          </p:nvSpPr>
          <p:spPr>
            <a:xfrm>
              <a:off x="8684462" y="1138421"/>
              <a:ext cx="18280" cy="41024"/>
            </a:xfrm>
            <a:custGeom>
              <a:avLst/>
              <a:gdLst/>
              <a:ahLst/>
              <a:cxnLst/>
              <a:rect l="l" t="t" r="r" b="b"/>
              <a:pathLst>
                <a:path w="172" h="386" extrusionOk="0">
                  <a:moveTo>
                    <a:pt x="72" y="0"/>
                  </a:moveTo>
                  <a:cubicBezTo>
                    <a:pt x="68" y="0"/>
                    <a:pt x="63" y="1"/>
                    <a:pt x="58" y="2"/>
                  </a:cubicBezTo>
                  <a:cubicBezTo>
                    <a:pt x="23" y="9"/>
                    <a:pt x="0" y="43"/>
                    <a:pt x="8" y="78"/>
                  </a:cubicBezTo>
                  <a:cubicBezTo>
                    <a:pt x="24" y="160"/>
                    <a:pt x="37" y="241"/>
                    <a:pt x="41" y="325"/>
                  </a:cubicBezTo>
                  <a:cubicBezTo>
                    <a:pt x="43" y="359"/>
                    <a:pt x="71" y="386"/>
                    <a:pt x="105" y="386"/>
                  </a:cubicBezTo>
                  <a:lnTo>
                    <a:pt x="109" y="386"/>
                  </a:lnTo>
                  <a:cubicBezTo>
                    <a:pt x="145" y="384"/>
                    <a:pt x="172" y="353"/>
                    <a:pt x="170" y="317"/>
                  </a:cubicBezTo>
                  <a:cubicBezTo>
                    <a:pt x="165" y="228"/>
                    <a:pt x="153" y="140"/>
                    <a:pt x="135" y="51"/>
                  </a:cubicBezTo>
                  <a:cubicBezTo>
                    <a:pt x="128" y="21"/>
                    <a:pt x="103" y="0"/>
                    <a:pt x="72"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3"/>
            <p:cNvSpPr/>
            <p:nvPr/>
          </p:nvSpPr>
          <p:spPr>
            <a:xfrm>
              <a:off x="8535456" y="1028207"/>
              <a:ext cx="37411" cy="32522"/>
            </a:xfrm>
            <a:custGeom>
              <a:avLst/>
              <a:gdLst/>
              <a:ahLst/>
              <a:cxnLst/>
              <a:rect l="l" t="t" r="r" b="b"/>
              <a:pathLst>
                <a:path w="352" h="306" extrusionOk="0">
                  <a:moveTo>
                    <a:pt x="259" y="0"/>
                  </a:moveTo>
                  <a:cubicBezTo>
                    <a:pt x="245" y="0"/>
                    <a:pt x="229" y="6"/>
                    <a:pt x="215" y="19"/>
                  </a:cubicBezTo>
                  <a:cubicBezTo>
                    <a:pt x="158" y="80"/>
                    <a:pt x="96" y="138"/>
                    <a:pt x="32" y="191"/>
                  </a:cubicBezTo>
                  <a:cubicBezTo>
                    <a:pt x="4" y="214"/>
                    <a:pt x="0" y="254"/>
                    <a:pt x="23" y="282"/>
                  </a:cubicBezTo>
                  <a:cubicBezTo>
                    <a:pt x="35" y="298"/>
                    <a:pt x="54" y="305"/>
                    <a:pt x="72" y="305"/>
                  </a:cubicBezTo>
                  <a:cubicBezTo>
                    <a:pt x="87" y="305"/>
                    <a:pt x="103" y="300"/>
                    <a:pt x="115" y="290"/>
                  </a:cubicBezTo>
                  <a:cubicBezTo>
                    <a:pt x="183" y="234"/>
                    <a:pt x="247" y="173"/>
                    <a:pt x="309" y="108"/>
                  </a:cubicBezTo>
                  <a:cubicBezTo>
                    <a:pt x="351" y="61"/>
                    <a:pt x="309" y="0"/>
                    <a:pt x="259"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3"/>
            <p:cNvSpPr/>
            <p:nvPr/>
          </p:nvSpPr>
          <p:spPr>
            <a:xfrm>
              <a:off x="8596461" y="1340461"/>
              <a:ext cx="39217" cy="29971"/>
            </a:xfrm>
            <a:custGeom>
              <a:avLst/>
              <a:gdLst/>
              <a:ahLst/>
              <a:cxnLst/>
              <a:rect l="l" t="t" r="r" b="b"/>
              <a:pathLst>
                <a:path w="369" h="282" extrusionOk="0">
                  <a:moveTo>
                    <a:pt x="298" y="0"/>
                  </a:moveTo>
                  <a:cubicBezTo>
                    <a:pt x="281" y="0"/>
                    <a:pt x="265" y="6"/>
                    <a:pt x="252" y="18"/>
                  </a:cubicBezTo>
                  <a:cubicBezTo>
                    <a:pt x="197" y="75"/>
                    <a:pt x="133" y="122"/>
                    <a:pt x="62" y="158"/>
                  </a:cubicBezTo>
                  <a:cubicBezTo>
                    <a:pt x="0" y="186"/>
                    <a:pt x="19" y="281"/>
                    <a:pt x="88" y="281"/>
                  </a:cubicBezTo>
                  <a:cubicBezTo>
                    <a:pt x="88" y="281"/>
                    <a:pt x="89" y="281"/>
                    <a:pt x="89" y="281"/>
                  </a:cubicBezTo>
                  <a:cubicBezTo>
                    <a:pt x="99" y="281"/>
                    <a:pt x="108" y="280"/>
                    <a:pt x="116" y="276"/>
                  </a:cubicBezTo>
                  <a:cubicBezTo>
                    <a:pt x="187" y="244"/>
                    <a:pt x="263" y="189"/>
                    <a:pt x="343" y="111"/>
                  </a:cubicBezTo>
                  <a:cubicBezTo>
                    <a:pt x="369" y="87"/>
                    <a:pt x="369" y="46"/>
                    <a:pt x="344" y="21"/>
                  </a:cubicBezTo>
                  <a:cubicBezTo>
                    <a:pt x="331" y="7"/>
                    <a:pt x="315" y="0"/>
                    <a:pt x="29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3"/>
            <p:cNvSpPr/>
            <p:nvPr/>
          </p:nvSpPr>
          <p:spPr>
            <a:xfrm>
              <a:off x="8683930" y="1193049"/>
              <a:ext cx="18705" cy="41130"/>
            </a:xfrm>
            <a:custGeom>
              <a:avLst/>
              <a:gdLst/>
              <a:ahLst/>
              <a:cxnLst/>
              <a:rect l="l" t="t" r="r" b="b"/>
              <a:pathLst>
                <a:path w="176" h="387" extrusionOk="0">
                  <a:moveTo>
                    <a:pt x="105" y="1"/>
                  </a:moveTo>
                  <a:cubicBezTo>
                    <a:pt x="72" y="1"/>
                    <a:pt x="44" y="26"/>
                    <a:pt x="43" y="60"/>
                  </a:cubicBezTo>
                  <a:cubicBezTo>
                    <a:pt x="36" y="144"/>
                    <a:pt x="24" y="227"/>
                    <a:pt x="7" y="309"/>
                  </a:cubicBezTo>
                  <a:cubicBezTo>
                    <a:pt x="0" y="343"/>
                    <a:pt x="23" y="378"/>
                    <a:pt x="58" y="385"/>
                  </a:cubicBezTo>
                  <a:cubicBezTo>
                    <a:pt x="62" y="386"/>
                    <a:pt x="66" y="386"/>
                    <a:pt x="71" y="386"/>
                  </a:cubicBezTo>
                  <a:cubicBezTo>
                    <a:pt x="102" y="386"/>
                    <a:pt x="127" y="365"/>
                    <a:pt x="134" y="334"/>
                  </a:cubicBezTo>
                  <a:cubicBezTo>
                    <a:pt x="152" y="247"/>
                    <a:pt x="164" y="159"/>
                    <a:pt x="171" y="71"/>
                  </a:cubicBezTo>
                  <a:cubicBezTo>
                    <a:pt x="175" y="35"/>
                    <a:pt x="148" y="4"/>
                    <a:pt x="112" y="1"/>
                  </a:cubicBezTo>
                  <a:cubicBezTo>
                    <a:pt x="110" y="1"/>
                    <a:pt x="108" y="1"/>
                    <a:pt x="10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3"/>
            <p:cNvSpPr/>
            <p:nvPr/>
          </p:nvSpPr>
          <p:spPr>
            <a:xfrm>
              <a:off x="8682443" y="1311128"/>
              <a:ext cx="34647" cy="34966"/>
            </a:xfrm>
            <a:custGeom>
              <a:avLst/>
              <a:gdLst/>
              <a:ahLst/>
              <a:cxnLst/>
              <a:rect l="l" t="t" r="r" b="b"/>
              <a:pathLst>
                <a:path w="326" h="329" extrusionOk="0">
                  <a:moveTo>
                    <a:pt x="91" y="1"/>
                  </a:moveTo>
                  <a:cubicBezTo>
                    <a:pt x="43" y="1"/>
                    <a:pt x="0" y="61"/>
                    <a:pt x="42" y="108"/>
                  </a:cubicBezTo>
                  <a:cubicBezTo>
                    <a:pt x="98" y="170"/>
                    <a:pt x="152" y="234"/>
                    <a:pt x="200" y="302"/>
                  </a:cubicBezTo>
                  <a:cubicBezTo>
                    <a:pt x="212" y="319"/>
                    <a:pt x="232" y="329"/>
                    <a:pt x="252" y="329"/>
                  </a:cubicBezTo>
                  <a:cubicBezTo>
                    <a:pt x="265" y="329"/>
                    <a:pt x="279" y="325"/>
                    <a:pt x="289" y="317"/>
                  </a:cubicBezTo>
                  <a:cubicBezTo>
                    <a:pt x="319" y="297"/>
                    <a:pt x="326" y="255"/>
                    <a:pt x="305" y="227"/>
                  </a:cubicBezTo>
                  <a:cubicBezTo>
                    <a:pt x="253" y="153"/>
                    <a:pt x="197" y="85"/>
                    <a:pt x="136" y="20"/>
                  </a:cubicBezTo>
                  <a:cubicBezTo>
                    <a:pt x="122" y="6"/>
                    <a:pt x="106" y="1"/>
                    <a:pt x="91"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3"/>
            <p:cNvSpPr/>
            <p:nvPr/>
          </p:nvSpPr>
          <p:spPr>
            <a:xfrm>
              <a:off x="8637592" y="1645276"/>
              <a:ext cx="44000" cy="27952"/>
            </a:xfrm>
            <a:custGeom>
              <a:avLst/>
              <a:gdLst/>
              <a:ahLst/>
              <a:cxnLst/>
              <a:rect l="l" t="t" r="r" b="b"/>
              <a:pathLst>
                <a:path w="414" h="263" extrusionOk="0">
                  <a:moveTo>
                    <a:pt x="321" y="1"/>
                  </a:moveTo>
                  <a:cubicBezTo>
                    <a:pt x="310" y="1"/>
                    <a:pt x="297" y="4"/>
                    <a:pt x="285" y="12"/>
                  </a:cubicBezTo>
                  <a:cubicBezTo>
                    <a:pt x="215" y="59"/>
                    <a:pt x="143" y="100"/>
                    <a:pt x="70" y="139"/>
                  </a:cubicBezTo>
                  <a:cubicBezTo>
                    <a:pt x="0" y="171"/>
                    <a:pt x="35" y="263"/>
                    <a:pt x="94" y="263"/>
                  </a:cubicBezTo>
                  <a:cubicBezTo>
                    <a:pt x="105" y="263"/>
                    <a:pt x="116" y="260"/>
                    <a:pt x="127" y="254"/>
                  </a:cubicBezTo>
                  <a:cubicBezTo>
                    <a:pt x="207" y="214"/>
                    <a:pt x="284" y="168"/>
                    <a:pt x="357" y="119"/>
                  </a:cubicBezTo>
                  <a:cubicBezTo>
                    <a:pt x="414" y="78"/>
                    <a:pt x="376" y="1"/>
                    <a:pt x="321"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3"/>
            <p:cNvSpPr/>
            <p:nvPr/>
          </p:nvSpPr>
          <p:spPr>
            <a:xfrm>
              <a:off x="8604220" y="937230"/>
              <a:ext cx="28164" cy="38367"/>
            </a:xfrm>
            <a:custGeom>
              <a:avLst/>
              <a:gdLst/>
              <a:ahLst/>
              <a:cxnLst/>
              <a:rect l="l" t="t" r="r" b="b"/>
              <a:pathLst>
                <a:path w="265" h="361" extrusionOk="0">
                  <a:moveTo>
                    <a:pt x="192" y="0"/>
                  </a:moveTo>
                  <a:cubicBezTo>
                    <a:pt x="167" y="0"/>
                    <a:pt x="143" y="14"/>
                    <a:pt x="132" y="38"/>
                  </a:cubicBezTo>
                  <a:cubicBezTo>
                    <a:pt x="98" y="114"/>
                    <a:pt x="59" y="190"/>
                    <a:pt x="17" y="264"/>
                  </a:cubicBezTo>
                  <a:cubicBezTo>
                    <a:pt x="0" y="296"/>
                    <a:pt x="12" y="335"/>
                    <a:pt x="43" y="352"/>
                  </a:cubicBezTo>
                  <a:cubicBezTo>
                    <a:pt x="53" y="358"/>
                    <a:pt x="64" y="361"/>
                    <a:pt x="75" y="361"/>
                  </a:cubicBezTo>
                  <a:cubicBezTo>
                    <a:pt x="97" y="361"/>
                    <a:pt x="119" y="349"/>
                    <a:pt x="131" y="328"/>
                  </a:cubicBezTo>
                  <a:cubicBezTo>
                    <a:pt x="174" y="251"/>
                    <a:pt x="214" y="170"/>
                    <a:pt x="250" y="92"/>
                  </a:cubicBezTo>
                  <a:cubicBezTo>
                    <a:pt x="265" y="59"/>
                    <a:pt x="250" y="21"/>
                    <a:pt x="218" y="6"/>
                  </a:cubicBezTo>
                  <a:cubicBezTo>
                    <a:pt x="210" y="2"/>
                    <a:pt x="201" y="0"/>
                    <a:pt x="192"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3"/>
            <p:cNvSpPr/>
            <p:nvPr/>
          </p:nvSpPr>
          <p:spPr>
            <a:xfrm>
              <a:off x="8589234" y="1281369"/>
              <a:ext cx="40068" cy="29546"/>
            </a:xfrm>
            <a:custGeom>
              <a:avLst/>
              <a:gdLst/>
              <a:ahLst/>
              <a:cxnLst/>
              <a:rect l="l" t="t" r="r" b="b"/>
              <a:pathLst>
                <a:path w="377" h="278" extrusionOk="0">
                  <a:moveTo>
                    <a:pt x="286" y="1"/>
                  </a:moveTo>
                  <a:cubicBezTo>
                    <a:pt x="279" y="1"/>
                    <a:pt x="272" y="2"/>
                    <a:pt x="264" y="4"/>
                  </a:cubicBezTo>
                  <a:cubicBezTo>
                    <a:pt x="169" y="35"/>
                    <a:pt x="85" y="94"/>
                    <a:pt x="23" y="171"/>
                  </a:cubicBezTo>
                  <a:cubicBezTo>
                    <a:pt x="1" y="200"/>
                    <a:pt x="6" y="240"/>
                    <a:pt x="34" y="262"/>
                  </a:cubicBezTo>
                  <a:cubicBezTo>
                    <a:pt x="45" y="272"/>
                    <a:pt x="60" y="277"/>
                    <a:pt x="74" y="277"/>
                  </a:cubicBezTo>
                  <a:cubicBezTo>
                    <a:pt x="94" y="277"/>
                    <a:pt x="113" y="268"/>
                    <a:pt x="125" y="253"/>
                  </a:cubicBezTo>
                  <a:cubicBezTo>
                    <a:pt x="171" y="194"/>
                    <a:pt x="232" y="151"/>
                    <a:pt x="303" y="129"/>
                  </a:cubicBezTo>
                  <a:cubicBezTo>
                    <a:pt x="377" y="104"/>
                    <a:pt x="352" y="1"/>
                    <a:pt x="28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3"/>
            <p:cNvSpPr/>
            <p:nvPr/>
          </p:nvSpPr>
          <p:spPr>
            <a:xfrm>
              <a:off x="8592210" y="1005888"/>
              <a:ext cx="41237" cy="28483"/>
            </a:xfrm>
            <a:custGeom>
              <a:avLst/>
              <a:gdLst/>
              <a:ahLst/>
              <a:cxnLst/>
              <a:rect l="l" t="t" r="r" b="b"/>
              <a:pathLst>
                <a:path w="388" h="268" extrusionOk="0">
                  <a:moveTo>
                    <a:pt x="93" y="1"/>
                  </a:moveTo>
                  <a:cubicBezTo>
                    <a:pt x="31" y="1"/>
                    <a:pt x="0" y="94"/>
                    <a:pt x="69" y="125"/>
                  </a:cubicBezTo>
                  <a:cubicBezTo>
                    <a:pt x="143" y="158"/>
                    <a:pt x="211" y="201"/>
                    <a:pt x="272" y="253"/>
                  </a:cubicBezTo>
                  <a:cubicBezTo>
                    <a:pt x="284" y="263"/>
                    <a:pt x="299" y="268"/>
                    <a:pt x="314" y="268"/>
                  </a:cubicBezTo>
                  <a:cubicBezTo>
                    <a:pt x="333" y="268"/>
                    <a:pt x="352" y="259"/>
                    <a:pt x="364" y="244"/>
                  </a:cubicBezTo>
                  <a:cubicBezTo>
                    <a:pt x="387" y="216"/>
                    <a:pt x="382" y="175"/>
                    <a:pt x="355" y="153"/>
                  </a:cubicBezTo>
                  <a:cubicBezTo>
                    <a:pt x="284" y="94"/>
                    <a:pt x="205" y="44"/>
                    <a:pt x="121" y="7"/>
                  </a:cubicBezTo>
                  <a:cubicBezTo>
                    <a:pt x="111" y="3"/>
                    <a:pt x="102" y="1"/>
                    <a:pt x="93"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3"/>
            <p:cNvSpPr/>
            <p:nvPr/>
          </p:nvSpPr>
          <p:spPr>
            <a:xfrm>
              <a:off x="8576374" y="1321649"/>
              <a:ext cx="16686" cy="41024"/>
            </a:xfrm>
            <a:custGeom>
              <a:avLst/>
              <a:gdLst/>
              <a:ahLst/>
              <a:cxnLst/>
              <a:rect l="l" t="t" r="r" b="b"/>
              <a:pathLst>
                <a:path w="157" h="386" extrusionOk="0">
                  <a:moveTo>
                    <a:pt x="84" y="0"/>
                  </a:moveTo>
                  <a:cubicBezTo>
                    <a:pt x="56" y="0"/>
                    <a:pt x="30" y="21"/>
                    <a:pt x="23" y="50"/>
                  </a:cubicBezTo>
                  <a:cubicBezTo>
                    <a:pt x="8" y="113"/>
                    <a:pt x="0" y="177"/>
                    <a:pt x="1" y="242"/>
                  </a:cubicBezTo>
                  <a:cubicBezTo>
                    <a:pt x="0" y="274"/>
                    <a:pt x="4" y="306"/>
                    <a:pt x="11" y="337"/>
                  </a:cubicBezTo>
                  <a:cubicBezTo>
                    <a:pt x="17" y="366"/>
                    <a:pt x="44" y="386"/>
                    <a:pt x="74" y="386"/>
                  </a:cubicBezTo>
                  <a:cubicBezTo>
                    <a:pt x="79" y="386"/>
                    <a:pt x="84" y="386"/>
                    <a:pt x="90" y="385"/>
                  </a:cubicBezTo>
                  <a:cubicBezTo>
                    <a:pt x="124" y="375"/>
                    <a:pt x="144" y="341"/>
                    <a:pt x="136" y="306"/>
                  </a:cubicBezTo>
                  <a:cubicBezTo>
                    <a:pt x="132" y="284"/>
                    <a:pt x="130" y="263"/>
                    <a:pt x="130" y="242"/>
                  </a:cubicBezTo>
                  <a:cubicBezTo>
                    <a:pt x="130" y="187"/>
                    <a:pt x="136" y="133"/>
                    <a:pt x="148" y="80"/>
                  </a:cubicBezTo>
                  <a:cubicBezTo>
                    <a:pt x="157" y="45"/>
                    <a:pt x="135" y="10"/>
                    <a:pt x="100" y="2"/>
                  </a:cubicBezTo>
                  <a:cubicBezTo>
                    <a:pt x="95" y="1"/>
                    <a:pt x="90" y="0"/>
                    <a:pt x="84"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3"/>
            <p:cNvSpPr/>
            <p:nvPr/>
          </p:nvSpPr>
          <p:spPr>
            <a:xfrm>
              <a:off x="8665119" y="1086662"/>
              <a:ext cx="26995" cy="38792"/>
            </a:xfrm>
            <a:custGeom>
              <a:avLst/>
              <a:gdLst/>
              <a:ahLst/>
              <a:cxnLst/>
              <a:rect l="l" t="t" r="r" b="b"/>
              <a:pathLst>
                <a:path w="254" h="365" extrusionOk="0">
                  <a:moveTo>
                    <a:pt x="84" y="0"/>
                  </a:moveTo>
                  <a:cubicBezTo>
                    <a:pt x="42" y="0"/>
                    <a:pt x="0" y="41"/>
                    <a:pt x="23" y="92"/>
                  </a:cubicBezTo>
                  <a:cubicBezTo>
                    <a:pt x="57" y="164"/>
                    <a:pt x="89" y="239"/>
                    <a:pt x="121" y="326"/>
                  </a:cubicBezTo>
                  <a:cubicBezTo>
                    <a:pt x="130" y="350"/>
                    <a:pt x="153" y="365"/>
                    <a:pt x="178" y="365"/>
                  </a:cubicBezTo>
                  <a:cubicBezTo>
                    <a:pt x="186" y="365"/>
                    <a:pt x="196" y="363"/>
                    <a:pt x="204" y="359"/>
                  </a:cubicBezTo>
                  <a:cubicBezTo>
                    <a:pt x="237" y="344"/>
                    <a:pt x="253" y="307"/>
                    <a:pt x="240" y="272"/>
                  </a:cubicBezTo>
                  <a:cubicBezTo>
                    <a:pt x="209" y="191"/>
                    <a:pt x="176" y="111"/>
                    <a:pt x="140" y="37"/>
                  </a:cubicBezTo>
                  <a:cubicBezTo>
                    <a:pt x="127" y="11"/>
                    <a:pt x="105" y="0"/>
                    <a:pt x="84"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3"/>
            <p:cNvSpPr/>
            <p:nvPr/>
          </p:nvSpPr>
          <p:spPr>
            <a:xfrm>
              <a:off x="8489967" y="1061473"/>
              <a:ext cx="40812" cy="20087"/>
            </a:xfrm>
            <a:custGeom>
              <a:avLst/>
              <a:gdLst/>
              <a:ahLst/>
              <a:cxnLst/>
              <a:rect l="l" t="t" r="r" b="b"/>
              <a:pathLst>
                <a:path w="384" h="189" extrusionOk="0">
                  <a:moveTo>
                    <a:pt x="72" y="1"/>
                  </a:moveTo>
                  <a:cubicBezTo>
                    <a:pt x="36" y="1"/>
                    <a:pt x="1" y="27"/>
                    <a:pt x="6" y="73"/>
                  </a:cubicBezTo>
                  <a:cubicBezTo>
                    <a:pt x="15" y="144"/>
                    <a:pt x="66" y="188"/>
                    <a:pt x="139" y="188"/>
                  </a:cubicBezTo>
                  <a:cubicBezTo>
                    <a:pt x="189" y="188"/>
                    <a:pt x="249" y="170"/>
                    <a:pt x="318" y="132"/>
                  </a:cubicBezTo>
                  <a:cubicBezTo>
                    <a:pt x="384" y="98"/>
                    <a:pt x="349" y="9"/>
                    <a:pt x="290" y="9"/>
                  </a:cubicBezTo>
                  <a:cubicBezTo>
                    <a:pt x="280" y="9"/>
                    <a:pt x="269" y="12"/>
                    <a:pt x="258" y="17"/>
                  </a:cubicBezTo>
                  <a:cubicBezTo>
                    <a:pt x="195" y="52"/>
                    <a:pt x="159" y="59"/>
                    <a:pt x="140" y="59"/>
                  </a:cubicBezTo>
                  <a:cubicBezTo>
                    <a:pt x="138" y="59"/>
                    <a:pt x="137" y="59"/>
                    <a:pt x="135" y="59"/>
                  </a:cubicBezTo>
                  <a:cubicBezTo>
                    <a:pt x="130" y="19"/>
                    <a:pt x="101" y="1"/>
                    <a:pt x="72"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3"/>
            <p:cNvSpPr/>
            <p:nvPr/>
          </p:nvSpPr>
          <p:spPr>
            <a:xfrm>
              <a:off x="8448305" y="447168"/>
              <a:ext cx="161864" cy="187265"/>
            </a:xfrm>
            <a:custGeom>
              <a:avLst/>
              <a:gdLst/>
              <a:ahLst/>
              <a:cxnLst/>
              <a:rect l="l" t="t" r="r" b="b"/>
              <a:pathLst>
                <a:path w="1523" h="1762" extrusionOk="0">
                  <a:moveTo>
                    <a:pt x="688" y="0"/>
                  </a:moveTo>
                  <a:cubicBezTo>
                    <a:pt x="0" y="0"/>
                    <a:pt x="114" y="1147"/>
                    <a:pt x="114" y="1147"/>
                  </a:cubicBezTo>
                  <a:cubicBezTo>
                    <a:pt x="113" y="1577"/>
                    <a:pt x="479" y="1762"/>
                    <a:pt x="838" y="1762"/>
                  </a:cubicBezTo>
                  <a:cubicBezTo>
                    <a:pt x="1183" y="1762"/>
                    <a:pt x="1523" y="1590"/>
                    <a:pt x="1519" y="1300"/>
                  </a:cubicBezTo>
                  <a:cubicBezTo>
                    <a:pt x="1515" y="989"/>
                    <a:pt x="1300" y="870"/>
                    <a:pt x="1100" y="870"/>
                  </a:cubicBezTo>
                  <a:cubicBezTo>
                    <a:pt x="1066" y="870"/>
                    <a:pt x="1032" y="873"/>
                    <a:pt x="1000" y="880"/>
                  </a:cubicBezTo>
                  <a:lnTo>
                    <a:pt x="1000" y="880"/>
                  </a:lnTo>
                  <a:cubicBezTo>
                    <a:pt x="1148" y="579"/>
                    <a:pt x="1250" y="118"/>
                    <a:pt x="875" y="25"/>
                  </a:cubicBezTo>
                  <a:cubicBezTo>
                    <a:pt x="807" y="8"/>
                    <a:pt x="744" y="0"/>
                    <a:pt x="6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3"/>
            <p:cNvSpPr/>
            <p:nvPr/>
          </p:nvSpPr>
          <p:spPr>
            <a:xfrm>
              <a:off x="8467648" y="502221"/>
              <a:ext cx="113932" cy="106174"/>
            </a:xfrm>
            <a:custGeom>
              <a:avLst/>
              <a:gdLst/>
              <a:ahLst/>
              <a:cxnLst/>
              <a:rect l="l" t="t" r="r" b="b"/>
              <a:pathLst>
                <a:path w="1072" h="999" extrusionOk="0">
                  <a:moveTo>
                    <a:pt x="419" y="1"/>
                  </a:moveTo>
                  <a:cubicBezTo>
                    <a:pt x="394" y="1"/>
                    <a:pt x="368" y="5"/>
                    <a:pt x="344" y="14"/>
                  </a:cubicBezTo>
                  <a:cubicBezTo>
                    <a:pt x="146" y="86"/>
                    <a:pt x="30" y="441"/>
                    <a:pt x="16" y="482"/>
                  </a:cubicBezTo>
                  <a:cubicBezTo>
                    <a:pt x="1" y="532"/>
                    <a:pt x="41" y="566"/>
                    <a:pt x="81" y="566"/>
                  </a:cubicBezTo>
                  <a:cubicBezTo>
                    <a:pt x="106" y="566"/>
                    <a:pt x="131" y="553"/>
                    <a:pt x="141" y="520"/>
                  </a:cubicBezTo>
                  <a:cubicBezTo>
                    <a:pt x="168" y="435"/>
                    <a:pt x="272" y="178"/>
                    <a:pt x="388" y="135"/>
                  </a:cubicBezTo>
                  <a:cubicBezTo>
                    <a:pt x="398" y="132"/>
                    <a:pt x="409" y="130"/>
                    <a:pt x="419" y="130"/>
                  </a:cubicBezTo>
                  <a:cubicBezTo>
                    <a:pt x="438" y="130"/>
                    <a:pt x="457" y="136"/>
                    <a:pt x="472" y="147"/>
                  </a:cubicBezTo>
                  <a:cubicBezTo>
                    <a:pt x="490" y="158"/>
                    <a:pt x="541" y="191"/>
                    <a:pt x="534" y="301"/>
                  </a:cubicBezTo>
                  <a:cubicBezTo>
                    <a:pt x="531" y="341"/>
                    <a:pt x="522" y="380"/>
                    <a:pt x="508" y="419"/>
                  </a:cubicBezTo>
                  <a:cubicBezTo>
                    <a:pt x="460" y="444"/>
                    <a:pt x="415" y="476"/>
                    <a:pt x="375" y="515"/>
                  </a:cubicBezTo>
                  <a:cubicBezTo>
                    <a:pt x="300" y="588"/>
                    <a:pt x="300" y="647"/>
                    <a:pt x="313" y="683"/>
                  </a:cubicBezTo>
                  <a:cubicBezTo>
                    <a:pt x="325" y="721"/>
                    <a:pt x="361" y="746"/>
                    <a:pt x="401" y="746"/>
                  </a:cubicBezTo>
                  <a:cubicBezTo>
                    <a:pt x="482" y="742"/>
                    <a:pt x="563" y="626"/>
                    <a:pt x="611" y="512"/>
                  </a:cubicBezTo>
                  <a:cubicBezTo>
                    <a:pt x="668" y="485"/>
                    <a:pt x="729" y="471"/>
                    <a:pt x="792" y="471"/>
                  </a:cubicBezTo>
                  <a:cubicBezTo>
                    <a:pt x="794" y="471"/>
                    <a:pt x="797" y="471"/>
                    <a:pt x="800" y="471"/>
                  </a:cubicBezTo>
                  <a:cubicBezTo>
                    <a:pt x="852" y="474"/>
                    <a:pt x="924" y="494"/>
                    <a:pt x="934" y="630"/>
                  </a:cubicBezTo>
                  <a:cubicBezTo>
                    <a:pt x="939" y="722"/>
                    <a:pt x="919" y="785"/>
                    <a:pt x="871" y="824"/>
                  </a:cubicBezTo>
                  <a:cubicBezTo>
                    <a:pt x="826" y="859"/>
                    <a:pt x="759" y="871"/>
                    <a:pt x="694" y="871"/>
                  </a:cubicBezTo>
                  <a:cubicBezTo>
                    <a:pt x="614" y="871"/>
                    <a:pt x="535" y="854"/>
                    <a:pt x="496" y="842"/>
                  </a:cubicBezTo>
                  <a:cubicBezTo>
                    <a:pt x="489" y="840"/>
                    <a:pt x="481" y="839"/>
                    <a:pt x="475" y="839"/>
                  </a:cubicBezTo>
                  <a:cubicBezTo>
                    <a:pt x="408" y="839"/>
                    <a:pt x="384" y="942"/>
                    <a:pt x="459" y="965"/>
                  </a:cubicBezTo>
                  <a:cubicBezTo>
                    <a:pt x="534" y="988"/>
                    <a:pt x="613" y="999"/>
                    <a:pt x="693" y="999"/>
                  </a:cubicBezTo>
                  <a:cubicBezTo>
                    <a:pt x="781" y="999"/>
                    <a:pt x="879" y="983"/>
                    <a:pt x="951" y="924"/>
                  </a:cubicBezTo>
                  <a:cubicBezTo>
                    <a:pt x="1034" y="859"/>
                    <a:pt x="1071" y="757"/>
                    <a:pt x="1062" y="621"/>
                  </a:cubicBezTo>
                  <a:cubicBezTo>
                    <a:pt x="1051" y="452"/>
                    <a:pt x="966" y="387"/>
                    <a:pt x="895" y="359"/>
                  </a:cubicBezTo>
                  <a:cubicBezTo>
                    <a:pt x="860" y="346"/>
                    <a:pt x="823" y="340"/>
                    <a:pt x="784" y="340"/>
                  </a:cubicBezTo>
                  <a:cubicBezTo>
                    <a:pt x="743" y="340"/>
                    <a:pt x="700" y="347"/>
                    <a:pt x="658" y="359"/>
                  </a:cubicBezTo>
                  <a:cubicBezTo>
                    <a:pt x="681" y="216"/>
                    <a:pt x="639" y="101"/>
                    <a:pt x="542" y="39"/>
                  </a:cubicBezTo>
                  <a:cubicBezTo>
                    <a:pt x="505" y="14"/>
                    <a:pt x="462" y="1"/>
                    <a:pt x="41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3"/>
            <p:cNvSpPr/>
            <p:nvPr/>
          </p:nvSpPr>
          <p:spPr>
            <a:xfrm>
              <a:off x="8281975" y="538570"/>
              <a:ext cx="223932" cy="178869"/>
            </a:xfrm>
            <a:custGeom>
              <a:avLst/>
              <a:gdLst/>
              <a:ahLst/>
              <a:cxnLst/>
              <a:rect l="l" t="t" r="r" b="b"/>
              <a:pathLst>
                <a:path w="2107" h="1683" extrusionOk="0">
                  <a:moveTo>
                    <a:pt x="624" y="1"/>
                  </a:moveTo>
                  <a:cubicBezTo>
                    <a:pt x="415" y="1"/>
                    <a:pt x="222" y="100"/>
                    <a:pt x="122" y="402"/>
                  </a:cubicBezTo>
                  <a:cubicBezTo>
                    <a:pt x="0" y="767"/>
                    <a:pt x="444" y="928"/>
                    <a:pt x="778" y="963"/>
                  </a:cubicBezTo>
                  <a:lnTo>
                    <a:pt x="778" y="963"/>
                  </a:lnTo>
                  <a:cubicBezTo>
                    <a:pt x="623" y="1125"/>
                    <a:pt x="551" y="1427"/>
                    <a:pt x="857" y="1626"/>
                  </a:cubicBezTo>
                  <a:cubicBezTo>
                    <a:pt x="917" y="1665"/>
                    <a:pt x="982" y="1683"/>
                    <a:pt x="1048" y="1683"/>
                  </a:cubicBezTo>
                  <a:cubicBezTo>
                    <a:pt x="1532" y="1683"/>
                    <a:pt x="2106" y="752"/>
                    <a:pt x="1477" y="357"/>
                  </a:cubicBezTo>
                  <a:cubicBezTo>
                    <a:pt x="1477" y="357"/>
                    <a:pt x="1021" y="1"/>
                    <a:pt x="6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3"/>
            <p:cNvSpPr/>
            <p:nvPr/>
          </p:nvSpPr>
          <p:spPr>
            <a:xfrm>
              <a:off x="8350951" y="571410"/>
              <a:ext cx="89594" cy="115208"/>
            </a:xfrm>
            <a:custGeom>
              <a:avLst/>
              <a:gdLst/>
              <a:ahLst/>
              <a:cxnLst/>
              <a:rect l="l" t="t" r="r" b="b"/>
              <a:pathLst>
                <a:path w="843" h="1084" extrusionOk="0">
                  <a:moveTo>
                    <a:pt x="353" y="1"/>
                  </a:moveTo>
                  <a:cubicBezTo>
                    <a:pt x="255" y="1"/>
                    <a:pt x="155" y="17"/>
                    <a:pt x="88" y="68"/>
                  </a:cubicBezTo>
                  <a:cubicBezTo>
                    <a:pt x="32" y="113"/>
                    <a:pt x="1" y="179"/>
                    <a:pt x="4" y="249"/>
                  </a:cubicBezTo>
                  <a:cubicBezTo>
                    <a:pt x="4" y="365"/>
                    <a:pt x="80" y="460"/>
                    <a:pt x="212" y="516"/>
                  </a:cubicBezTo>
                  <a:cubicBezTo>
                    <a:pt x="149" y="574"/>
                    <a:pt x="101" y="643"/>
                    <a:pt x="86" y="717"/>
                  </a:cubicBezTo>
                  <a:cubicBezTo>
                    <a:pt x="72" y="792"/>
                    <a:pt x="82" y="899"/>
                    <a:pt x="217" y="999"/>
                  </a:cubicBezTo>
                  <a:cubicBezTo>
                    <a:pt x="295" y="1055"/>
                    <a:pt x="370" y="1083"/>
                    <a:pt x="442" y="1083"/>
                  </a:cubicBezTo>
                  <a:cubicBezTo>
                    <a:pt x="473" y="1083"/>
                    <a:pt x="505" y="1078"/>
                    <a:pt x="534" y="1067"/>
                  </a:cubicBezTo>
                  <a:cubicBezTo>
                    <a:pt x="743" y="994"/>
                    <a:pt x="828" y="686"/>
                    <a:pt x="832" y="673"/>
                  </a:cubicBezTo>
                  <a:cubicBezTo>
                    <a:pt x="843" y="625"/>
                    <a:pt x="805" y="594"/>
                    <a:pt x="767" y="594"/>
                  </a:cubicBezTo>
                  <a:cubicBezTo>
                    <a:pt x="742" y="594"/>
                    <a:pt x="718" y="608"/>
                    <a:pt x="708" y="639"/>
                  </a:cubicBezTo>
                  <a:cubicBezTo>
                    <a:pt x="688" y="710"/>
                    <a:pt x="612" y="904"/>
                    <a:pt x="492" y="945"/>
                  </a:cubicBezTo>
                  <a:cubicBezTo>
                    <a:pt x="476" y="951"/>
                    <a:pt x="459" y="954"/>
                    <a:pt x="442" y="954"/>
                  </a:cubicBezTo>
                  <a:cubicBezTo>
                    <a:pt x="397" y="954"/>
                    <a:pt x="348" y="935"/>
                    <a:pt x="295" y="896"/>
                  </a:cubicBezTo>
                  <a:cubicBezTo>
                    <a:pt x="184" y="816"/>
                    <a:pt x="205" y="744"/>
                    <a:pt x="231" y="697"/>
                  </a:cubicBezTo>
                  <a:cubicBezTo>
                    <a:pt x="266" y="642"/>
                    <a:pt x="311" y="595"/>
                    <a:pt x="366" y="560"/>
                  </a:cubicBezTo>
                  <a:cubicBezTo>
                    <a:pt x="405" y="567"/>
                    <a:pt x="445" y="570"/>
                    <a:pt x="484" y="570"/>
                  </a:cubicBezTo>
                  <a:cubicBezTo>
                    <a:pt x="569" y="570"/>
                    <a:pt x="645" y="553"/>
                    <a:pt x="676" y="508"/>
                  </a:cubicBezTo>
                  <a:cubicBezTo>
                    <a:pt x="699" y="475"/>
                    <a:pt x="697" y="431"/>
                    <a:pt x="671" y="399"/>
                  </a:cubicBezTo>
                  <a:cubicBezTo>
                    <a:pt x="654" y="377"/>
                    <a:pt x="622" y="354"/>
                    <a:pt x="564" y="354"/>
                  </a:cubicBezTo>
                  <a:cubicBezTo>
                    <a:pt x="544" y="354"/>
                    <a:pt x="521" y="357"/>
                    <a:pt x="496" y="363"/>
                  </a:cubicBezTo>
                  <a:cubicBezTo>
                    <a:pt x="442" y="376"/>
                    <a:pt x="390" y="396"/>
                    <a:pt x="342" y="424"/>
                  </a:cubicBezTo>
                  <a:cubicBezTo>
                    <a:pt x="303" y="415"/>
                    <a:pt x="266" y="401"/>
                    <a:pt x="231" y="383"/>
                  </a:cubicBezTo>
                  <a:cubicBezTo>
                    <a:pt x="133" y="331"/>
                    <a:pt x="133" y="269"/>
                    <a:pt x="133" y="249"/>
                  </a:cubicBezTo>
                  <a:cubicBezTo>
                    <a:pt x="131" y="220"/>
                    <a:pt x="143" y="190"/>
                    <a:pt x="167" y="171"/>
                  </a:cubicBezTo>
                  <a:cubicBezTo>
                    <a:pt x="206" y="141"/>
                    <a:pt x="274" y="130"/>
                    <a:pt x="350" y="130"/>
                  </a:cubicBezTo>
                  <a:cubicBezTo>
                    <a:pt x="445" y="130"/>
                    <a:pt x="552" y="148"/>
                    <a:pt x="625" y="167"/>
                  </a:cubicBezTo>
                  <a:cubicBezTo>
                    <a:pt x="632" y="169"/>
                    <a:pt x="639" y="170"/>
                    <a:pt x="645" y="170"/>
                  </a:cubicBezTo>
                  <a:cubicBezTo>
                    <a:pt x="714" y="170"/>
                    <a:pt x="736" y="63"/>
                    <a:pt x="659" y="42"/>
                  </a:cubicBezTo>
                  <a:cubicBezTo>
                    <a:pt x="635" y="35"/>
                    <a:pt x="496" y="1"/>
                    <a:pt x="35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3"/>
            <p:cNvSpPr/>
            <p:nvPr/>
          </p:nvSpPr>
          <p:spPr>
            <a:xfrm>
              <a:off x="8406643" y="407950"/>
              <a:ext cx="50908" cy="130724"/>
            </a:xfrm>
            <a:custGeom>
              <a:avLst/>
              <a:gdLst/>
              <a:ahLst/>
              <a:cxnLst/>
              <a:rect l="l" t="t" r="r" b="b"/>
              <a:pathLst>
                <a:path w="479" h="1230" extrusionOk="0">
                  <a:moveTo>
                    <a:pt x="390" y="1"/>
                  </a:moveTo>
                  <a:cubicBezTo>
                    <a:pt x="385" y="1"/>
                    <a:pt x="380" y="1"/>
                    <a:pt x="375" y="2"/>
                  </a:cubicBezTo>
                  <a:cubicBezTo>
                    <a:pt x="295" y="16"/>
                    <a:pt x="226" y="64"/>
                    <a:pt x="184" y="133"/>
                  </a:cubicBezTo>
                  <a:cubicBezTo>
                    <a:pt x="1" y="431"/>
                    <a:pt x="210" y="1153"/>
                    <a:pt x="219" y="1183"/>
                  </a:cubicBezTo>
                  <a:cubicBezTo>
                    <a:pt x="227" y="1211"/>
                    <a:pt x="252" y="1230"/>
                    <a:pt x="280" y="1230"/>
                  </a:cubicBezTo>
                  <a:cubicBezTo>
                    <a:pt x="324" y="1230"/>
                    <a:pt x="355" y="1188"/>
                    <a:pt x="343" y="1147"/>
                  </a:cubicBezTo>
                  <a:cubicBezTo>
                    <a:pt x="286" y="954"/>
                    <a:pt x="167" y="409"/>
                    <a:pt x="295" y="202"/>
                  </a:cubicBezTo>
                  <a:cubicBezTo>
                    <a:pt x="316" y="163"/>
                    <a:pt x="354" y="136"/>
                    <a:pt x="398" y="129"/>
                  </a:cubicBezTo>
                  <a:cubicBezTo>
                    <a:pt x="479" y="115"/>
                    <a:pt x="463" y="1"/>
                    <a:pt x="39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3"/>
            <p:cNvSpPr/>
            <p:nvPr/>
          </p:nvSpPr>
          <p:spPr>
            <a:xfrm>
              <a:off x="8321618" y="475651"/>
              <a:ext cx="100328" cy="72696"/>
            </a:xfrm>
            <a:custGeom>
              <a:avLst/>
              <a:gdLst/>
              <a:ahLst/>
              <a:cxnLst/>
              <a:rect l="l" t="t" r="r" b="b"/>
              <a:pathLst>
                <a:path w="944" h="684" extrusionOk="0">
                  <a:moveTo>
                    <a:pt x="178" y="0"/>
                  </a:moveTo>
                  <a:cubicBezTo>
                    <a:pt x="146" y="0"/>
                    <a:pt x="114" y="3"/>
                    <a:pt x="82" y="10"/>
                  </a:cubicBezTo>
                  <a:cubicBezTo>
                    <a:pt x="1" y="23"/>
                    <a:pt x="17" y="139"/>
                    <a:pt x="90" y="139"/>
                  </a:cubicBezTo>
                  <a:cubicBezTo>
                    <a:pt x="95" y="139"/>
                    <a:pt x="101" y="138"/>
                    <a:pt x="107" y="137"/>
                  </a:cubicBezTo>
                  <a:cubicBezTo>
                    <a:pt x="130" y="132"/>
                    <a:pt x="152" y="130"/>
                    <a:pt x="175" y="130"/>
                  </a:cubicBezTo>
                  <a:cubicBezTo>
                    <a:pt x="527" y="130"/>
                    <a:pt x="810" y="644"/>
                    <a:pt x="813" y="650"/>
                  </a:cubicBezTo>
                  <a:cubicBezTo>
                    <a:pt x="825" y="670"/>
                    <a:pt x="846" y="683"/>
                    <a:pt x="870" y="683"/>
                  </a:cubicBezTo>
                  <a:cubicBezTo>
                    <a:pt x="881" y="683"/>
                    <a:pt x="892" y="681"/>
                    <a:pt x="901" y="675"/>
                  </a:cubicBezTo>
                  <a:cubicBezTo>
                    <a:pt x="932" y="659"/>
                    <a:pt x="944" y="621"/>
                    <a:pt x="927" y="589"/>
                  </a:cubicBezTo>
                  <a:cubicBezTo>
                    <a:pt x="913" y="564"/>
                    <a:pt x="606" y="0"/>
                    <a:pt x="17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3"/>
            <p:cNvSpPr/>
            <p:nvPr/>
          </p:nvSpPr>
          <p:spPr>
            <a:xfrm>
              <a:off x="8484441" y="716697"/>
              <a:ext cx="287381" cy="971612"/>
            </a:xfrm>
            <a:custGeom>
              <a:avLst/>
              <a:gdLst/>
              <a:ahLst/>
              <a:cxnLst/>
              <a:rect l="l" t="t" r="r" b="b"/>
              <a:pathLst>
                <a:path w="2704" h="9142" extrusionOk="0">
                  <a:moveTo>
                    <a:pt x="144" y="0"/>
                  </a:moveTo>
                  <a:cubicBezTo>
                    <a:pt x="117" y="0"/>
                    <a:pt x="90" y="1"/>
                    <a:pt x="63" y="2"/>
                  </a:cubicBezTo>
                  <a:cubicBezTo>
                    <a:pt x="28" y="4"/>
                    <a:pt x="0" y="34"/>
                    <a:pt x="3" y="69"/>
                  </a:cubicBezTo>
                  <a:cubicBezTo>
                    <a:pt x="3" y="104"/>
                    <a:pt x="32" y="131"/>
                    <a:pt x="66" y="131"/>
                  </a:cubicBezTo>
                  <a:cubicBezTo>
                    <a:pt x="68" y="131"/>
                    <a:pt x="69" y="131"/>
                    <a:pt x="71" y="131"/>
                  </a:cubicBezTo>
                  <a:cubicBezTo>
                    <a:pt x="91" y="130"/>
                    <a:pt x="111" y="130"/>
                    <a:pt x="131" y="130"/>
                  </a:cubicBezTo>
                  <a:cubicBezTo>
                    <a:pt x="194" y="130"/>
                    <a:pt x="257" y="133"/>
                    <a:pt x="320" y="140"/>
                  </a:cubicBezTo>
                  <a:lnTo>
                    <a:pt x="326" y="140"/>
                  </a:lnTo>
                  <a:cubicBezTo>
                    <a:pt x="327" y="140"/>
                    <a:pt x="327" y="140"/>
                    <a:pt x="328" y="140"/>
                  </a:cubicBezTo>
                  <a:cubicBezTo>
                    <a:pt x="411" y="140"/>
                    <a:pt x="415" y="16"/>
                    <a:pt x="332" y="10"/>
                  </a:cubicBezTo>
                  <a:cubicBezTo>
                    <a:pt x="270" y="4"/>
                    <a:pt x="207" y="0"/>
                    <a:pt x="144" y="0"/>
                  </a:cubicBezTo>
                  <a:close/>
                  <a:moveTo>
                    <a:pt x="582" y="47"/>
                  </a:moveTo>
                  <a:cubicBezTo>
                    <a:pt x="551" y="47"/>
                    <a:pt x="525" y="69"/>
                    <a:pt x="519" y="100"/>
                  </a:cubicBezTo>
                  <a:cubicBezTo>
                    <a:pt x="512" y="135"/>
                    <a:pt x="535" y="168"/>
                    <a:pt x="570" y="176"/>
                  </a:cubicBezTo>
                  <a:cubicBezTo>
                    <a:pt x="651" y="192"/>
                    <a:pt x="731" y="215"/>
                    <a:pt x="810" y="243"/>
                  </a:cubicBezTo>
                  <a:cubicBezTo>
                    <a:pt x="817" y="244"/>
                    <a:pt x="825" y="246"/>
                    <a:pt x="832" y="246"/>
                  </a:cubicBezTo>
                  <a:cubicBezTo>
                    <a:pt x="905" y="246"/>
                    <a:pt x="923" y="144"/>
                    <a:pt x="854" y="120"/>
                  </a:cubicBezTo>
                  <a:cubicBezTo>
                    <a:pt x="770" y="90"/>
                    <a:pt x="683" y="66"/>
                    <a:pt x="596" y="49"/>
                  </a:cubicBezTo>
                  <a:cubicBezTo>
                    <a:pt x="592" y="48"/>
                    <a:pt x="587" y="47"/>
                    <a:pt x="582" y="47"/>
                  </a:cubicBezTo>
                  <a:close/>
                  <a:moveTo>
                    <a:pt x="1064" y="223"/>
                  </a:moveTo>
                  <a:cubicBezTo>
                    <a:pt x="1006" y="223"/>
                    <a:pt x="970" y="310"/>
                    <a:pt x="1035" y="344"/>
                  </a:cubicBezTo>
                  <a:cubicBezTo>
                    <a:pt x="1106" y="385"/>
                    <a:pt x="1171" y="434"/>
                    <a:pt x="1230" y="490"/>
                  </a:cubicBezTo>
                  <a:cubicBezTo>
                    <a:pt x="1242" y="501"/>
                    <a:pt x="1258" y="508"/>
                    <a:pt x="1276" y="508"/>
                  </a:cubicBezTo>
                  <a:cubicBezTo>
                    <a:pt x="1333" y="508"/>
                    <a:pt x="1362" y="437"/>
                    <a:pt x="1320" y="397"/>
                  </a:cubicBezTo>
                  <a:cubicBezTo>
                    <a:pt x="1253" y="332"/>
                    <a:pt x="1179" y="278"/>
                    <a:pt x="1100" y="233"/>
                  </a:cubicBezTo>
                  <a:cubicBezTo>
                    <a:pt x="1088" y="226"/>
                    <a:pt x="1076" y="223"/>
                    <a:pt x="1064" y="223"/>
                  </a:cubicBezTo>
                  <a:close/>
                  <a:moveTo>
                    <a:pt x="1436" y="578"/>
                  </a:moveTo>
                  <a:cubicBezTo>
                    <a:pt x="1392" y="578"/>
                    <a:pt x="1348" y="625"/>
                    <a:pt x="1377" y="676"/>
                  </a:cubicBezTo>
                  <a:cubicBezTo>
                    <a:pt x="1417" y="747"/>
                    <a:pt x="1447" y="822"/>
                    <a:pt x="1465" y="899"/>
                  </a:cubicBezTo>
                  <a:cubicBezTo>
                    <a:pt x="1472" y="929"/>
                    <a:pt x="1499" y="949"/>
                    <a:pt x="1528" y="949"/>
                  </a:cubicBezTo>
                  <a:lnTo>
                    <a:pt x="1529" y="950"/>
                  </a:lnTo>
                  <a:cubicBezTo>
                    <a:pt x="1535" y="949"/>
                    <a:pt x="1539" y="949"/>
                    <a:pt x="1544" y="946"/>
                  </a:cubicBezTo>
                  <a:cubicBezTo>
                    <a:pt x="1579" y="938"/>
                    <a:pt x="1600" y="903"/>
                    <a:pt x="1591" y="868"/>
                  </a:cubicBezTo>
                  <a:cubicBezTo>
                    <a:pt x="1570" y="779"/>
                    <a:pt x="1536" y="692"/>
                    <a:pt x="1489" y="612"/>
                  </a:cubicBezTo>
                  <a:cubicBezTo>
                    <a:pt x="1476" y="588"/>
                    <a:pt x="1456" y="578"/>
                    <a:pt x="1436" y="578"/>
                  </a:cubicBezTo>
                  <a:close/>
                  <a:moveTo>
                    <a:pt x="1559" y="1076"/>
                  </a:moveTo>
                  <a:cubicBezTo>
                    <a:pt x="1523" y="1076"/>
                    <a:pt x="1495" y="1105"/>
                    <a:pt x="1496" y="1141"/>
                  </a:cubicBezTo>
                  <a:lnTo>
                    <a:pt x="1496" y="1161"/>
                  </a:lnTo>
                  <a:cubicBezTo>
                    <a:pt x="1495" y="1237"/>
                    <a:pt x="1489" y="1314"/>
                    <a:pt x="1477" y="1388"/>
                  </a:cubicBezTo>
                  <a:cubicBezTo>
                    <a:pt x="1472" y="1427"/>
                    <a:pt x="1503" y="1462"/>
                    <a:pt x="1542" y="1463"/>
                  </a:cubicBezTo>
                  <a:lnTo>
                    <a:pt x="1543" y="1463"/>
                  </a:lnTo>
                  <a:cubicBezTo>
                    <a:pt x="1574" y="1462"/>
                    <a:pt x="1600" y="1439"/>
                    <a:pt x="1606" y="1409"/>
                  </a:cubicBezTo>
                  <a:cubicBezTo>
                    <a:pt x="1618" y="1327"/>
                    <a:pt x="1624" y="1244"/>
                    <a:pt x="1624" y="1161"/>
                  </a:cubicBezTo>
                  <a:lnTo>
                    <a:pt x="1624" y="1140"/>
                  </a:lnTo>
                  <a:cubicBezTo>
                    <a:pt x="1623" y="1104"/>
                    <a:pt x="1595" y="1076"/>
                    <a:pt x="1559" y="1076"/>
                  </a:cubicBezTo>
                  <a:close/>
                  <a:moveTo>
                    <a:pt x="1487" y="1590"/>
                  </a:moveTo>
                  <a:cubicBezTo>
                    <a:pt x="1462" y="1590"/>
                    <a:pt x="1436" y="1604"/>
                    <a:pt x="1427" y="1636"/>
                  </a:cubicBezTo>
                  <a:cubicBezTo>
                    <a:pt x="1407" y="1717"/>
                    <a:pt x="1381" y="1799"/>
                    <a:pt x="1353" y="1878"/>
                  </a:cubicBezTo>
                  <a:cubicBezTo>
                    <a:pt x="1341" y="1911"/>
                    <a:pt x="1360" y="1949"/>
                    <a:pt x="1393" y="1961"/>
                  </a:cubicBezTo>
                  <a:cubicBezTo>
                    <a:pt x="1400" y="1963"/>
                    <a:pt x="1407" y="1965"/>
                    <a:pt x="1415" y="1965"/>
                  </a:cubicBezTo>
                  <a:cubicBezTo>
                    <a:pt x="1443" y="1963"/>
                    <a:pt x="1467" y="1946"/>
                    <a:pt x="1476" y="1921"/>
                  </a:cubicBezTo>
                  <a:cubicBezTo>
                    <a:pt x="1505" y="1838"/>
                    <a:pt x="1531" y="1752"/>
                    <a:pt x="1552" y="1668"/>
                  </a:cubicBezTo>
                  <a:cubicBezTo>
                    <a:pt x="1563" y="1620"/>
                    <a:pt x="1525" y="1590"/>
                    <a:pt x="1487" y="1590"/>
                  </a:cubicBezTo>
                  <a:close/>
                  <a:moveTo>
                    <a:pt x="1316" y="2073"/>
                  </a:moveTo>
                  <a:cubicBezTo>
                    <a:pt x="1293" y="2073"/>
                    <a:pt x="1270" y="2085"/>
                    <a:pt x="1258" y="2113"/>
                  </a:cubicBezTo>
                  <a:cubicBezTo>
                    <a:pt x="1225" y="2189"/>
                    <a:pt x="1186" y="2265"/>
                    <a:pt x="1144" y="2339"/>
                  </a:cubicBezTo>
                  <a:cubicBezTo>
                    <a:pt x="1127" y="2370"/>
                    <a:pt x="1138" y="2410"/>
                    <a:pt x="1170" y="2427"/>
                  </a:cubicBezTo>
                  <a:cubicBezTo>
                    <a:pt x="1179" y="2433"/>
                    <a:pt x="1190" y="2435"/>
                    <a:pt x="1201" y="2435"/>
                  </a:cubicBezTo>
                  <a:lnTo>
                    <a:pt x="1202" y="2435"/>
                  </a:lnTo>
                  <a:cubicBezTo>
                    <a:pt x="1225" y="2435"/>
                    <a:pt x="1246" y="2422"/>
                    <a:pt x="1257" y="2402"/>
                  </a:cubicBezTo>
                  <a:cubicBezTo>
                    <a:pt x="1301" y="2326"/>
                    <a:pt x="1341" y="2245"/>
                    <a:pt x="1377" y="2167"/>
                  </a:cubicBezTo>
                  <a:cubicBezTo>
                    <a:pt x="1401" y="2114"/>
                    <a:pt x="1358" y="2073"/>
                    <a:pt x="1316" y="2073"/>
                  </a:cubicBezTo>
                  <a:close/>
                  <a:moveTo>
                    <a:pt x="1064" y="2526"/>
                  </a:moveTo>
                  <a:cubicBezTo>
                    <a:pt x="1045" y="2526"/>
                    <a:pt x="1026" y="2534"/>
                    <a:pt x="1012" y="2556"/>
                  </a:cubicBezTo>
                  <a:cubicBezTo>
                    <a:pt x="980" y="2602"/>
                    <a:pt x="948" y="2648"/>
                    <a:pt x="915" y="2692"/>
                  </a:cubicBezTo>
                  <a:cubicBezTo>
                    <a:pt x="904" y="2672"/>
                    <a:pt x="885" y="2660"/>
                    <a:pt x="864" y="2658"/>
                  </a:cubicBezTo>
                  <a:cubicBezTo>
                    <a:pt x="845" y="2657"/>
                    <a:pt x="825" y="2656"/>
                    <a:pt x="806" y="2656"/>
                  </a:cubicBezTo>
                  <a:cubicBezTo>
                    <a:pt x="731" y="2656"/>
                    <a:pt x="656" y="2668"/>
                    <a:pt x="584" y="2692"/>
                  </a:cubicBezTo>
                  <a:cubicBezTo>
                    <a:pt x="513" y="2718"/>
                    <a:pt x="538" y="2817"/>
                    <a:pt x="604" y="2817"/>
                  </a:cubicBezTo>
                  <a:cubicBezTo>
                    <a:pt x="610" y="2817"/>
                    <a:pt x="616" y="2817"/>
                    <a:pt x="623" y="2815"/>
                  </a:cubicBezTo>
                  <a:cubicBezTo>
                    <a:pt x="682" y="2796"/>
                    <a:pt x="745" y="2787"/>
                    <a:pt x="807" y="2787"/>
                  </a:cubicBezTo>
                  <a:cubicBezTo>
                    <a:pt x="821" y="2787"/>
                    <a:pt x="835" y="2787"/>
                    <a:pt x="849" y="2788"/>
                  </a:cubicBezTo>
                  <a:cubicBezTo>
                    <a:pt x="841" y="2827"/>
                    <a:pt x="872" y="2864"/>
                    <a:pt x="912" y="2864"/>
                  </a:cubicBezTo>
                  <a:lnTo>
                    <a:pt x="913" y="2864"/>
                  </a:lnTo>
                  <a:cubicBezTo>
                    <a:pt x="932" y="2864"/>
                    <a:pt x="951" y="2856"/>
                    <a:pt x="963" y="2840"/>
                  </a:cubicBezTo>
                  <a:cubicBezTo>
                    <a:pt x="1016" y="2773"/>
                    <a:pt x="1068" y="2701"/>
                    <a:pt x="1119" y="2628"/>
                  </a:cubicBezTo>
                  <a:cubicBezTo>
                    <a:pt x="1153" y="2577"/>
                    <a:pt x="1110" y="2526"/>
                    <a:pt x="1064" y="2526"/>
                  </a:cubicBezTo>
                  <a:close/>
                  <a:moveTo>
                    <a:pt x="1105" y="2722"/>
                  </a:moveTo>
                  <a:cubicBezTo>
                    <a:pt x="1044" y="2722"/>
                    <a:pt x="1013" y="2815"/>
                    <a:pt x="1082" y="2846"/>
                  </a:cubicBezTo>
                  <a:cubicBezTo>
                    <a:pt x="1155" y="2879"/>
                    <a:pt x="1225" y="2922"/>
                    <a:pt x="1286" y="2974"/>
                  </a:cubicBezTo>
                  <a:cubicBezTo>
                    <a:pt x="1298" y="2983"/>
                    <a:pt x="1313" y="2989"/>
                    <a:pt x="1328" y="2989"/>
                  </a:cubicBezTo>
                  <a:cubicBezTo>
                    <a:pt x="1388" y="2989"/>
                    <a:pt x="1416" y="2912"/>
                    <a:pt x="1368" y="2874"/>
                  </a:cubicBezTo>
                  <a:cubicBezTo>
                    <a:pt x="1297" y="2815"/>
                    <a:pt x="1218" y="2765"/>
                    <a:pt x="1134" y="2728"/>
                  </a:cubicBezTo>
                  <a:cubicBezTo>
                    <a:pt x="1124" y="2724"/>
                    <a:pt x="1114" y="2722"/>
                    <a:pt x="1105" y="2722"/>
                  </a:cubicBezTo>
                  <a:close/>
                  <a:moveTo>
                    <a:pt x="380" y="2806"/>
                  </a:moveTo>
                  <a:cubicBezTo>
                    <a:pt x="366" y="2806"/>
                    <a:pt x="350" y="2812"/>
                    <a:pt x="336" y="2826"/>
                  </a:cubicBezTo>
                  <a:cubicBezTo>
                    <a:pt x="264" y="2884"/>
                    <a:pt x="201" y="2955"/>
                    <a:pt x="153" y="3035"/>
                  </a:cubicBezTo>
                  <a:cubicBezTo>
                    <a:pt x="126" y="3078"/>
                    <a:pt x="157" y="3134"/>
                    <a:pt x="207" y="3134"/>
                  </a:cubicBezTo>
                  <a:cubicBezTo>
                    <a:pt x="230" y="3133"/>
                    <a:pt x="250" y="3121"/>
                    <a:pt x="262" y="3102"/>
                  </a:cubicBezTo>
                  <a:cubicBezTo>
                    <a:pt x="304" y="3035"/>
                    <a:pt x="356" y="2975"/>
                    <a:pt x="417" y="2926"/>
                  </a:cubicBezTo>
                  <a:cubicBezTo>
                    <a:pt x="477" y="2884"/>
                    <a:pt x="435" y="2806"/>
                    <a:pt x="380" y="2806"/>
                  </a:cubicBezTo>
                  <a:close/>
                  <a:moveTo>
                    <a:pt x="740" y="2932"/>
                  </a:moveTo>
                  <a:cubicBezTo>
                    <a:pt x="725" y="2932"/>
                    <a:pt x="709" y="2938"/>
                    <a:pt x="695" y="2951"/>
                  </a:cubicBezTo>
                  <a:cubicBezTo>
                    <a:pt x="638" y="3011"/>
                    <a:pt x="576" y="3069"/>
                    <a:pt x="512" y="3122"/>
                  </a:cubicBezTo>
                  <a:cubicBezTo>
                    <a:pt x="465" y="3161"/>
                    <a:pt x="492" y="3237"/>
                    <a:pt x="554" y="3237"/>
                  </a:cubicBezTo>
                  <a:cubicBezTo>
                    <a:pt x="568" y="3237"/>
                    <a:pt x="583" y="3232"/>
                    <a:pt x="595" y="3223"/>
                  </a:cubicBezTo>
                  <a:cubicBezTo>
                    <a:pt x="663" y="3165"/>
                    <a:pt x="727" y="3105"/>
                    <a:pt x="789" y="3041"/>
                  </a:cubicBezTo>
                  <a:cubicBezTo>
                    <a:pt x="831" y="2993"/>
                    <a:pt x="789" y="2932"/>
                    <a:pt x="740" y="2932"/>
                  </a:cubicBezTo>
                  <a:close/>
                  <a:moveTo>
                    <a:pt x="1512" y="3041"/>
                  </a:moveTo>
                  <a:cubicBezTo>
                    <a:pt x="1464" y="3041"/>
                    <a:pt x="1419" y="3100"/>
                    <a:pt x="1460" y="3149"/>
                  </a:cubicBezTo>
                  <a:cubicBezTo>
                    <a:pt x="1513" y="3213"/>
                    <a:pt x="1562" y="3280"/>
                    <a:pt x="1604" y="3352"/>
                  </a:cubicBezTo>
                  <a:cubicBezTo>
                    <a:pt x="1616" y="3371"/>
                    <a:pt x="1638" y="3383"/>
                    <a:pt x="1661" y="3383"/>
                  </a:cubicBezTo>
                  <a:lnTo>
                    <a:pt x="1661" y="3382"/>
                  </a:lnTo>
                  <a:cubicBezTo>
                    <a:pt x="1673" y="3382"/>
                    <a:pt x="1683" y="3379"/>
                    <a:pt x="1694" y="3374"/>
                  </a:cubicBezTo>
                  <a:cubicBezTo>
                    <a:pt x="1725" y="3355"/>
                    <a:pt x="1734" y="3315"/>
                    <a:pt x="1715" y="3284"/>
                  </a:cubicBezTo>
                  <a:cubicBezTo>
                    <a:pt x="1670" y="3208"/>
                    <a:pt x="1618" y="3134"/>
                    <a:pt x="1560" y="3066"/>
                  </a:cubicBezTo>
                  <a:cubicBezTo>
                    <a:pt x="1546" y="3049"/>
                    <a:pt x="1529" y="3041"/>
                    <a:pt x="1512" y="3041"/>
                  </a:cubicBezTo>
                  <a:close/>
                  <a:moveTo>
                    <a:pt x="123" y="3246"/>
                  </a:moveTo>
                  <a:cubicBezTo>
                    <a:pt x="88" y="3246"/>
                    <a:pt x="53" y="3271"/>
                    <a:pt x="58" y="3317"/>
                  </a:cubicBezTo>
                  <a:cubicBezTo>
                    <a:pt x="67" y="3388"/>
                    <a:pt x="118" y="3432"/>
                    <a:pt x="191" y="3432"/>
                  </a:cubicBezTo>
                  <a:cubicBezTo>
                    <a:pt x="241" y="3432"/>
                    <a:pt x="301" y="3414"/>
                    <a:pt x="370" y="3376"/>
                  </a:cubicBezTo>
                  <a:cubicBezTo>
                    <a:pt x="436" y="3342"/>
                    <a:pt x="401" y="3254"/>
                    <a:pt x="342" y="3254"/>
                  </a:cubicBezTo>
                  <a:cubicBezTo>
                    <a:pt x="332" y="3254"/>
                    <a:pt x="321" y="3257"/>
                    <a:pt x="310" y="3263"/>
                  </a:cubicBezTo>
                  <a:cubicBezTo>
                    <a:pt x="250" y="3295"/>
                    <a:pt x="214" y="3303"/>
                    <a:pt x="194" y="3303"/>
                  </a:cubicBezTo>
                  <a:cubicBezTo>
                    <a:pt x="191" y="3303"/>
                    <a:pt x="188" y="3303"/>
                    <a:pt x="186" y="3303"/>
                  </a:cubicBezTo>
                  <a:cubicBezTo>
                    <a:pt x="182" y="3264"/>
                    <a:pt x="153" y="3246"/>
                    <a:pt x="123" y="3246"/>
                  </a:cubicBezTo>
                  <a:close/>
                  <a:moveTo>
                    <a:pt x="1785" y="3482"/>
                  </a:moveTo>
                  <a:cubicBezTo>
                    <a:pt x="1743" y="3482"/>
                    <a:pt x="1700" y="3523"/>
                    <a:pt x="1723" y="3574"/>
                  </a:cubicBezTo>
                  <a:cubicBezTo>
                    <a:pt x="1757" y="3645"/>
                    <a:pt x="1789" y="3721"/>
                    <a:pt x="1822" y="3808"/>
                  </a:cubicBezTo>
                  <a:cubicBezTo>
                    <a:pt x="1830" y="3830"/>
                    <a:pt x="1851" y="3846"/>
                    <a:pt x="1875" y="3846"/>
                  </a:cubicBezTo>
                  <a:cubicBezTo>
                    <a:pt x="1876" y="3846"/>
                    <a:pt x="1877" y="3846"/>
                    <a:pt x="1878" y="3846"/>
                  </a:cubicBezTo>
                  <a:cubicBezTo>
                    <a:pt x="1888" y="3846"/>
                    <a:pt x="1896" y="3844"/>
                    <a:pt x="1904" y="3842"/>
                  </a:cubicBezTo>
                  <a:cubicBezTo>
                    <a:pt x="1937" y="3827"/>
                    <a:pt x="1953" y="3789"/>
                    <a:pt x="1940" y="3755"/>
                  </a:cubicBezTo>
                  <a:cubicBezTo>
                    <a:pt x="1909" y="3673"/>
                    <a:pt x="1876" y="3593"/>
                    <a:pt x="1841" y="3519"/>
                  </a:cubicBezTo>
                  <a:cubicBezTo>
                    <a:pt x="1828" y="3493"/>
                    <a:pt x="1806" y="3482"/>
                    <a:pt x="1785" y="3482"/>
                  </a:cubicBezTo>
                  <a:close/>
                  <a:moveTo>
                    <a:pt x="1955" y="3964"/>
                  </a:moveTo>
                  <a:cubicBezTo>
                    <a:pt x="1916" y="3964"/>
                    <a:pt x="1877" y="3995"/>
                    <a:pt x="1890" y="4046"/>
                  </a:cubicBezTo>
                  <a:cubicBezTo>
                    <a:pt x="1906" y="4128"/>
                    <a:pt x="1917" y="4210"/>
                    <a:pt x="1923" y="4293"/>
                  </a:cubicBezTo>
                  <a:cubicBezTo>
                    <a:pt x="1924" y="4327"/>
                    <a:pt x="1953" y="4354"/>
                    <a:pt x="1987" y="4354"/>
                  </a:cubicBezTo>
                  <a:lnTo>
                    <a:pt x="1991" y="4354"/>
                  </a:lnTo>
                  <a:cubicBezTo>
                    <a:pt x="2025" y="4351"/>
                    <a:pt x="2054" y="4321"/>
                    <a:pt x="2052" y="4285"/>
                  </a:cubicBezTo>
                  <a:cubicBezTo>
                    <a:pt x="2047" y="4196"/>
                    <a:pt x="2035" y="4108"/>
                    <a:pt x="2017" y="4019"/>
                  </a:cubicBezTo>
                  <a:cubicBezTo>
                    <a:pt x="2011" y="3981"/>
                    <a:pt x="1983" y="3964"/>
                    <a:pt x="1955" y="3964"/>
                  </a:cubicBezTo>
                  <a:close/>
                  <a:moveTo>
                    <a:pt x="1984" y="4483"/>
                  </a:moveTo>
                  <a:cubicBezTo>
                    <a:pt x="1950" y="4483"/>
                    <a:pt x="1922" y="4509"/>
                    <a:pt x="1920" y="4543"/>
                  </a:cubicBezTo>
                  <a:cubicBezTo>
                    <a:pt x="1913" y="4626"/>
                    <a:pt x="1901" y="4709"/>
                    <a:pt x="1884" y="4791"/>
                  </a:cubicBezTo>
                  <a:cubicBezTo>
                    <a:pt x="1877" y="4825"/>
                    <a:pt x="1900" y="4860"/>
                    <a:pt x="1935" y="4867"/>
                  </a:cubicBezTo>
                  <a:cubicBezTo>
                    <a:pt x="1939" y="4868"/>
                    <a:pt x="1943" y="4868"/>
                    <a:pt x="1948" y="4868"/>
                  </a:cubicBezTo>
                  <a:cubicBezTo>
                    <a:pt x="1979" y="4868"/>
                    <a:pt x="2004" y="4847"/>
                    <a:pt x="2011" y="4817"/>
                  </a:cubicBezTo>
                  <a:cubicBezTo>
                    <a:pt x="2029" y="4731"/>
                    <a:pt x="2041" y="4642"/>
                    <a:pt x="2050" y="4553"/>
                  </a:cubicBezTo>
                  <a:cubicBezTo>
                    <a:pt x="2052" y="4518"/>
                    <a:pt x="2025" y="4486"/>
                    <a:pt x="1989" y="4483"/>
                  </a:cubicBezTo>
                  <a:cubicBezTo>
                    <a:pt x="1988" y="4483"/>
                    <a:pt x="1986" y="4483"/>
                    <a:pt x="1984" y="4483"/>
                  </a:cubicBezTo>
                  <a:close/>
                  <a:moveTo>
                    <a:pt x="1881" y="4990"/>
                  </a:moveTo>
                  <a:cubicBezTo>
                    <a:pt x="1854" y="4990"/>
                    <a:pt x="1828" y="5007"/>
                    <a:pt x="1820" y="5034"/>
                  </a:cubicBezTo>
                  <a:cubicBezTo>
                    <a:pt x="1793" y="5114"/>
                    <a:pt x="1762" y="5192"/>
                    <a:pt x="1727" y="5268"/>
                  </a:cubicBezTo>
                  <a:cubicBezTo>
                    <a:pt x="1713" y="5301"/>
                    <a:pt x="1727" y="5339"/>
                    <a:pt x="1759" y="5353"/>
                  </a:cubicBezTo>
                  <a:cubicBezTo>
                    <a:pt x="1767" y="5357"/>
                    <a:pt x="1777" y="5360"/>
                    <a:pt x="1786" y="5360"/>
                  </a:cubicBezTo>
                  <a:lnTo>
                    <a:pt x="1786" y="5359"/>
                  </a:lnTo>
                  <a:cubicBezTo>
                    <a:pt x="1812" y="5359"/>
                    <a:pt x="1834" y="5345"/>
                    <a:pt x="1845" y="5323"/>
                  </a:cubicBezTo>
                  <a:cubicBezTo>
                    <a:pt x="1882" y="5241"/>
                    <a:pt x="1914" y="5158"/>
                    <a:pt x="1943" y="5075"/>
                  </a:cubicBezTo>
                  <a:cubicBezTo>
                    <a:pt x="1953" y="5041"/>
                    <a:pt x="1935" y="5005"/>
                    <a:pt x="1901" y="4993"/>
                  </a:cubicBezTo>
                  <a:cubicBezTo>
                    <a:pt x="1894" y="4990"/>
                    <a:pt x="1888" y="4990"/>
                    <a:pt x="1881" y="4990"/>
                  </a:cubicBezTo>
                  <a:close/>
                  <a:moveTo>
                    <a:pt x="1272" y="5314"/>
                  </a:moveTo>
                  <a:cubicBezTo>
                    <a:pt x="1265" y="5314"/>
                    <a:pt x="1258" y="5315"/>
                    <a:pt x="1250" y="5317"/>
                  </a:cubicBezTo>
                  <a:cubicBezTo>
                    <a:pt x="1155" y="5348"/>
                    <a:pt x="1072" y="5407"/>
                    <a:pt x="1011" y="5484"/>
                  </a:cubicBezTo>
                  <a:cubicBezTo>
                    <a:pt x="988" y="5513"/>
                    <a:pt x="992" y="5554"/>
                    <a:pt x="1020" y="5577"/>
                  </a:cubicBezTo>
                  <a:cubicBezTo>
                    <a:pt x="1032" y="5585"/>
                    <a:pt x="1046" y="5590"/>
                    <a:pt x="1060" y="5590"/>
                  </a:cubicBezTo>
                  <a:cubicBezTo>
                    <a:pt x="1080" y="5590"/>
                    <a:pt x="1099" y="5581"/>
                    <a:pt x="1111" y="5566"/>
                  </a:cubicBezTo>
                  <a:cubicBezTo>
                    <a:pt x="1157" y="5507"/>
                    <a:pt x="1218" y="5464"/>
                    <a:pt x="1289" y="5442"/>
                  </a:cubicBezTo>
                  <a:cubicBezTo>
                    <a:pt x="1364" y="5417"/>
                    <a:pt x="1339" y="5314"/>
                    <a:pt x="1272" y="5314"/>
                  </a:cubicBezTo>
                  <a:close/>
                  <a:moveTo>
                    <a:pt x="1522" y="5311"/>
                  </a:moveTo>
                  <a:cubicBezTo>
                    <a:pt x="1454" y="5311"/>
                    <a:pt x="1432" y="5418"/>
                    <a:pt x="1508" y="5439"/>
                  </a:cubicBezTo>
                  <a:cubicBezTo>
                    <a:pt x="1547" y="5448"/>
                    <a:pt x="1583" y="5463"/>
                    <a:pt x="1619" y="5480"/>
                  </a:cubicBezTo>
                  <a:cubicBezTo>
                    <a:pt x="1616" y="5483"/>
                    <a:pt x="1614" y="5487"/>
                    <a:pt x="1611" y="5491"/>
                  </a:cubicBezTo>
                  <a:cubicBezTo>
                    <a:pt x="1568" y="5563"/>
                    <a:pt x="1521" y="5633"/>
                    <a:pt x="1471" y="5700"/>
                  </a:cubicBezTo>
                  <a:cubicBezTo>
                    <a:pt x="1439" y="5742"/>
                    <a:pt x="1469" y="5804"/>
                    <a:pt x="1523" y="5804"/>
                  </a:cubicBezTo>
                  <a:cubicBezTo>
                    <a:pt x="1543" y="5804"/>
                    <a:pt x="1563" y="5795"/>
                    <a:pt x="1575" y="5779"/>
                  </a:cubicBezTo>
                  <a:cubicBezTo>
                    <a:pt x="1628" y="5708"/>
                    <a:pt x="1678" y="5633"/>
                    <a:pt x="1723" y="5557"/>
                  </a:cubicBezTo>
                  <a:cubicBezTo>
                    <a:pt x="1726" y="5553"/>
                    <a:pt x="1727" y="5549"/>
                    <a:pt x="1729" y="5545"/>
                  </a:cubicBezTo>
                  <a:cubicBezTo>
                    <a:pt x="1739" y="5550"/>
                    <a:pt x="1750" y="5553"/>
                    <a:pt x="1760" y="5553"/>
                  </a:cubicBezTo>
                  <a:cubicBezTo>
                    <a:pt x="1816" y="5553"/>
                    <a:pt x="1852" y="5472"/>
                    <a:pt x="1794" y="5434"/>
                  </a:cubicBezTo>
                  <a:cubicBezTo>
                    <a:pt x="1718" y="5379"/>
                    <a:pt x="1632" y="5339"/>
                    <a:pt x="1542" y="5313"/>
                  </a:cubicBezTo>
                  <a:cubicBezTo>
                    <a:pt x="1535" y="5311"/>
                    <a:pt x="1528" y="5311"/>
                    <a:pt x="1522" y="5311"/>
                  </a:cubicBezTo>
                  <a:close/>
                  <a:moveTo>
                    <a:pt x="1955" y="5592"/>
                  </a:moveTo>
                  <a:cubicBezTo>
                    <a:pt x="1906" y="5592"/>
                    <a:pt x="1863" y="5653"/>
                    <a:pt x="1905" y="5701"/>
                  </a:cubicBezTo>
                  <a:cubicBezTo>
                    <a:pt x="1961" y="5761"/>
                    <a:pt x="2015" y="5827"/>
                    <a:pt x="2063" y="5895"/>
                  </a:cubicBezTo>
                  <a:cubicBezTo>
                    <a:pt x="2075" y="5911"/>
                    <a:pt x="2095" y="5922"/>
                    <a:pt x="2115" y="5922"/>
                  </a:cubicBezTo>
                  <a:cubicBezTo>
                    <a:pt x="2128" y="5922"/>
                    <a:pt x="2142" y="5918"/>
                    <a:pt x="2152" y="5910"/>
                  </a:cubicBezTo>
                  <a:cubicBezTo>
                    <a:pt x="2182" y="5888"/>
                    <a:pt x="2189" y="5848"/>
                    <a:pt x="2168" y="5819"/>
                  </a:cubicBezTo>
                  <a:cubicBezTo>
                    <a:pt x="2116" y="5746"/>
                    <a:pt x="2060" y="5677"/>
                    <a:pt x="1999" y="5611"/>
                  </a:cubicBezTo>
                  <a:cubicBezTo>
                    <a:pt x="1985" y="5598"/>
                    <a:pt x="1969" y="5592"/>
                    <a:pt x="1955" y="5592"/>
                  </a:cubicBezTo>
                  <a:close/>
                  <a:moveTo>
                    <a:pt x="949" y="5692"/>
                  </a:moveTo>
                  <a:cubicBezTo>
                    <a:pt x="922" y="5692"/>
                    <a:pt x="896" y="5707"/>
                    <a:pt x="888" y="5741"/>
                  </a:cubicBezTo>
                  <a:cubicBezTo>
                    <a:pt x="873" y="5804"/>
                    <a:pt x="865" y="5869"/>
                    <a:pt x="865" y="5934"/>
                  </a:cubicBezTo>
                  <a:cubicBezTo>
                    <a:pt x="865" y="5966"/>
                    <a:pt x="869" y="5998"/>
                    <a:pt x="876" y="6029"/>
                  </a:cubicBezTo>
                  <a:cubicBezTo>
                    <a:pt x="882" y="6058"/>
                    <a:pt x="909" y="6078"/>
                    <a:pt x="939" y="6078"/>
                  </a:cubicBezTo>
                  <a:cubicBezTo>
                    <a:pt x="944" y="6078"/>
                    <a:pt x="949" y="6077"/>
                    <a:pt x="955" y="6075"/>
                  </a:cubicBezTo>
                  <a:cubicBezTo>
                    <a:pt x="989" y="6067"/>
                    <a:pt x="1009" y="6033"/>
                    <a:pt x="1001" y="5998"/>
                  </a:cubicBezTo>
                  <a:cubicBezTo>
                    <a:pt x="997" y="5976"/>
                    <a:pt x="995" y="5955"/>
                    <a:pt x="995" y="5934"/>
                  </a:cubicBezTo>
                  <a:cubicBezTo>
                    <a:pt x="995" y="5879"/>
                    <a:pt x="1001" y="5824"/>
                    <a:pt x="1013" y="5772"/>
                  </a:cubicBezTo>
                  <a:cubicBezTo>
                    <a:pt x="1025" y="5722"/>
                    <a:pt x="987" y="5692"/>
                    <a:pt x="949" y="5692"/>
                  </a:cubicBezTo>
                  <a:close/>
                  <a:moveTo>
                    <a:pt x="1353" y="5865"/>
                  </a:moveTo>
                  <a:cubicBezTo>
                    <a:pt x="1337" y="5865"/>
                    <a:pt x="1321" y="5872"/>
                    <a:pt x="1306" y="5887"/>
                  </a:cubicBezTo>
                  <a:cubicBezTo>
                    <a:pt x="1251" y="5943"/>
                    <a:pt x="1187" y="5991"/>
                    <a:pt x="1116" y="6027"/>
                  </a:cubicBezTo>
                  <a:cubicBezTo>
                    <a:pt x="1054" y="6055"/>
                    <a:pt x="1074" y="6150"/>
                    <a:pt x="1143" y="6150"/>
                  </a:cubicBezTo>
                  <a:cubicBezTo>
                    <a:pt x="1153" y="6150"/>
                    <a:pt x="1162" y="6149"/>
                    <a:pt x="1170" y="6145"/>
                  </a:cubicBezTo>
                  <a:cubicBezTo>
                    <a:pt x="1241" y="6113"/>
                    <a:pt x="1317" y="6058"/>
                    <a:pt x="1397" y="5980"/>
                  </a:cubicBezTo>
                  <a:cubicBezTo>
                    <a:pt x="1449" y="5934"/>
                    <a:pt x="1405" y="5865"/>
                    <a:pt x="1353" y="5865"/>
                  </a:cubicBezTo>
                  <a:close/>
                  <a:moveTo>
                    <a:pt x="2257" y="6007"/>
                  </a:moveTo>
                  <a:cubicBezTo>
                    <a:pt x="2212" y="6007"/>
                    <a:pt x="2166" y="6055"/>
                    <a:pt x="2199" y="6107"/>
                  </a:cubicBezTo>
                  <a:cubicBezTo>
                    <a:pt x="2239" y="6177"/>
                    <a:pt x="2279" y="6252"/>
                    <a:pt x="2318" y="6331"/>
                  </a:cubicBezTo>
                  <a:cubicBezTo>
                    <a:pt x="2330" y="6353"/>
                    <a:pt x="2353" y="6368"/>
                    <a:pt x="2377" y="6368"/>
                  </a:cubicBezTo>
                  <a:cubicBezTo>
                    <a:pt x="2386" y="6368"/>
                    <a:pt x="2397" y="6365"/>
                    <a:pt x="2405" y="6361"/>
                  </a:cubicBezTo>
                  <a:cubicBezTo>
                    <a:pt x="2437" y="6345"/>
                    <a:pt x="2451" y="6307"/>
                    <a:pt x="2435" y="6275"/>
                  </a:cubicBezTo>
                  <a:cubicBezTo>
                    <a:pt x="2394" y="6193"/>
                    <a:pt x="2353" y="6114"/>
                    <a:pt x="2312" y="6042"/>
                  </a:cubicBezTo>
                  <a:cubicBezTo>
                    <a:pt x="2298" y="6017"/>
                    <a:pt x="2278" y="6007"/>
                    <a:pt x="2257" y="6007"/>
                  </a:cubicBezTo>
                  <a:close/>
                  <a:moveTo>
                    <a:pt x="2485" y="6473"/>
                  </a:moveTo>
                  <a:cubicBezTo>
                    <a:pt x="2444" y="6473"/>
                    <a:pt x="2402" y="6512"/>
                    <a:pt x="2424" y="6563"/>
                  </a:cubicBezTo>
                  <a:cubicBezTo>
                    <a:pt x="2456" y="6641"/>
                    <a:pt x="2484" y="6720"/>
                    <a:pt x="2507" y="6800"/>
                  </a:cubicBezTo>
                  <a:cubicBezTo>
                    <a:pt x="2515" y="6828"/>
                    <a:pt x="2540" y="6848"/>
                    <a:pt x="2570" y="6848"/>
                  </a:cubicBezTo>
                  <a:cubicBezTo>
                    <a:pt x="2612" y="6848"/>
                    <a:pt x="2643" y="6807"/>
                    <a:pt x="2631" y="6765"/>
                  </a:cubicBezTo>
                  <a:cubicBezTo>
                    <a:pt x="2607" y="6680"/>
                    <a:pt x="2578" y="6595"/>
                    <a:pt x="2543" y="6514"/>
                  </a:cubicBezTo>
                  <a:cubicBezTo>
                    <a:pt x="2531" y="6485"/>
                    <a:pt x="2508" y="6473"/>
                    <a:pt x="2485" y="6473"/>
                  </a:cubicBezTo>
                  <a:close/>
                  <a:moveTo>
                    <a:pt x="2623" y="6970"/>
                  </a:moveTo>
                  <a:cubicBezTo>
                    <a:pt x="2620" y="6970"/>
                    <a:pt x="2617" y="6971"/>
                    <a:pt x="2614" y="6971"/>
                  </a:cubicBezTo>
                  <a:cubicBezTo>
                    <a:pt x="2579" y="6976"/>
                    <a:pt x="2553" y="7008"/>
                    <a:pt x="2559" y="7045"/>
                  </a:cubicBezTo>
                  <a:cubicBezTo>
                    <a:pt x="2568" y="7117"/>
                    <a:pt x="2574" y="7192"/>
                    <a:pt x="2574" y="7265"/>
                  </a:cubicBezTo>
                  <a:lnTo>
                    <a:pt x="2574" y="7292"/>
                  </a:lnTo>
                  <a:cubicBezTo>
                    <a:pt x="2572" y="7328"/>
                    <a:pt x="2600" y="7357"/>
                    <a:pt x="2636" y="7359"/>
                  </a:cubicBezTo>
                  <a:lnTo>
                    <a:pt x="2638" y="7359"/>
                  </a:lnTo>
                  <a:cubicBezTo>
                    <a:pt x="2674" y="7359"/>
                    <a:pt x="2703" y="7331"/>
                    <a:pt x="2703" y="7295"/>
                  </a:cubicBezTo>
                  <a:lnTo>
                    <a:pt x="2703" y="7265"/>
                  </a:lnTo>
                  <a:cubicBezTo>
                    <a:pt x="2703" y="7186"/>
                    <a:pt x="2698" y="7106"/>
                    <a:pt x="2687" y="7026"/>
                  </a:cubicBezTo>
                  <a:cubicBezTo>
                    <a:pt x="2684" y="6994"/>
                    <a:pt x="2655" y="6970"/>
                    <a:pt x="2623" y="6970"/>
                  </a:cubicBezTo>
                  <a:close/>
                  <a:moveTo>
                    <a:pt x="2612" y="7487"/>
                  </a:moveTo>
                  <a:cubicBezTo>
                    <a:pt x="2584" y="7487"/>
                    <a:pt x="2556" y="7503"/>
                    <a:pt x="2549" y="7540"/>
                  </a:cubicBezTo>
                  <a:cubicBezTo>
                    <a:pt x="2536" y="7622"/>
                    <a:pt x="2515" y="7702"/>
                    <a:pt x="2488" y="7781"/>
                  </a:cubicBezTo>
                  <a:cubicBezTo>
                    <a:pt x="2476" y="7815"/>
                    <a:pt x="2495" y="7851"/>
                    <a:pt x="2528" y="7863"/>
                  </a:cubicBezTo>
                  <a:cubicBezTo>
                    <a:pt x="2535" y="7865"/>
                    <a:pt x="2541" y="7867"/>
                    <a:pt x="2549" y="7867"/>
                  </a:cubicBezTo>
                  <a:cubicBezTo>
                    <a:pt x="2576" y="7867"/>
                    <a:pt x="2602" y="7848"/>
                    <a:pt x="2611" y="7823"/>
                  </a:cubicBezTo>
                  <a:cubicBezTo>
                    <a:pt x="2639" y="7737"/>
                    <a:pt x="2662" y="7650"/>
                    <a:pt x="2678" y="7563"/>
                  </a:cubicBezTo>
                  <a:cubicBezTo>
                    <a:pt x="2686" y="7515"/>
                    <a:pt x="2649" y="7487"/>
                    <a:pt x="2612" y="7487"/>
                  </a:cubicBezTo>
                  <a:close/>
                  <a:moveTo>
                    <a:pt x="2447" y="7972"/>
                  </a:moveTo>
                  <a:cubicBezTo>
                    <a:pt x="2425" y="7972"/>
                    <a:pt x="2403" y="7983"/>
                    <a:pt x="2390" y="8010"/>
                  </a:cubicBezTo>
                  <a:cubicBezTo>
                    <a:pt x="2352" y="8085"/>
                    <a:pt x="2309" y="8155"/>
                    <a:pt x="2261" y="8224"/>
                  </a:cubicBezTo>
                  <a:cubicBezTo>
                    <a:pt x="2231" y="8266"/>
                    <a:pt x="2262" y="8325"/>
                    <a:pt x="2314" y="8325"/>
                  </a:cubicBezTo>
                  <a:cubicBezTo>
                    <a:pt x="2336" y="8325"/>
                    <a:pt x="2356" y="8314"/>
                    <a:pt x="2368" y="8298"/>
                  </a:cubicBezTo>
                  <a:cubicBezTo>
                    <a:pt x="2418" y="8225"/>
                    <a:pt x="2464" y="8149"/>
                    <a:pt x="2505" y="8069"/>
                  </a:cubicBezTo>
                  <a:cubicBezTo>
                    <a:pt x="2534" y="8017"/>
                    <a:pt x="2490" y="7972"/>
                    <a:pt x="2447" y="7972"/>
                  </a:cubicBezTo>
                  <a:close/>
                  <a:moveTo>
                    <a:pt x="2151" y="8397"/>
                  </a:moveTo>
                  <a:cubicBezTo>
                    <a:pt x="2135" y="8397"/>
                    <a:pt x="2118" y="8403"/>
                    <a:pt x="2104" y="8419"/>
                  </a:cubicBezTo>
                  <a:cubicBezTo>
                    <a:pt x="2048" y="8482"/>
                    <a:pt x="1988" y="8540"/>
                    <a:pt x="1925" y="8595"/>
                  </a:cubicBezTo>
                  <a:cubicBezTo>
                    <a:pt x="1880" y="8634"/>
                    <a:pt x="1908" y="8709"/>
                    <a:pt x="1968" y="8709"/>
                  </a:cubicBezTo>
                  <a:cubicBezTo>
                    <a:pt x="1983" y="8709"/>
                    <a:pt x="1999" y="8702"/>
                    <a:pt x="2009" y="8693"/>
                  </a:cubicBezTo>
                  <a:cubicBezTo>
                    <a:pt x="2078" y="8634"/>
                    <a:pt x="2140" y="8572"/>
                    <a:pt x="2201" y="8506"/>
                  </a:cubicBezTo>
                  <a:cubicBezTo>
                    <a:pt x="2244" y="8458"/>
                    <a:pt x="2200" y="8397"/>
                    <a:pt x="2151" y="8397"/>
                  </a:cubicBezTo>
                  <a:close/>
                  <a:moveTo>
                    <a:pt x="1761" y="8737"/>
                  </a:moveTo>
                  <a:cubicBezTo>
                    <a:pt x="1750" y="8737"/>
                    <a:pt x="1738" y="8740"/>
                    <a:pt x="1726" y="8748"/>
                  </a:cubicBezTo>
                  <a:cubicBezTo>
                    <a:pt x="1656" y="8794"/>
                    <a:pt x="1584" y="8837"/>
                    <a:pt x="1511" y="8876"/>
                  </a:cubicBezTo>
                  <a:cubicBezTo>
                    <a:pt x="1449" y="8905"/>
                    <a:pt x="1471" y="8998"/>
                    <a:pt x="1539" y="8998"/>
                  </a:cubicBezTo>
                  <a:cubicBezTo>
                    <a:pt x="1550" y="8998"/>
                    <a:pt x="1559" y="8995"/>
                    <a:pt x="1568" y="8991"/>
                  </a:cubicBezTo>
                  <a:cubicBezTo>
                    <a:pt x="1648" y="8951"/>
                    <a:pt x="1725" y="8905"/>
                    <a:pt x="1798" y="8856"/>
                  </a:cubicBezTo>
                  <a:cubicBezTo>
                    <a:pt x="1855" y="8815"/>
                    <a:pt x="1816" y="8737"/>
                    <a:pt x="1761" y="8737"/>
                  </a:cubicBezTo>
                  <a:close/>
                  <a:moveTo>
                    <a:pt x="1302" y="8966"/>
                  </a:moveTo>
                  <a:cubicBezTo>
                    <a:pt x="1296" y="8966"/>
                    <a:pt x="1288" y="8967"/>
                    <a:pt x="1281" y="8970"/>
                  </a:cubicBezTo>
                  <a:cubicBezTo>
                    <a:pt x="1203" y="8994"/>
                    <a:pt x="1124" y="9008"/>
                    <a:pt x="1044" y="9012"/>
                  </a:cubicBezTo>
                  <a:cubicBezTo>
                    <a:pt x="961" y="9018"/>
                    <a:pt x="963" y="9139"/>
                    <a:pt x="1046" y="9142"/>
                  </a:cubicBezTo>
                  <a:lnTo>
                    <a:pt x="1048" y="9142"/>
                  </a:lnTo>
                  <a:cubicBezTo>
                    <a:pt x="1139" y="9138"/>
                    <a:pt x="1231" y="9121"/>
                    <a:pt x="1318" y="9093"/>
                  </a:cubicBezTo>
                  <a:cubicBezTo>
                    <a:pt x="1393" y="9069"/>
                    <a:pt x="1369" y="8966"/>
                    <a:pt x="1302" y="8966"/>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0" name="Google Shape;1520;p43"/>
          <p:cNvGrpSpPr/>
          <p:nvPr/>
        </p:nvGrpSpPr>
        <p:grpSpPr>
          <a:xfrm>
            <a:off x="3702870" y="3961624"/>
            <a:ext cx="1325186" cy="899293"/>
            <a:chOff x="4320095" y="3723374"/>
            <a:chExt cx="1325186" cy="899293"/>
          </a:xfrm>
        </p:grpSpPr>
        <p:sp>
          <p:nvSpPr>
            <p:cNvPr id="1521" name="Google Shape;1521;p43"/>
            <p:cNvSpPr/>
            <p:nvPr/>
          </p:nvSpPr>
          <p:spPr>
            <a:xfrm rot="-6974892" flipH="1">
              <a:off x="4339220" y="3850516"/>
              <a:ext cx="332828" cy="249621"/>
            </a:xfrm>
            <a:custGeom>
              <a:avLst/>
              <a:gdLst/>
              <a:ahLst/>
              <a:cxnLst/>
              <a:rect l="l" t="t" r="r" b="b"/>
              <a:pathLst>
                <a:path w="3228" h="2421" extrusionOk="0">
                  <a:moveTo>
                    <a:pt x="2486" y="130"/>
                  </a:moveTo>
                  <a:cubicBezTo>
                    <a:pt x="2908" y="130"/>
                    <a:pt x="3047" y="157"/>
                    <a:pt x="3092" y="171"/>
                  </a:cubicBezTo>
                  <a:cubicBezTo>
                    <a:pt x="3052" y="288"/>
                    <a:pt x="2799" y="510"/>
                    <a:pt x="2605" y="650"/>
                  </a:cubicBezTo>
                  <a:cubicBezTo>
                    <a:pt x="2397" y="606"/>
                    <a:pt x="1182" y="352"/>
                    <a:pt x="515" y="241"/>
                  </a:cubicBezTo>
                  <a:cubicBezTo>
                    <a:pt x="1011" y="185"/>
                    <a:pt x="1866" y="130"/>
                    <a:pt x="2486" y="130"/>
                  </a:cubicBezTo>
                  <a:close/>
                  <a:moveTo>
                    <a:pt x="372" y="350"/>
                  </a:moveTo>
                  <a:cubicBezTo>
                    <a:pt x="882" y="429"/>
                    <a:pt x="1942" y="642"/>
                    <a:pt x="2564" y="773"/>
                  </a:cubicBezTo>
                  <a:cubicBezTo>
                    <a:pt x="2664" y="1158"/>
                    <a:pt x="2762" y="1605"/>
                    <a:pt x="2755" y="1701"/>
                  </a:cubicBezTo>
                  <a:cubicBezTo>
                    <a:pt x="2699" y="1698"/>
                    <a:pt x="2541" y="1632"/>
                    <a:pt x="2389" y="1543"/>
                  </a:cubicBezTo>
                  <a:cubicBezTo>
                    <a:pt x="2380" y="1439"/>
                    <a:pt x="2367" y="1323"/>
                    <a:pt x="2351" y="1192"/>
                  </a:cubicBezTo>
                  <a:cubicBezTo>
                    <a:pt x="2349" y="1168"/>
                    <a:pt x="2333" y="1148"/>
                    <a:pt x="2310" y="1140"/>
                  </a:cubicBezTo>
                  <a:cubicBezTo>
                    <a:pt x="1703" y="904"/>
                    <a:pt x="805" y="545"/>
                    <a:pt x="372" y="350"/>
                  </a:cubicBezTo>
                  <a:close/>
                  <a:moveTo>
                    <a:pt x="295" y="455"/>
                  </a:moveTo>
                  <a:cubicBezTo>
                    <a:pt x="573" y="586"/>
                    <a:pt x="1127" y="818"/>
                    <a:pt x="2227" y="1247"/>
                  </a:cubicBezTo>
                  <a:cubicBezTo>
                    <a:pt x="2239" y="1351"/>
                    <a:pt x="2251" y="1458"/>
                    <a:pt x="2259" y="1563"/>
                  </a:cubicBezTo>
                  <a:cubicBezTo>
                    <a:pt x="2257" y="1577"/>
                    <a:pt x="2258" y="1592"/>
                    <a:pt x="2263" y="1605"/>
                  </a:cubicBezTo>
                  <a:cubicBezTo>
                    <a:pt x="2287" y="1912"/>
                    <a:pt x="2294" y="2189"/>
                    <a:pt x="2267" y="2280"/>
                  </a:cubicBezTo>
                  <a:cubicBezTo>
                    <a:pt x="2020" y="2142"/>
                    <a:pt x="746" y="951"/>
                    <a:pt x="295" y="455"/>
                  </a:cubicBezTo>
                  <a:close/>
                  <a:moveTo>
                    <a:pt x="2486" y="1"/>
                  </a:moveTo>
                  <a:cubicBezTo>
                    <a:pt x="1782" y="1"/>
                    <a:pt x="283" y="90"/>
                    <a:pt x="57" y="199"/>
                  </a:cubicBezTo>
                  <a:lnTo>
                    <a:pt x="51" y="201"/>
                  </a:lnTo>
                  <a:cubicBezTo>
                    <a:pt x="47" y="204"/>
                    <a:pt x="44" y="205"/>
                    <a:pt x="40" y="208"/>
                  </a:cubicBezTo>
                  <a:lnTo>
                    <a:pt x="36" y="212"/>
                  </a:lnTo>
                  <a:cubicBezTo>
                    <a:pt x="33" y="215"/>
                    <a:pt x="31" y="217"/>
                    <a:pt x="29" y="220"/>
                  </a:cubicBezTo>
                  <a:lnTo>
                    <a:pt x="28" y="221"/>
                  </a:lnTo>
                  <a:cubicBezTo>
                    <a:pt x="28" y="221"/>
                    <a:pt x="27" y="223"/>
                    <a:pt x="27" y="223"/>
                  </a:cubicBezTo>
                  <a:lnTo>
                    <a:pt x="25" y="224"/>
                  </a:lnTo>
                  <a:cubicBezTo>
                    <a:pt x="23" y="229"/>
                    <a:pt x="19" y="235"/>
                    <a:pt x="17" y="241"/>
                  </a:cubicBezTo>
                  <a:cubicBezTo>
                    <a:pt x="0" y="281"/>
                    <a:pt x="25" y="323"/>
                    <a:pt x="51" y="358"/>
                  </a:cubicBezTo>
                  <a:cubicBezTo>
                    <a:pt x="255" y="656"/>
                    <a:pt x="2076" y="2420"/>
                    <a:pt x="2287" y="2420"/>
                  </a:cubicBezTo>
                  <a:cubicBezTo>
                    <a:pt x="2295" y="2420"/>
                    <a:pt x="2303" y="2419"/>
                    <a:pt x="2310" y="2416"/>
                  </a:cubicBezTo>
                  <a:cubicBezTo>
                    <a:pt x="2349" y="2406"/>
                    <a:pt x="2450" y="2374"/>
                    <a:pt x="2402" y="1698"/>
                  </a:cubicBezTo>
                  <a:lnTo>
                    <a:pt x="2402" y="1698"/>
                  </a:lnTo>
                  <a:cubicBezTo>
                    <a:pt x="2515" y="1759"/>
                    <a:pt x="2668" y="1829"/>
                    <a:pt x="2765" y="1829"/>
                  </a:cubicBezTo>
                  <a:cubicBezTo>
                    <a:pt x="2777" y="1829"/>
                    <a:pt x="2789" y="1828"/>
                    <a:pt x="2801" y="1825"/>
                  </a:cubicBezTo>
                  <a:cubicBezTo>
                    <a:pt x="2827" y="1820"/>
                    <a:pt x="2851" y="1803"/>
                    <a:pt x="2866" y="1779"/>
                  </a:cubicBezTo>
                  <a:cubicBezTo>
                    <a:pt x="2921" y="1684"/>
                    <a:pt x="2803" y="1172"/>
                    <a:pt x="2691" y="748"/>
                  </a:cubicBezTo>
                  <a:cubicBezTo>
                    <a:pt x="2831" y="646"/>
                    <a:pt x="3219" y="346"/>
                    <a:pt x="3226" y="150"/>
                  </a:cubicBezTo>
                  <a:cubicBezTo>
                    <a:pt x="3227" y="126"/>
                    <a:pt x="3218" y="104"/>
                    <a:pt x="3202" y="88"/>
                  </a:cubicBezTo>
                  <a:cubicBezTo>
                    <a:pt x="3172" y="57"/>
                    <a:pt x="3119" y="1"/>
                    <a:pt x="248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3"/>
            <p:cNvSpPr/>
            <p:nvPr/>
          </p:nvSpPr>
          <p:spPr>
            <a:xfrm rot="-6974892" flipH="1">
              <a:off x="5505972" y="4266674"/>
              <a:ext cx="18353" cy="39902"/>
            </a:xfrm>
            <a:custGeom>
              <a:avLst/>
              <a:gdLst/>
              <a:ahLst/>
              <a:cxnLst/>
              <a:rect l="l" t="t" r="r" b="b"/>
              <a:pathLst>
                <a:path w="178" h="387" extrusionOk="0">
                  <a:moveTo>
                    <a:pt x="111" y="1"/>
                  </a:moveTo>
                  <a:cubicBezTo>
                    <a:pt x="78" y="1"/>
                    <a:pt x="50" y="26"/>
                    <a:pt x="45" y="60"/>
                  </a:cubicBezTo>
                  <a:cubicBezTo>
                    <a:pt x="37" y="143"/>
                    <a:pt x="25" y="226"/>
                    <a:pt x="7" y="309"/>
                  </a:cubicBezTo>
                  <a:cubicBezTo>
                    <a:pt x="1" y="343"/>
                    <a:pt x="22" y="377"/>
                    <a:pt x="57" y="385"/>
                  </a:cubicBezTo>
                  <a:cubicBezTo>
                    <a:pt x="62" y="386"/>
                    <a:pt x="66" y="386"/>
                    <a:pt x="70" y="386"/>
                  </a:cubicBezTo>
                  <a:cubicBezTo>
                    <a:pt x="101" y="386"/>
                    <a:pt x="128" y="365"/>
                    <a:pt x="134" y="335"/>
                  </a:cubicBezTo>
                  <a:cubicBezTo>
                    <a:pt x="152" y="248"/>
                    <a:pt x="165" y="160"/>
                    <a:pt x="174" y="72"/>
                  </a:cubicBezTo>
                  <a:cubicBezTo>
                    <a:pt x="177" y="36"/>
                    <a:pt x="152" y="5"/>
                    <a:pt x="116" y="1"/>
                  </a:cubicBezTo>
                  <a:cubicBezTo>
                    <a:pt x="114" y="1"/>
                    <a:pt x="112" y="1"/>
                    <a:pt x="111"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3"/>
            <p:cNvSpPr/>
            <p:nvPr/>
          </p:nvSpPr>
          <p:spPr>
            <a:xfrm rot="-6974892" flipH="1">
              <a:off x="5564332" y="4190233"/>
              <a:ext cx="35366" cy="32685"/>
            </a:xfrm>
            <a:custGeom>
              <a:avLst/>
              <a:gdLst/>
              <a:ahLst/>
              <a:cxnLst/>
              <a:rect l="l" t="t" r="r" b="b"/>
              <a:pathLst>
                <a:path w="343" h="317" extrusionOk="0">
                  <a:moveTo>
                    <a:pt x="251" y="0"/>
                  </a:moveTo>
                  <a:cubicBezTo>
                    <a:pt x="233" y="0"/>
                    <a:pt x="216" y="8"/>
                    <a:pt x="201" y="26"/>
                  </a:cubicBezTo>
                  <a:cubicBezTo>
                    <a:pt x="152" y="90"/>
                    <a:pt x="94" y="149"/>
                    <a:pt x="31" y="201"/>
                  </a:cubicBezTo>
                  <a:cubicBezTo>
                    <a:pt x="5" y="224"/>
                    <a:pt x="1" y="266"/>
                    <a:pt x="23" y="292"/>
                  </a:cubicBezTo>
                  <a:cubicBezTo>
                    <a:pt x="36" y="308"/>
                    <a:pt x="54" y="316"/>
                    <a:pt x="73" y="316"/>
                  </a:cubicBezTo>
                  <a:cubicBezTo>
                    <a:pt x="88" y="316"/>
                    <a:pt x="102" y="311"/>
                    <a:pt x="114" y="300"/>
                  </a:cubicBezTo>
                  <a:cubicBezTo>
                    <a:pt x="184" y="243"/>
                    <a:pt x="248" y="177"/>
                    <a:pt x="304" y="105"/>
                  </a:cubicBezTo>
                  <a:cubicBezTo>
                    <a:pt x="342" y="56"/>
                    <a:pt x="298" y="0"/>
                    <a:pt x="251"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3"/>
            <p:cNvSpPr/>
            <p:nvPr/>
          </p:nvSpPr>
          <p:spPr>
            <a:xfrm rot="-6974892" flipH="1">
              <a:off x="5540845" y="4231824"/>
              <a:ext cx="27529" cy="38149"/>
            </a:xfrm>
            <a:custGeom>
              <a:avLst/>
              <a:gdLst/>
              <a:ahLst/>
              <a:cxnLst/>
              <a:rect l="l" t="t" r="r" b="b"/>
              <a:pathLst>
                <a:path w="267" h="370" extrusionOk="0">
                  <a:moveTo>
                    <a:pt x="186" y="0"/>
                  </a:moveTo>
                  <a:cubicBezTo>
                    <a:pt x="162" y="0"/>
                    <a:pt x="138" y="13"/>
                    <a:pt x="128" y="44"/>
                  </a:cubicBezTo>
                  <a:cubicBezTo>
                    <a:pt x="100" y="123"/>
                    <a:pt x="68" y="199"/>
                    <a:pt x="29" y="273"/>
                  </a:cubicBezTo>
                  <a:cubicBezTo>
                    <a:pt x="0" y="325"/>
                    <a:pt x="44" y="370"/>
                    <a:pt x="88" y="370"/>
                  </a:cubicBezTo>
                  <a:cubicBezTo>
                    <a:pt x="109" y="370"/>
                    <a:pt x="131" y="359"/>
                    <a:pt x="144" y="333"/>
                  </a:cubicBezTo>
                  <a:cubicBezTo>
                    <a:pt x="185" y="254"/>
                    <a:pt x="220" y="171"/>
                    <a:pt x="249" y="87"/>
                  </a:cubicBezTo>
                  <a:cubicBezTo>
                    <a:pt x="267" y="36"/>
                    <a:pt x="226" y="0"/>
                    <a:pt x="186"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3"/>
            <p:cNvSpPr/>
            <p:nvPr/>
          </p:nvSpPr>
          <p:spPr>
            <a:xfrm rot="-6974892" flipH="1">
              <a:off x="5296612" y="4318781"/>
              <a:ext cx="31241" cy="35675"/>
            </a:xfrm>
            <a:custGeom>
              <a:avLst/>
              <a:gdLst/>
              <a:ahLst/>
              <a:cxnLst/>
              <a:rect l="l" t="t" r="r" b="b"/>
              <a:pathLst>
                <a:path w="303" h="346" extrusionOk="0">
                  <a:moveTo>
                    <a:pt x="89" y="1"/>
                  </a:moveTo>
                  <a:cubicBezTo>
                    <a:pt x="43" y="1"/>
                    <a:pt x="0" y="53"/>
                    <a:pt x="33" y="103"/>
                  </a:cubicBezTo>
                  <a:cubicBezTo>
                    <a:pt x="84" y="170"/>
                    <a:pt x="130" y="241"/>
                    <a:pt x="172" y="313"/>
                  </a:cubicBezTo>
                  <a:cubicBezTo>
                    <a:pt x="183" y="333"/>
                    <a:pt x="204" y="345"/>
                    <a:pt x="229" y="345"/>
                  </a:cubicBezTo>
                  <a:cubicBezTo>
                    <a:pt x="239" y="345"/>
                    <a:pt x="250" y="343"/>
                    <a:pt x="261" y="337"/>
                  </a:cubicBezTo>
                  <a:cubicBezTo>
                    <a:pt x="291" y="318"/>
                    <a:pt x="302" y="278"/>
                    <a:pt x="283" y="248"/>
                  </a:cubicBezTo>
                  <a:cubicBezTo>
                    <a:pt x="239" y="171"/>
                    <a:pt x="191" y="98"/>
                    <a:pt x="138" y="26"/>
                  </a:cubicBezTo>
                  <a:cubicBezTo>
                    <a:pt x="123" y="8"/>
                    <a:pt x="106" y="1"/>
                    <a:pt x="89"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3"/>
            <p:cNvSpPr/>
            <p:nvPr/>
          </p:nvSpPr>
          <p:spPr>
            <a:xfrm rot="-6974892" flipH="1">
              <a:off x="4635990" y="4096194"/>
              <a:ext cx="39181" cy="29076"/>
            </a:xfrm>
            <a:custGeom>
              <a:avLst/>
              <a:gdLst/>
              <a:ahLst/>
              <a:cxnLst/>
              <a:rect l="l" t="t" r="r" b="b"/>
              <a:pathLst>
                <a:path w="380" h="282" extrusionOk="0">
                  <a:moveTo>
                    <a:pt x="285" y="0"/>
                  </a:moveTo>
                  <a:cubicBezTo>
                    <a:pt x="274" y="0"/>
                    <a:pt x="262" y="4"/>
                    <a:pt x="249" y="11"/>
                  </a:cubicBezTo>
                  <a:cubicBezTo>
                    <a:pt x="173" y="59"/>
                    <a:pt x="100" y="111"/>
                    <a:pt x="30" y="168"/>
                  </a:cubicBezTo>
                  <a:cubicBezTo>
                    <a:pt x="3" y="192"/>
                    <a:pt x="1" y="232"/>
                    <a:pt x="23" y="258"/>
                  </a:cubicBezTo>
                  <a:cubicBezTo>
                    <a:pt x="36" y="274"/>
                    <a:pt x="54" y="282"/>
                    <a:pt x="73" y="282"/>
                  </a:cubicBezTo>
                  <a:cubicBezTo>
                    <a:pt x="88" y="282"/>
                    <a:pt x="102" y="277"/>
                    <a:pt x="114" y="266"/>
                  </a:cubicBezTo>
                  <a:cubicBezTo>
                    <a:pt x="180" y="213"/>
                    <a:pt x="248" y="165"/>
                    <a:pt x="319" y="121"/>
                  </a:cubicBezTo>
                  <a:cubicBezTo>
                    <a:pt x="379" y="83"/>
                    <a:pt x="342" y="0"/>
                    <a:pt x="285"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3"/>
            <p:cNvSpPr/>
            <p:nvPr/>
          </p:nvSpPr>
          <p:spPr>
            <a:xfrm rot="-6974892" flipH="1">
              <a:off x="5137826" y="4205962"/>
              <a:ext cx="40315" cy="29695"/>
            </a:xfrm>
            <a:custGeom>
              <a:avLst/>
              <a:gdLst/>
              <a:ahLst/>
              <a:cxnLst/>
              <a:rect l="l" t="t" r="r" b="b"/>
              <a:pathLst>
                <a:path w="391" h="288" extrusionOk="0">
                  <a:moveTo>
                    <a:pt x="298" y="1"/>
                  </a:moveTo>
                  <a:cubicBezTo>
                    <a:pt x="290" y="1"/>
                    <a:pt x="281" y="2"/>
                    <a:pt x="272" y="6"/>
                  </a:cubicBezTo>
                  <a:cubicBezTo>
                    <a:pt x="181" y="42"/>
                    <a:pt x="101" y="104"/>
                    <a:pt x="41" y="183"/>
                  </a:cubicBezTo>
                  <a:cubicBezTo>
                    <a:pt x="1" y="232"/>
                    <a:pt x="46" y="288"/>
                    <a:pt x="93" y="288"/>
                  </a:cubicBezTo>
                  <a:cubicBezTo>
                    <a:pt x="111" y="288"/>
                    <a:pt x="130" y="280"/>
                    <a:pt x="144" y="260"/>
                  </a:cubicBezTo>
                  <a:cubicBezTo>
                    <a:pt x="189" y="200"/>
                    <a:pt x="250" y="153"/>
                    <a:pt x="320" y="127"/>
                  </a:cubicBezTo>
                  <a:cubicBezTo>
                    <a:pt x="391" y="98"/>
                    <a:pt x="361" y="1"/>
                    <a:pt x="29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3"/>
            <p:cNvSpPr/>
            <p:nvPr/>
          </p:nvSpPr>
          <p:spPr>
            <a:xfrm rot="-6974892" flipH="1">
              <a:off x="5191280" y="4288709"/>
              <a:ext cx="41140" cy="28354"/>
            </a:xfrm>
            <a:custGeom>
              <a:avLst/>
              <a:gdLst/>
              <a:ahLst/>
              <a:cxnLst/>
              <a:rect l="l" t="t" r="r" b="b"/>
              <a:pathLst>
                <a:path w="399" h="275" extrusionOk="0">
                  <a:moveTo>
                    <a:pt x="93" y="0"/>
                  </a:moveTo>
                  <a:cubicBezTo>
                    <a:pt x="36" y="0"/>
                    <a:pt x="0" y="85"/>
                    <a:pt x="62" y="122"/>
                  </a:cubicBezTo>
                  <a:cubicBezTo>
                    <a:pt x="134" y="164"/>
                    <a:pt x="204" y="211"/>
                    <a:pt x="271" y="262"/>
                  </a:cubicBezTo>
                  <a:cubicBezTo>
                    <a:pt x="281" y="270"/>
                    <a:pt x="296" y="275"/>
                    <a:pt x="309" y="275"/>
                  </a:cubicBezTo>
                  <a:cubicBezTo>
                    <a:pt x="310" y="275"/>
                    <a:pt x="310" y="275"/>
                    <a:pt x="311" y="275"/>
                  </a:cubicBezTo>
                  <a:cubicBezTo>
                    <a:pt x="373" y="275"/>
                    <a:pt x="399" y="196"/>
                    <a:pt x="350" y="159"/>
                  </a:cubicBezTo>
                  <a:cubicBezTo>
                    <a:pt x="279" y="104"/>
                    <a:pt x="204" y="54"/>
                    <a:pt x="128" y="10"/>
                  </a:cubicBezTo>
                  <a:cubicBezTo>
                    <a:pt x="116" y="3"/>
                    <a:pt x="104" y="0"/>
                    <a:pt x="93"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3"/>
            <p:cNvSpPr/>
            <p:nvPr/>
          </p:nvSpPr>
          <p:spPr>
            <a:xfrm rot="-6974892" flipH="1">
              <a:off x="5552615" y="4095988"/>
              <a:ext cx="40624" cy="14126"/>
            </a:xfrm>
            <a:custGeom>
              <a:avLst/>
              <a:gdLst/>
              <a:ahLst/>
              <a:cxnLst/>
              <a:rect l="l" t="t" r="r" b="b"/>
              <a:pathLst>
                <a:path w="394" h="137" extrusionOk="0">
                  <a:moveTo>
                    <a:pt x="67" y="0"/>
                  </a:moveTo>
                  <a:cubicBezTo>
                    <a:pt x="34" y="0"/>
                    <a:pt x="6" y="26"/>
                    <a:pt x="3" y="59"/>
                  </a:cubicBezTo>
                  <a:cubicBezTo>
                    <a:pt x="0" y="95"/>
                    <a:pt x="27" y="126"/>
                    <a:pt x="62" y="130"/>
                  </a:cubicBezTo>
                  <a:cubicBezTo>
                    <a:pt x="118" y="134"/>
                    <a:pt x="169" y="135"/>
                    <a:pt x="228" y="137"/>
                  </a:cubicBezTo>
                  <a:cubicBezTo>
                    <a:pt x="262" y="137"/>
                    <a:pt x="297" y="135"/>
                    <a:pt x="331" y="134"/>
                  </a:cubicBezTo>
                  <a:cubicBezTo>
                    <a:pt x="365" y="131"/>
                    <a:pt x="393" y="101"/>
                    <a:pt x="391" y="66"/>
                  </a:cubicBezTo>
                  <a:cubicBezTo>
                    <a:pt x="388" y="31"/>
                    <a:pt x="359" y="4"/>
                    <a:pt x="325" y="4"/>
                  </a:cubicBezTo>
                  <a:cubicBezTo>
                    <a:pt x="324" y="4"/>
                    <a:pt x="323" y="4"/>
                    <a:pt x="323" y="4"/>
                  </a:cubicBezTo>
                  <a:cubicBezTo>
                    <a:pt x="292" y="7"/>
                    <a:pt x="260" y="8"/>
                    <a:pt x="228" y="8"/>
                  </a:cubicBezTo>
                  <a:cubicBezTo>
                    <a:pt x="177" y="8"/>
                    <a:pt x="125" y="6"/>
                    <a:pt x="74" y="0"/>
                  </a:cubicBezTo>
                  <a:cubicBezTo>
                    <a:pt x="72" y="0"/>
                    <a:pt x="69" y="0"/>
                    <a:pt x="67"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3"/>
            <p:cNvSpPr/>
            <p:nvPr/>
          </p:nvSpPr>
          <p:spPr>
            <a:xfrm rot="-6974892" flipH="1">
              <a:off x="5461146" y="4292580"/>
              <a:ext cx="14847" cy="40005"/>
            </a:xfrm>
            <a:custGeom>
              <a:avLst/>
              <a:gdLst/>
              <a:ahLst/>
              <a:cxnLst/>
              <a:rect l="l" t="t" r="r" b="b"/>
              <a:pathLst>
                <a:path w="144" h="388" extrusionOk="0">
                  <a:moveTo>
                    <a:pt x="67" y="1"/>
                  </a:moveTo>
                  <a:cubicBezTo>
                    <a:pt x="65" y="1"/>
                    <a:pt x="63" y="1"/>
                    <a:pt x="62" y="1"/>
                  </a:cubicBezTo>
                  <a:cubicBezTo>
                    <a:pt x="26" y="3"/>
                    <a:pt x="0" y="35"/>
                    <a:pt x="3" y="72"/>
                  </a:cubicBezTo>
                  <a:cubicBezTo>
                    <a:pt x="10" y="154"/>
                    <a:pt x="14" y="239"/>
                    <a:pt x="14" y="324"/>
                  </a:cubicBezTo>
                  <a:cubicBezTo>
                    <a:pt x="14" y="358"/>
                    <a:pt x="42" y="387"/>
                    <a:pt x="77" y="387"/>
                  </a:cubicBezTo>
                  <a:cubicBezTo>
                    <a:pt x="78" y="387"/>
                    <a:pt x="78" y="387"/>
                    <a:pt x="79" y="387"/>
                  </a:cubicBezTo>
                  <a:cubicBezTo>
                    <a:pt x="115" y="387"/>
                    <a:pt x="143" y="358"/>
                    <a:pt x="143" y="322"/>
                  </a:cubicBezTo>
                  <a:cubicBezTo>
                    <a:pt x="143" y="235"/>
                    <a:pt x="139" y="146"/>
                    <a:pt x="133" y="60"/>
                  </a:cubicBezTo>
                  <a:cubicBezTo>
                    <a:pt x="129" y="26"/>
                    <a:pt x="101" y="1"/>
                    <a:pt x="67"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3"/>
            <p:cNvSpPr/>
            <p:nvPr/>
          </p:nvSpPr>
          <p:spPr>
            <a:xfrm rot="-6974892" flipH="1">
              <a:off x="5071913" y="4333316"/>
              <a:ext cx="15878" cy="40005"/>
            </a:xfrm>
            <a:custGeom>
              <a:avLst/>
              <a:gdLst/>
              <a:ahLst/>
              <a:cxnLst/>
              <a:rect l="l" t="t" r="r" b="b"/>
              <a:pathLst>
                <a:path w="154" h="388" extrusionOk="0">
                  <a:moveTo>
                    <a:pt x="70" y="0"/>
                  </a:moveTo>
                  <a:cubicBezTo>
                    <a:pt x="67" y="0"/>
                    <a:pt x="64" y="0"/>
                    <a:pt x="60" y="1"/>
                  </a:cubicBezTo>
                  <a:cubicBezTo>
                    <a:pt x="26" y="5"/>
                    <a:pt x="0" y="38"/>
                    <a:pt x="6" y="73"/>
                  </a:cubicBezTo>
                  <a:cubicBezTo>
                    <a:pt x="16" y="156"/>
                    <a:pt x="23" y="240"/>
                    <a:pt x="24" y="324"/>
                  </a:cubicBezTo>
                  <a:cubicBezTo>
                    <a:pt x="26" y="359"/>
                    <a:pt x="54" y="387"/>
                    <a:pt x="90" y="387"/>
                  </a:cubicBezTo>
                  <a:cubicBezTo>
                    <a:pt x="126" y="387"/>
                    <a:pt x="154" y="358"/>
                    <a:pt x="154" y="322"/>
                  </a:cubicBezTo>
                  <a:cubicBezTo>
                    <a:pt x="153" y="232"/>
                    <a:pt x="146" y="144"/>
                    <a:pt x="134" y="56"/>
                  </a:cubicBezTo>
                  <a:cubicBezTo>
                    <a:pt x="129" y="24"/>
                    <a:pt x="102" y="0"/>
                    <a:pt x="7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3"/>
            <p:cNvSpPr/>
            <p:nvPr/>
          </p:nvSpPr>
          <p:spPr>
            <a:xfrm rot="-6974892" flipH="1">
              <a:off x="5351390" y="4318736"/>
              <a:ext cx="27220" cy="38562"/>
            </a:xfrm>
            <a:custGeom>
              <a:avLst/>
              <a:gdLst/>
              <a:ahLst/>
              <a:cxnLst/>
              <a:rect l="l" t="t" r="r" b="b"/>
              <a:pathLst>
                <a:path w="264" h="374" extrusionOk="0">
                  <a:moveTo>
                    <a:pt x="90" y="1"/>
                  </a:moveTo>
                  <a:cubicBezTo>
                    <a:pt x="46" y="1"/>
                    <a:pt x="0" y="45"/>
                    <a:pt x="31" y="99"/>
                  </a:cubicBezTo>
                  <a:cubicBezTo>
                    <a:pt x="65" y="174"/>
                    <a:pt x="98" y="252"/>
                    <a:pt x="126" y="333"/>
                  </a:cubicBezTo>
                  <a:cubicBezTo>
                    <a:pt x="137" y="362"/>
                    <a:pt x="160" y="374"/>
                    <a:pt x="184" y="374"/>
                  </a:cubicBezTo>
                  <a:cubicBezTo>
                    <a:pt x="224" y="374"/>
                    <a:pt x="264" y="339"/>
                    <a:pt x="249" y="289"/>
                  </a:cubicBezTo>
                  <a:lnTo>
                    <a:pt x="249" y="289"/>
                  </a:lnTo>
                  <a:lnTo>
                    <a:pt x="247" y="290"/>
                  </a:lnTo>
                  <a:cubicBezTo>
                    <a:pt x="218" y="206"/>
                    <a:pt x="184" y="123"/>
                    <a:pt x="148" y="44"/>
                  </a:cubicBezTo>
                  <a:cubicBezTo>
                    <a:pt x="137" y="13"/>
                    <a:pt x="114" y="1"/>
                    <a:pt x="9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3"/>
            <p:cNvSpPr/>
            <p:nvPr/>
          </p:nvSpPr>
          <p:spPr>
            <a:xfrm rot="-6974892" flipH="1">
              <a:off x="4773624" y="4279305"/>
              <a:ext cx="31138" cy="36912"/>
            </a:xfrm>
            <a:custGeom>
              <a:avLst/>
              <a:gdLst/>
              <a:ahLst/>
              <a:cxnLst/>
              <a:rect l="l" t="t" r="r" b="b"/>
              <a:pathLst>
                <a:path w="302" h="358" extrusionOk="0">
                  <a:moveTo>
                    <a:pt x="93" y="0"/>
                  </a:moveTo>
                  <a:cubicBezTo>
                    <a:pt x="46" y="0"/>
                    <a:pt x="1" y="55"/>
                    <a:pt x="40" y="106"/>
                  </a:cubicBezTo>
                  <a:cubicBezTo>
                    <a:pt x="86" y="173"/>
                    <a:pt x="128" y="245"/>
                    <a:pt x="164" y="320"/>
                  </a:cubicBezTo>
                  <a:cubicBezTo>
                    <a:pt x="175" y="343"/>
                    <a:pt x="197" y="358"/>
                    <a:pt x="223" y="358"/>
                  </a:cubicBezTo>
                  <a:cubicBezTo>
                    <a:pt x="270" y="358"/>
                    <a:pt x="302" y="308"/>
                    <a:pt x="282" y="265"/>
                  </a:cubicBezTo>
                  <a:cubicBezTo>
                    <a:pt x="243" y="184"/>
                    <a:pt x="197" y="106"/>
                    <a:pt x="145" y="31"/>
                  </a:cubicBezTo>
                  <a:cubicBezTo>
                    <a:pt x="131" y="9"/>
                    <a:pt x="112" y="0"/>
                    <a:pt x="93"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3"/>
            <p:cNvSpPr/>
            <p:nvPr/>
          </p:nvSpPr>
          <p:spPr>
            <a:xfrm rot="-6974892" flipH="1">
              <a:off x="4820968" y="4264131"/>
              <a:ext cx="42583" cy="45161"/>
            </a:xfrm>
            <a:custGeom>
              <a:avLst/>
              <a:gdLst/>
              <a:ahLst/>
              <a:cxnLst/>
              <a:rect l="l" t="t" r="r" b="b"/>
              <a:pathLst>
                <a:path w="413" h="438" extrusionOk="0">
                  <a:moveTo>
                    <a:pt x="236" y="1"/>
                  </a:moveTo>
                  <a:cubicBezTo>
                    <a:pt x="198" y="1"/>
                    <a:pt x="160" y="32"/>
                    <a:pt x="172" y="82"/>
                  </a:cubicBezTo>
                  <a:cubicBezTo>
                    <a:pt x="187" y="141"/>
                    <a:pt x="199" y="203"/>
                    <a:pt x="204" y="264"/>
                  </a:cubicBezTo>
                  <a:cubicBezTo>
                    <a:pt x="159" y="278"/>
                    <a:pt x="113" y="294"/>
                    <a:pt x="69" y="312"/>
                  </a:cubicBezTo>
                  <a:cubicBezTo>
                    <a:pt x="0" y="344"/>
                    <a:pt x="31" y="438"/>
                    <a:pt x="93" y="438"/>
                  </a:cubicBezTo>
                  <a:cubicBezTo>
                    <a:pt x="102" y="438"/>
                    <a:pt x="111" y="436"/>
                    <a:pt x="121" y="431"/>
                  </a:cubicBezTo>
                  <a:cubicBezTo>
                    <a:pt x="166" y="411"/>
                    <a:pt x="211" y="395"/>
                    <a:pt x="258" y="384"/>
                  </a:cubicBezTo>
                  <a:cubicBezTo>
                    <a:pt x="264" y="386"/>
                    <a:pt x="271" y="386"/>
                    <a:pt x="276" y="386"/>
                  </a:cubicBezTo>
                  <a:cubicBezTo>
                    <a:pt x="290" y="386"/>
                    <a:pt x="303" y="380"/>
                    <a:pt x="313" y="372"/>
                  </a:cubicBezTo>
                  <a:cubicBezTo>
                    <a:pt x="326" y="371"/>
                    <a:pt x="339" y="368"/>
                    <a:pt x="351" y="367"/>
                  </a:cubicBezTo>
                  <a:cubicBezTo>
                    <a:pt x="387" y="363"/>
                    <a:pt x="413" y="331"/>
                    <a:pt x="409" y="296"/>
                  </a:cubicBezTo>
                  <a:cubicBezTo>
                    <a:pt x="405" y="263"/>
                    <a:pt x="377" y="238"/>
                    <a:pt x="344" y="238"/>
                  </a:cubicBezTo>
                  <a:cubicBezTo>
                    <a:pt x="342" y="238"/>
                    <a:pt x="339" y="238"/>
                    <a:pt x="337" y="239"/>
                  </a:cubicBezTo>
                  <a:lnTo>
                    <a:pt x="333" y="239"/>
                  </a:lnTo>
                  <a:cubicBezTo>
                    <a:pt x="325" y="176"/>
                    <a:pt x="314" y="112"/>
                    <a:pt x="298" y="50"/>
                  </a:cubicBezTo>
                  <a:cubicBezTo>
                    <a:pt x="289" y="16"/>
                    <a:pt x="262" y="1"/>
                    <a:pt x="23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3"/>
            <p:cNvSpPr/>
            <p:nvPr/>
          </p:nvSpPr>
          <p:spPr>
            <a:xfrm rot="-6974892" flipH="1">
              <a:off x="4876831" y="4246531"/>
              <a:ext cx="22065" cy="39181"/>
            </a:xfrm>
            <a:custGeom>
              <a:avLst/>
              <a:gdLst/>
              <a:ahLst/>
              <a:cxnLst/>
              <a:rect l="l" t="t" r="r" b="b"/>
              <a:pathLst>
                <a:path w="214" h="380" extrusionOk="0">
                  <a:moveTo>
                    <a:pt x="144" y="1"/>
                  </a:moveTo>
                  <a:cubicBezTo>
                    <a:pt x="113" y="1"/>
                    <a:pt x="85" y="23"/>
                    <a:pt x="80" y="55"/>
                  </a:cubicBezTo>
                  <a:cubicBezTo>
                    <a:pt x="67" y="135"/>
                    <a:pt x="46" y="214"/>
                    <a:pt x="15" y="289"/>
                  </a:cubicBezTo>
                  <a:cubicBezTo>
                    <a:pt x="0" y="322"/>
                    <a:pt x="16" y="361"/>
                    <a:pt x="50" y="374"/>
                  </a:cubicBezTo>
                  <a:cubicBezTo>
                    <a:pt x="58" y="377"/>
                    <a:pt x="66" y="380"/>
                    <a:pt x="75" y="380"/>
                  </a:cubicBezTo>
                  <a:cubicBezTo>
                    <a:pt x="100" y="380"/>
                    <a:pt x="124" y="364"/>
                    <a:pt x="134" y="340"/>
                  </a:cubicBezTo>
                  <a:cubicBezTo>
                    <a:pt x="169" y="254"/>
                    <a:pt x="194" y="166"/>
                    <a:pt x="207" y="76"/>
                  </a:cubicBezTo>
                  <a:cubicBezTo>
                    <a:pt x="214" y="42"/>
                    <a:pt x="190" y="8"/>
                    <a:pt x="154" y="1"/>
                  </a:cubicBezTo>
                  <a:cubicBezTo>
                    <a:pt x="151" y="1"/>
                    <a:pt x="147" y="1"/>
                    <a:pt x="144"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3"/>
            <p:cNvSpPr/>
            <p:nvPr/>
          </p:nvSpPr>
          <p:spPr>
            <a:xfrm rot="-6974892" flipH="1">
              <a:off x="5117686" y="4308270"/>
              <a:ext cx="17941" cy="39799"/>
            </a:xfrm>
            <a:custGeom>
              <a:avLst/>
              <a:gdLst/>
              <a:ahLst/>
              <a:cxnLst/>
              <a:rect l="l" t="t" r="r" b="b"/>
              <a:pathLst>
                <a:path w="174" h="386" extrusionOk="0">
                  <a:moveTo>
                    <a:pt x="109" y="1"/>
                  </a:moveTo>
                  <a:cubicBezTo>
                    <a:pt x="75" y="1"/>
                    <a:pt x="47" y="25"/>
                    <a:pt x="43" y="60"/>
                  </a:cubicBezTo>
                  <a:cubicBezTo>
                    <a:pt x="35" y="144"/>
                    <a:pt x="23" y="227"/>
                    <a:pt x="7" y="310"/>
                  </a:cubicBezTo>
                  <a:cubicBezTo>
                    <a:pt x="0" y="344"/>
                    <a:pt x="22" y="378"/>
                    <a:pt x="56" y="384"/>
                  </a:cubicBezTo>
                  <a:cubicBezTo>
                    <a:pt x="60" y="386"/>
                    <a:pt x="66" y="386"/>
                    <a:pt x="70" y="386"/>
                  </a:cubicBezTo>
                  <a:cubicBezTo>
                    <a:pt x="100" y="386"/>
                    <a:pt x="127" y="364"/>
                    <a:pt x="133" y="334"/>
                  </a:cubicBezTo>
                  <a:cubicBezTo>
                    <a:pt x="150" y="247"/>
                    <a:pt x="163" y="160"/>
                    <a:pt x="171" y="72"/>
                  </a:cubicBezTo>
                  <a:cubicBezTo>
                    <a:pt x="174" y="36"/>
                    <a:pt x="149" y="5"/>
                    <a:pt x="114" y="1"/>
                  </a:cubicBezTo>
                  <a:cubicBezTo>
                    <a:pt x="112" y="1"/>
                    <a:pt x="110" y="1"/>
                    <a:pt x="109"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3"/>
            <p:cNvSpPr/>
            <p:nvPr/>
          </p:nvSpPr>
          <p:spPr>
            <a:xfrm rot="-6974892" flipH="1">
              <a:off x="5565913" y="4142609"/>
              <a:ext cx="44542" cy="23096"/>
            </a:xfrm>
            <a:custGeom>
              <a:avLst/>
              <a:gdLst/>
              <a:ahLst/>
              <a:cxnLst/>
              <a:rect l="l" t="t" r="r" b="b"/>
              <a:pathLst>
                <a:path w="432" h="224" extrusionOk="0">
                  <a:moveTo>
                    <a:pt x="337" y="1"/>
                  </a:moveTo>
                  <a:cubicBezTo>
                    <a:pt x="326" y="1"/>
                    <a:pt x="315" y="4"/>
                    <a:pt x="304" y="10"/>
                  </a:cubicBezTo>
                  <a:cubicBezTo>
                    <a:pt x="230" y="48"/>
                    <a:pt x="154" y="76"/>
                    <a:pt x="75" y="96"/>
                  </a:cubicBezTo>
                  <a:cubicBezTo>
                    <a:pt x="0" y="116"/>
                    <a:pt x="15" y="223"/>
                    <a:pt x="90" y="224"/>
                  </a:cubicBezTo>
                  <a:lnTo>
                    <a:pt x="90" y="224"/>
                  </a:lnTo>
                  <a:cubicBezTo>
                    <a:pt x="95" y="224"/>
                    <a:pt x="102" y="223"/>
                    <a:pt x="107" y="221"/>
                  </a:cubicBezTo>
                  <a:cubicBezTo>
                    <a:pt x="195" y="199"/>
                    <a:pt x="281" y="167"/>
                    <a:pt x="361" y="126"/>
                  </a:cubicBezTo>
                  <a:cubicBezTo>
                    <a:pt x="432" y="95"/>
                    <a:pt x="397" y="1"/>
                    <a:pt x="337" y="1"/>
                  </a:cubicBezTo>
                  <a:close/>
                  <a:moveTo>
                    <a:pt x="90" y="224"/>
                  </a:moveTo>
                  <a:cubicBezTo>
                    <a:pt x="90" y="224"/>
                    <a:pt x="90" y="224"/>
                    <a:pt x="90" y="224"/>
                  </a:cubicBezTo>
                  <a:lnTo>
                    <a:pt x="91" y="224"/>
                  </a:lnTo>
                  <a:cubicBezTo>
                    <a:pt x="91" y="224"/>
                    <a:pt x="90" y="224"/>
                    <a:pt x="90" y="224"/>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3"/>
            <p:cNvSpPr/>
            <p:nvPr/>
          </p:nvSpPr>
          <p:spPr>
            <a:xfrm rot="-6974892" flipH="1">
              <a:off x="5241619" y="4308636"/>
              <a:ext cx="38253" cy="32479"/>
            </a:xfrm>
            <a:custGeom>
              <a:avLst/>
              <a:gdLst/>
              <a:ahLst/>
              <a:cxnLst/>
              <a:rect l="l" t="t" r="r" b="b"/>
              <a:pathLst>
                <a:path w="371" h="315" extrusionOk="0">
                  <a:moveTo>
                    <a:pt x="94" y="0"/>
                  </a:moveTo>
                  <a:cubicBezTo>
                    <a:pt x="42" y="0"/>
                    <a:pt x="1" y="68"/>
                    <a:pt x="49" y="114"/>
                  </a:cubicBezTo>
                  <a:cubicBezTo>
                    <a:pt x="110" y="168"/>
                    <a:pt x="170" y="229"/>
                    <a:pt x="230" y="293"/>
                  </a:cubicBezTo>
                  <a:cubicBezTo>
                    <a:pt x="244" y="308"/>
                    <a:pt x="261" y="315"/>
                    <a:pt x="277" y="315"/>
                  </a:cubicBezTo>
                  <a:cubicBezTo>
                    <a:pt x="326" y="315"/>
                    <a:pt x="370" y="252"/>
                    <a:pt x="324" y="205"/>
                  </a:cubicBezTo>
                  <a:cubicBezTo>
                    <a:pt x="262" y="138"/>
                    <a:pt x="199" y="76"/>
                    <a:pt x="138" y="19"/>
                  </a:cubicBezTo>
                  <a:cubicBezTo>
                    <a:pt x="123" y="6"/>
                    <a:pt x="108" y="0"/>
                    <a:pt x="94"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3"/>
            <p:cNvSpPr/>
            <p:nvPr/>
          </p:nvSpPr>
          <p:spPr>
            <a:xfrm rot="-6974892" flipH="1">
              <a:off x="5137177" y="4258735"/>
              <a:ext cx="52481" cy="43408"/>
            </a:xfrm>
            <a:custGeom>
              <a:avLst/>
              <a:gdLst/>
              <a:ahLst/>
              <a:cxnLst/>
              <a:rect l="l" t="t" r="r" b="b"/>
              <a:pathLst>
                <a:path w="509" h="421" extrusionOk="0">
                  <a:moveTo>
                    <a:pt x="430" y="1"/>
                  </a:moveTo>
                  <a:cubicBezTo>
                    <a:pt x="405" y="1"/>
                    <a:pt x="380" y="15"/>
                    <a:pt x="370" y="47"/>
                  </a:cubicBezTo>
                  <a:cubicBezTo>
                    <a:pt x="346" y="126"/>
                    <a:pt x="318" y="202"/>
                    <a:pt x="289" y="277"/>
                  </a:cubicBezTo>
                  <a:cubicBezTo>
                    <a:pt x="217" y="256"/>
                    <a:pt x="144" y="242"/>
                    <a:pt x="70" y="237"/>
                  </a:cubicBezTo>
                  <a:cubicBezTo>
                    <a:pt x="69" y="237"/>
                    <a:pt x="68" y="237"/>
                    <a:pt x="67" y="237"/>
                  </a:cubicBezTo>
                  <a:cubicBezTo>
                    <a:pt x="33" y="237"/>
                    <a:pt x="4" y="265"/>
                    <a:pt x="3" y="299"/>
                  </a:cubicBezTo>
                  <a:cubicBezTo>
                    <a:pt x="0" y="335"/>
                    <a:pt x="28" y="365"/>
                    <a:pt x="63" y="367"/>
                  </a:cubicBezTo>
                  <a:cubicBezTo>
                    <a:pt x="143" y="372"/>
                    <a:pt x="222" y="388"/>
                    <a:pt x="297" y="416"/>
                  </a:cubicBezTo>
                  <a:cubicBezTo>
                    <a:pt x="304" y="419"/>
                    <a:pt x="311" y="420"/>
                    <a:pt x="319" y="420"/>
                  </a:cubicBezTo>
                  <a:cubicBezTo>
                    <a:pt x="345" y="420"/>
                    <a:pt x="370" y="403"/>
                    <a:pt x="380" y="376"/>
                  </a:cubicBezTo>
                  <a:cubicBezTo>
                    <a:pt x="381" y="372"/>
                    <a:pt x="382" y="367"/>
                    <a:pt x="384" y="361"/>
                  </a:cubicBezTo>
                  <a:cubicBezTo>
                    <a:pt x="393" y="355"/>
                    <a:pt x="400" y="345"/>
                    <a:pt x="405" y="335"/>
                  </a:cubicBezTo>
                  <a:cubicBezTo>
                    <a:pt x="439" y="253"/>
                    <a:pt x="468" y="170"/>
                    <a:pt x="493" y="85"/>
                  </a:cubicBezTo>
                  <a:cubicBezTo>
                    <a:pt x="509" y="34"/>
                    <a:pt x="469" y="1"/>
                    <a:pt x="43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3"/>
            <p:cNvSpPr/>
            <p:nvPr/>
          </p:nvSpPr>
          <p:spPr>
            <a:xfrm rot="-6974892" flipH="1">
              <a:off x="5016168" y="4347363"/>
              <a:ext cx="24436" cy="38871"/>
            </a:xfrm>
            <a:custGeom>
              <a:avLst/>
              <a:gdLst/>
              <a:ahLst/>
              <a:cxnLst/>
              <a:rect l="l" t="t" r="r" b="b"/>
              <a:pathLst>
                <a:path w="237" h="377" extrusionOk="0">
                  <a:moveTo>
                    <a:pt x="84" y="1"/>
                  </a:moveTo>
                  <a:cubicBezTo>
                    <a:pt x="43" y="1"/>
                    <a:pt x="1" y="39"/>
                    <a:pt x="22" y="90"/>
                  </a:cubicBezTo>
                  <a:cubicBezTo>
                    <a:pt x="53" y="168"/>
                    <a:pt x="80" y="247"/>
                    <a:pt x="101" y="327"/>
                  </a:cubicBezTo>
                  <a:cubicBezTo>
                    <a:pt x="109" y="356"/>
                    <a:pt x="135" y="375"/>
                    <a:pt x="164" y="376"/>
                  </a:cubicBezTo>
                  <a:cubicBezTo>
                    <a:pt x="169" y="375"/>
                    <a:pt x="175" y="375"/>
                    <a:pt x="181" y="374"/>
                  </a:cubicBezTo>
                  <a:cubicBezTo>
                    <a:pt x="215" y="364"/>
                    <a:pt x="236" y="328"/>
                    <a:pt x="227" y="295"/>
                  </a:cubicBezTo>
                  <a:cubicBezTo>
                    <a:pt x="204" y="208"/>
                    <a:pt x="175" y="124"/>
                    <a:pt x="141" y="41"/>
                  </a:cubicBezTo>
                  <a:cubicBezTo>
                    <a:pt x="130" y="13"/>
                    <a:pt x="107" y="1"/>
                    <a:pt x="84"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3"/>
            <p:cNvSpPr/>
            <p:nvPr/>
          </p:nvSpPr>
          <p:spPr>
            <a:xfrm rot="-6974892" flipH="1">
              <a:off x="4959356" y="4349047"/>
              <a:ext cx="31448" cy="35881"/>
            </a:xfrm>
            <a:custGeom>
              <a:avLst/>
              <a:gdLst/>
              <a:ahLst/>
              <a:cxnLst/>
              <a:rect l="l" t="t" r="r" b="b"/>
              <a:pathLst>
                <a:path w="305" h="348" extrusionOk="0">
                  <a:moveTo>
                    <a:pt x="91" y="0"/>
                  </a:moveTo>
                  <a:cubicBezTo>
                    <a:pt x="45" y="0"/>
                    <a:pt x="1" y="55"/>
                    <a:pt x="37" y="105"/>
                  </a:cubicBezTo>
                  <a:cubicBezTo>
                    <a:pt x="53" y="126"/>
                    <a:pt x="69" y="149"/>
                    <a:pt x="85" y="171"/>
                  </a:cubicBezTo>
                  <a:cubicBezTo>
                    <a:pt x="118" y="220"/>
                    <a:pt x="147" y="268"/>
                    <a:pt x="174" y="314"/>
                  </a:cubicBezTo>
                  <a:cubicBezTo>
                    <a:pt x="186" y="336"/>
                    <a:pt x="207" y="348"/>
                    <a:pt x="230" y="348"/>
                  </a:cubicBezTo>
                  <a:cubicBezTo>
                    <a:pt x="242" y="348"/>
                    <a:pt x="253" y="345"/>
                    <a:pt x="262" y="340"/>
                  </a:cubicBezTo>
                  <a:cubicBezTo>
                    <a:pt x="293" y="323"/>
                    <a:pt x="305" y="282"/>
                    <a:pt x="286" y="252"/>
                  </a:cubicBezTo>
                  <a:cubicBezTo>
                    <a:pt x="258" y="200"/>
                    <a:pt x="226" y="150"/>
                    <a:pt x="191" y="99"/>
                  </a:cubicBezTo>
                  <a:cubicBezTo>
                    <a:pt x="175" y="75"/>
                    <a:pt x="158" y="51"/>
                    <a:pt x="142" y="28"/>
                  </a:cubicBezTo>
                  <a:cubicBezTo>
                    <a:pt x="127" y="9"/>
                    <a:pt x="109" y="0"/>
                    <a:pt x="91"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3"/>
            <p:cNvSpPr/>
            <p:nvPr/>
          </p:nvSpPr>
          <p:spPr>
            <a:xfrm rot="-6974892" flipH="1">
              <a:off x="5529509" y="4054944"/>
              <a:ext cx="33922" cy="17116"/>
            </a:xfrm>
            <a:custGeom>
              <a:avLst/>
              <a:gdLst/>
              <a:ahLst/>
              <a:cxnLst/>
              <a:rect l="l" t="t" r="r" b="b"/>
              <a:pathLst>
                <a:path w="329" h="166" extrusionOk="0">
                  <a:moveTo>
                    <a:pt x="91" y="1"/>
                  </a:moveTo>
                  <a:cubicBezTo>
                    <a:pt x="23" y="1"/>
                    <a:pt x="1" y="111"/>
                    <a:pt x="81" y="129"/>
                  </a:cubicBezTo>
                  <a:cubicBezTo>
                    <a:pt x="129" y="142"/>
                    <a:pt x="177" y="154"/>
                    <a:pt x="224" y="164"/>
                  </a:cubicBezTo>
                  <a:cubicBezTo>
                    <a:pt x="229" y="165"/>
                    <a:pt x="235" y="166"/>
                    <a:pt x="240" y="166"/>
                  </a:cubicBezTo>
                  <a:cubicBezTo>
                    <a:pt x="311" y="166"/>
                    <a:pt x="329" y="54"/>
                    <a:pt x="250" y="38"/>
                  </a:cubicBezTo>
                  <a:cubicBezTo>
                    <a:pt x="206" y="27"/>
                    <a:pt x="161" y="17"/>
                    <a:pt x="114" y="5"/>
                  </a:cubicBezTo>
                  <a:cubicBezTo>
                    <a:pt x="106" y="2"/>
                    <a:pt x="98" y="1"/>
                    <a:pt x="91"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3"/>
            <p:cNvSpPr/>
            <p:nvPr/>
          </p:nvSpPr>
          <p:spPr>
            <a:xfrm rot="-6974892" flipH="1">
              <a:off x="4641827" y="4206677"/>
              <a:ext cx="44851" cy="15569"/>
            </a:xfrm>
            <a:custGeom>
              <a:avLst/>
              <a:gdLst/>
              <a:ahLst/>
              <a:cxnLst/>
              <a:rect l="l" t="t" r="r" b="b"/>
              <a:pathLst>
                <a:path w="435" h="151" extrusionOk="0">
                  <a:moveTo>
                    <a:pt x="323" y="1"/>
                  </a:moveTo>
                  <a:cubicBezTo>
                    <a:pt x="241" y="1"/>
                    <a:pt x="160" y="8"/>
                    <a:pt x="78" y="22"/>
                  </a:cubicBezTo>
                  <a:cubicBezTo>
                    <a:pt x="0" y="34"/>
                    <a:pt x="10" y="151"/>
                    <a:pt x="89" y="151"/>
                  </a:cubicBezTo>
                  <a:lnTo>
                    <a:pt x="89" y="149"/>
                  </a:lnTo>
                  <a:lnTo>
                    <a:pt x="101" y="149"/>
                  </a:lnTo>
                  <a:cubicBezTo>
                    <a:pt x="173" y="137"/>
                    <a:pt x="248" y="131"/>
                    <a:pt x="323" y="131"/>
                  </a:cubicBezTo>
                  <a:lnTo>
                    <a:pt x="345" y="131"/>
                  </a:lnTo>
                  <a:cubicBezTo>
                    <a:pt x="346" y="131"/>
                    <a:pt x="346" y="131"/>
                    <a:pt x="347" y="131"/>
                  </a:cubicBezTo>
                  <a:cubicBezTo>
                    <a:pt x="431" y="131"/>
                    <a:pt x="434" y="2"/>
                    <a:pt x="34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3"/>
            <p:cNvSpPr/>
            <p:nvPr/>
          </p:nvSpPr>
          <p:spPr>
            <a:xfrm rot="-6974892" flipH="1">
              <a:off x="5185558" y="4234532"/>
              <a:ext cx="30313" cy="36294"/>
            </a:xfrm>
            <a:custGeom>
              <a:avLst/>
              <a:gdLst/>
              <a:ahLst/>
              <a:cxnLst/>
              <a:rect l="l" t="t" r="r" b="b"/>
              <a:pathLst>
                <a:path w="294" h="352" extrusionOk="0">
                  <a:moveTo>
                    <a:pt x="208" y="1"/>
                  </a:moveTo>
                  <a:cubicBezTo>
                    <a:pt x="187" y="1"/>
                    <a:pt x="165" y="11"/>
                    <a:pt x="152" y="36"/>
                  </a:cubicBezTo>
                  <a:cubicBezTo>
                    <a:pt x="113" y="109"/>
                    <a:pt x="69" y="180"/>
                    <a:pt x="21" y="250"/>
                  </a:cubicBezTo>
                  <a:cubicBezTo>
                    <a:pt x="1" y="279"/>
                    <a:pt x="7" y="319"/>
                    <a:pt x="37" y="339"/>
                  </a:cubicBezTo>
                  <a:cubicBezTo>
                    <a:pt x="48" y="347"/>
                    <a:pt x="61" y="351"/>
                    <a:pt x="74" y="351"/>
                  </a:cubicBezTo>
                  <a:cubicBezTo>
                    <a:pt x="94" y="351"/>
                    <a:pt x="115" y="341"/>
                    <a:pt x="128" y="323"/>
                  </a:cubicBezTo>
                  <a:cubicBezTo>
                    <a:pt x="177" y="251"/>
                    <a:pt x="224" y="175"/>
                    <a:pt x="267" y="96"/>
                  </a:cubicBezTo>
                  <a:cubicBezTo>
                    <a:pt x="294" y="45"/>
                    <a:pt x="251" y="1"/>
                    <a:pt x="20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3"/>
            <p:cNvSpPr/>
            <p:nvPr/>
          </p:nvSpPr>
          <p:spPr>
            <a:xfrm rot="-6974892" flipH="1">
              <a:off x="4905566" y="4339077"/>
              <a:ext cx="35778" cy="31551"/>
            </a:xfrm>
            <a:custGeom>
              <a:avLst/>
              <a:gdLst/>
              <a:ahLst/>
              <a:cxnLst/>
              <a:rect l="l" t="t" r="r" b="b"/>
              <a:pathLst>
                <a:path w="347" h="306" extrusionOk="0">
                  <a:moveTo>
                    <a:pt x="91" y="1"/>
                  </a:moveTo>
                  <a:cubicBezTo>
                    <a:pt x="39" y="1"/>
                    <a:pt x="0" y="68"/>
                    <a:pt x="46" y="113"/>
                  </a:cubicBezTo>
                  <a:cubicBezTo>
                    <a:pt x="111" y="165"/>
                    <a:pt x="171" y="223"/>
                    <a:pt x="228" y="284"/>
                  </a:cubicBezTo>
                  <a:cubicBezTo>
                    <a:pt x="240" y="298"/>
                    <a:pt x="257" y="305"/>
                    <a:pt x="275" y="305"/>
                  </a:cubicBezTo>
                  <a:cubicBezTo>
                    <a:pt x="290" y="305"/>
                    <a:pt x="306" y="300"/>
                    <a:pt x="318" y="288"/>
                  </a:cubicBezTo>
                  <a:cubicBezTo>
                    <a:pt x="345" y="264"/>
                    <a:pt x="347" y="224"/>
                    <a:pt x="322" y="197"/>
                  </a:cubicBezTo>
                  <a:cubicBezTo>
                    <a:pt x="262" y="130"/>
                    <a:pt x="197" y="69"/>
                    <a:pt x="127" y="13"/>
                  </a:cubicBezTo>
                  <a:cubicBezTo>
                    <a:pt x="115" y="4"/>
                    <a:pt x="103" y="1"/>
                    <a:pt x="91"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3"/>
            <p:cNvSpPr/>
            <p:nvPr/>
          </p:nvSpPr>
          <p:spPr>
            <a:xfrm rot="-6974892" flipH="1">
              <a:off x="5200755" y="4188341"/>
              <a:ext cx="38562" cy="28457"/>
            </a:xfrm>
            <a:custGeom>
              <a:avLst/>
              <a:gdLst/>
              <a:ahLst/>
              <a:cxnLst/>
              <a:rect l="l" t="t" r="r" b="b"/>
              <a:pathLst>
                <a:path w="374" h="276" extrusionOk="0">
                  <a:moveTo>
                    <a:pt x="302" y="1"/>
                  </a:moveTo>
                  <a:cubicBezTo>
                    <a:pt x="286" y="1"/>
                    <a:pt x="269" y="7"/>
                    <a:pt x="256" y="20"/>
                  </a:cubicBezTo>
                  <a:cubicBezTo>
                    <a:pt x="189" y="87"/>
                    <a:pt x="122" y="132"/>
                    <a:pt x="72" y="148"/>
                  </a:cubicBezTo>
                  <a:cubicBezTo>
                    <a:pt x="1" y="170"/>
                    <a:pt x="17" y="275"/>
                    <a:pt x="90" y="275"/>
                  </a:cubicBezTo>
                  <a:cubicBezTo>
                    <a:pt x="97" y="275"/>
                    <a:pt x="104" y="274"/>
                    <a:pt x="109" y="273"/>
                  </a:cubicBezTo>
                  <a:cubicBezTo>
                    <a:pt x="183" y="250"/>
                    <a:pt x="264" y="195"/>
                    <a:pt x="348" y="111"/>
                  </a:cubicBezTo>
                  <a:cubicBezTo>
                    <a:pt x="374" y="85"/>
                    <a:pt x="374" y="45"/>
                    <a:pt x="348" y="20"/>
                  </a:cubicBezTo>
                  <a:cubicBezTo>
                    <a:pt x="336" y="7"/>
                    <a:pt x="319" y="1"/>
                    <a:pt x="302"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3"/>
            <p:cNvSpPr/>
            <p:nvPr/>
          </p:nvSpPr>
          <p:spPr>
            <a:xfrm rot="-6974892" flipH="1">
              <a:off x="4630747" y="4151270"/>
              <a:ext cx="43923" cy="23611"/>
            </a:xfrm>
            <a:custGeom>
              <a:avLst/>
              <a:gdLst/>
              <a:ahLst/>
              <a:cxnLst/>
              <a:rect l="l" t="t" r="r" b="b"/>
              <a:pathLst>
                <a:path w="426" h="229" extrusionOk="0">
                  <a:moveTo>
                    <a:pt x="334" y="1"/>
                  </a:moveTo>
                  <a:cubicBezTo>
                    <a:pt x="327" y="1"/>
                    <a:pt x="318" y="2"/>
                    <a:pt x="309" y="6"/>
                  </a:cubicBezTo>
                  <a:cubicBezTo>
                    <a:pt x="225" y="34"/>
                    <a:pt x="142" y="67"/>
                    <a:pt x="62" y="106"/>
                  </a:cubicBezTo>
                  <a:cubicBezTo>
                    <a:pt x="1" y="135"/>
                    <a:pt x="22" y="229"/>
                    <a:pt x="90" y="229"/>
                  </a:cubicBezTo>
                  <a:lnTo>
                    <a:pt x="91" y="229"/>
                  </a:lnTo>
                  <a:cubicBezTo>
                    <a:pt x="101" y="229"/>
                    <a:pt x="110" y="226"/>
                    <a:pt x="118" y="222"/>
                  </a:cubicBezTo>
                  <a:cubicBezTo>
                    <a:pt x="194" y="186"/>
                    <a:pt x="272" y="154"/>
                    <a:pt x="351" y="127"/>
                  </a:cubicBezTo>
                  <a:cubicBezTo>
                    <a:pt x="426" y="104"/>
                    <a:pt x="400" y="1"/>
                    <a:pt x="334"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3"/>
            <p:cNvSpPr/>
            <p:nvPr/>
          </p:nvSpPr>
          <p:spPr>
            <a:xfrm rot="-6974892" flipH="1">
              <a:off x="5407829" y="4309753"/>
              <a:ext cx="20724" cy="39593"/>
            </a:xfrm>
            <a:custGeom>
              <a:avLst/>
              <a:gdLst/>
              <a:ahLst/>
              <a:cxnLst/>
              <a:rect l="l" t="t" r="r" b="b"/>
              <a:pathLst>
                <a:path w="201" h="384" extrusionOk="0">
                  <a:moveTo>
                    <a:pt x="78" y="1"/>
                  </a:moveTo>
                  <a:cubicBezTo>
                    <a:pt x="40" y="1"/>
                    <a:pt x="0" y="32"/>
                    <a:pt x="13" y="82"/>
                  </a:cubicBezTo>
                  <a:cubicBezTo>
                    <a:pt x="35" y="163"/>
                    <a:pt x="53" y="248"/>
                    <a:pt x="67" y="329"/>
                  </a:cubicBezTo>
                  <a:cubicBezTo>
                    <a:pt x="72" y="360"/>
                    <a:pt x="99" y="383"/>
                    <a:pt x="131" y="383"/>
                  </a:cubicBezTo>
                  <a:cubicBezTo>
                    <a:pt x="133" y="383"/>
                    <a:pt x="135" y="384"/>
                    <a:pt x="137" y="384"/>
                  </a:cubicBezTo>
                  <a:cubicBezTo>
                    <a:pt x="138" y="384"/>
                    <a:pt x="140" y="383"/>
                    <a:pt x="141" y="383"/>
                  </a:cubicBezTo>
                  <a:cubicBezTo>
                    <a:pt x="178" y="377"/>
                    <a:pt x="200" y="344"/>
                    <a:pt x="195" y="308"/>
                  </a:cubicBezTo>
                  <a:cubicBezTo>
                    <a:pt x="180" y="221"/>
                    <a:pt x="162" y="134"/>
                    <a:pt x="139" y="49"/>
                  </a:cubicBezTo>
                  <a:cubicBezTo>
                    <a:pt x="130" y="15"/>
                    <a:pt x="104" y="1"/>
                    <a:pt x="7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3"/>
            <p:cNvSpPr/>
            <p:nvPr/>
          </p:nvSpPr>
          <p:spPr>
            <a:xfrm rot="-6974892" flipH="1">
              <a:off x="5181750" y="4163416"/>
              <a:ext cx="17116" cy="39799"/>
            </a:xfrm>
            <a:custGeom>
              <a:avLst/>
              <a:gdLst/>
              <a:ahLst/>
              <a:cxnLst/>
              <a:rect l="l" t="t" r="r" b="b"/>
              <a:pathLst>
                <a:path w="166" h="386" extrusionOk="0">
                  <a:moveTo>
                    <a:pt x="70" y="0"/>
                  </a:moveTo>
                  <a:cubicBezTo>
                    <a:pt x="38" y="0"/>
                    <a:pt x="11" y="24"/>
                    <a:pt x="6" y="56"/>
                  </a:cubicBezTo>
                  <a:cubicBezTo>
                    <a:pt x="2" y="85"/>
                    <a:pt x="1" y="115"/>
                    <a:pt x="1" y="144"/>
                  </a:cubicBezTo>
                  <a:cubicBezTo>
                    <a:pt x="1" y="211"/>
                    <a:pt x="10" y="276"/>
                    <a:pt x="30" y="340"/>
                  </a:cubicBezTo>
                  <a:cubicBezTo>
                    <a:pt x="38" y="367"/>
                    <a:pt x="63" y="386"/>
                    <a:pt x="92" y="386"/>
                  </a:cubicBezTo>
                  <a:cubicBezTo>
                    <a:pt x="98" y="386"/>
                    <a:pt x="105" y="385"/>
                    <a:pt x="112" y="383"/>
                  </a:cubicBezTo>
                  <a:cubicBezTo>
                    <a:pt x="145" y="373"/>
                    <a:pt x="165" y="335"/>
                    <a:pt x="154" y="302"/>
                  </a:cubicBezTo>
                  <a:cubicBezTo>
                    <a:pt x="138" y="251"/>
                    <a:pt x="130" y="197"/>
                    <a:pt x="129" y="144"/>
                  </a:cubicBezTo>
                  <a:cubicBezTo>
                    <a:pt x="129" y="120"/>
                    <a:pt x="132" y="97"/>
                    <a:pt x="134" y="74"/>
                  </a:cubicBezTo>
                  <a:cubicBezTo>
                    <a:pt x="140" y="38"/>
                    <a:pt x="114" y="6"/>
                    <a:pt x="79" y="1"/>
                  </a:cubicBezTo>
                  <a:cubicBezTo>
                    <a:pt x="76" y="0"/>
                    <a:pt x="73" y="0"/>
                    <a:pt x="7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3"/>
            <p:cNvSpPr/>
            <p:nvPr/>
          </p:nvSpPr>
          <p:spPr>
            <a:xfrm rot="-6974892" flipH="1">
              <a:off x="4718354" y="4270699"/>
              <a:ext cx="38974" cy="31654"/>
            </a:xfrm>
            <a:custGeom>
              <a:avLst/>
              <a:gdLst/>
              <a:ahLst/>
              <a:cxnLst/>
              <a:rect l="l" t="t" r="r" b="b"/>
              <a:pathLst>
                <a:path w="378" h="307" extrusionOk="0">
                  <a:moveTo>
                    <a:pt x="94" y="1"/>
                  </a:moveTo>
                  <a:cubicBezTo>
                    <a:pt x="41" y="1"/>
                    <a:pt x="0" y="76"/>
                    <a:pt x="56" y="118"/>
                  </a:cubicBezTo>
                  <a:cubicBezTo>
                    <a:pt x="120" y="169"/>
                    <a:pt x="182" y="224"/>
                    <a:pt x="238" y="285"/>
                  </a:cubicBezTo>
                  <a:cubicBezTo>
                    <a:pt x="252" y="301"/>
                    <a:pt x="269" y="307"/>
                    <a:pt x="284" y="307"/>
                  </a:cubicBezTo>
                  <a:cubicBezTo>
                    <a:pt x="334" y="307"/>
                    <a:pt x="377" y="245"/>
                    <a:pt x="333" y="197"/>
                  </a:cubicBezTo>
                  <a:cubicBezTo>
                    <a:pt x="271" y="132"/>
                    <a:pt x="206" y="70"/>
                    <a:pt x="134" y="15"/>
                  </a:cubicBezTo>
                  <a:cubicBezTo>
                    <a:pt x="121" y="5"/>
                    <a:pt x="107" y="1"/>
                    <a:pt x="94"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3"/>
            <p:cNvSpPr/>
            <p:nvPr/>
          </p:nvSpPr>
          <p:spPr>
            <a:xfrm rot="-6974892" flipH="1">
              <a:off x="4881960" y="4174763"/>
              <a:ext cx="21962" cy="39181"/>
            </a:xfrm>
            <a:custGeom>
              <a:avLst/>
              <a:gdLst/>
              <a:ahLst/>
              <a:cxnLst/>
              <a:rect l="l" t="t" r="r" b="b"/>
              <a:pathLst>
                <a:path w="213" h="380" extrusionOk="0">
                  <a:moveTo>
                    <a:pt x="77" y="1"/>
                  </a:moveTo>
                  <a:cubicBezTo>
                    <a:pt x="50" y="1"/>
                    <a:pt x="24" y="16"/>
                    <a:pt x="15" y="52"/>
                  </a:cubicBezTo>
                  <a:cubicBezTo>
                    <a:pt x="7" y="87"/>
                    <a:pt x="3" y="123"/>
                    <a:pt x="2" y="160"/>
                  </a:cubicBezTo>
                  <a:cubicBezTo>
                    <a:pt x="1" y="230"/>
                    <a:pt x="23" y="299"/>
                    <a:pt x="69" y="354"/>
                  </a:cubicBezTo>
                  <a:cubicBezTo>
                    <a:pt x="70" y="355"/>
                    <a:pt x="71" y="357"/>
                    <a:pt x="73" y="358"/>
                  </a:cubicBezTo>
                  <a:cubicBezTo>
                    <a:pt x="87" y="373"/>
                    <a:pt x="103" y="380"/>
                    <a:pt x="119" y="380"/>
                  </a:cubicBezTo>
                  <a:cubicBezTo>
                    <a:pt x="168" y="380"/>
                    <a:pt x="212" y="319"/>
                    <a:pt x="168" y="271"/>
                  </a:cubicBezTo>
                  <a:lnTo>
                    <a:pt x="166" y="270"/>
                  </a:lnTo>
                  <a:cubicBezTo>
                    <a:pt x="142" y="238"/>
                    <a:pt x="130" y="199"/>
                    <a:pt x="132" y="160"/>
                  </a:cubicBezTo>
                  <a:cubicBezTo>
                    <a:pt x="132" y="133"/>
                    <a:pt x="136" y="107"/>
                    <a:pt x="142" y="81"/>
                  </a:cubicBezTo>
                  <a:cubicBezTo>
                    <a:pt x="154" y="32"/>
                    <a:pt x="115" y="1"/>
                    <a:pt x="77"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3"/>
            <p:cNvSpPr/>
            <p:nvPr/>
          </p:nvSpPr>
          <p:spPr>
            <a:xfrm rot="-6974892" flipH="1">
              <a:off x="4840710" y="4214621"/>
              <a:ext cx="36500" cy="33097"/>
            </a:xfrm>
            <a:custGeom>
              <a:avLst/>
              <a:gdLst/>
              <a:ahLst/>
              <a:cxnLst/>
              <a:rect l="l" t="t" r="r" b="b"/>
              <a:pathLst>
                <a:path w="354" h="321" extrusionOk="0">
                  <a:moveTo>
                    <a:pt x="259" y="0"/>
                  </a:moveTo>
                  <a:cubicBezTo>
                    <a:pt x="245" y="0"/>
                    <a:pt x="231" y="5"/>
                    <a:pt x="217" y="16"/>
                  </a:cubicBezTo>
                  <a:cubicBezTo>
                    <a:pt x="146" y="75"/>
                    <a:pt x="84" y="143"/>
                    <a:pt x="30" y="219"/>
                  </a:cubicBezTo>
                  <a:cubicBezTo>
                    <a:pt x="1" y="262"/>
                    <a:pt x="32" y="321"/>
                    <a:pt x="84" y="321"/>
                  </a:cubicBezTo>
                  <a:cubicBezTo>
                    <a:pt x="105" y="321"/>
                    <a:pt x="125" y="310"/>
                    <a:pt x="137" y="293"/>
                  </a:cubicBezTo>
                  <a:cubicBezTo>
                    <a:pt x="183" y="227"/>
                    <a:pt x="239" y="167"/>
                    <a:pt x="300" y="116"/>
                  </a:cubicBezTo>
                  <a:cubicBezTo>
                    <a:pt x="353" y="73"/>
                    <a:pt x="312" y="0"/>
                    <a:pt x="259"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3"/>
            <p:cNvSpPr/>
            <p:nvPr/>
          </p:nvSpPr>
          <p:spPr>
            <a:xfrm rot="-6974892" flipH="1">
              <a:off x="4896664" y="4207200"/>
              <a:ext cx="38768" cy="30726"/>
            </a:xfrm>
            <a:custGeom>
              <a:avLst/>
              <a:gdLst/>
              <a:ahLst/>
              <a:cxnLst/>
              <a:rect l="l" t="t" r="r" b="b"/>
              <a:pathLst>
                <a:path w="376" h="298" extrusionOk="0">
                  <a:moveTo>
                    <a:pt x="285" y="1"/>
                  </a:moveTo>
                  <a:cubicBezTo>
                    <a:pt x="267" y="1"/>
                    <a:pt x="249" y="9"/>
                    <a:pt x="235" y="27"/>
                  </a:cubicBezTo>
                  <a:cubicBezTo>
                    <a:pt x="181" y="97"/>
                    <a:pt x="121" y="149"/>
                    <a:pt x="65" y="174"/>
                  </a:cubicBezTo>
                  <a:cubicBezTo>
                    <a:pt x="1" y="202"/>
                    <a:pt x="21" y="297"/>
                    <a:pt x="92" y="297"/>
                  </a:cubicBezTo>
                  <a:cubicBezTo>
                    <a:pt x="100" y="297"/>
                    <a:pt x="109" y="296"/>
                    <a:pt x="117" y="292"/>
                  </a:cubicBezTo>
                  <a:cubicBezTo>
                    <a:pt x="195" y="257"/>
                    <a:pt x="271" y="193"/>
                    <a:pt x="338" y="106"/>
                  </a:cubicBezTo>
                  <a:cubicBezTo>
                    <a:pt x="376" y="56"/>
                    <a:pt x="332" y="1"/>
                    <a:pt x="28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3"/>
            <p:cNvSpPr/>
            <p:nvPr/>
          </p:nvSpPr>
          <p:spPr>
            <a:xfrm rot="-6974892" flipH="1">
              <a:off x="4858146" y="4318000"/>
              <a:ext cx="41861" cy="22168"/>
            </a:xfrm>
            <a:custGeom>
              <a:avLst/>
              <a:gdLst/>
              <a:ahLst/>
              <a:cxnLst/>
              <a:rect l="l" t="t" r="r" b="b"/>
              <a:pathLst>
                <a:path w="406" h="215" extrusionOk="0">
                  <a:moveTo>
                    <a:pt x="72" y="1"/>
                  </a:moveTo>
                  <a:cubicBezTo>
                    <a:pt x="42" y="1"/>
                    <a:pt x="14" y="21"/>
                    <a:pt x="8" y="52"/>
                  </a:cubicBezTo>
                  <a:cubicBezTo>
                    <a:pt x="0" y="86"/>
                    <a:pt x="23" y="121"/>
                    <a:pt x="58" y="128"/>
                  </a:cubicBezTo>
                  <a:cubicBezTo>
                    <a:pt x="137" y="145"/>
                    <a:pt x="213" y="172"/>
                    <a:pt x="284" y="208"/>
                  </a:cubicBezTo>
                  <a:cubicBezTo>
                    <a:pt x="294" y="213"/>
                    <a:pt x="304" y="215"/>
                    <a:pt x="313" y="215"/>
                  </a:cubicBezTo>
                  <a:cubicBezTo>
                    <a:pt x="372" y="215"/>
                    <a:pt x="405" y="129"/>
                    <a:pt x="344" y="93"/>
                  </a:cubicBezTo>
                  <a:lnTo>
                    <a:pt x="344" y="93"/>
                  </a:lnTo>
                  <a:lnTo>
                    <a:pt x="344" y="94"/>
                  </a:lnTo>
                  <a:cubicBezTo>
                    <a:pt x="262" y="52"/>
                    <a:pt x="174" y="21"/>
                    <a:pt x="85" y="2"/>
                  </a:cubicBezTo>
                  <a:cubicBezTo>
                    <a:pt x="80" y="1"/>
                    <a:pt x="76" y="1"/>
                    <a:pt x="72"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3"/>
            <p:cNvSpPr/>
            <p:nvPr/>
          </p:nvSpPr>
          <p:spPr>
            <a:xfrm rot="-6974892" flipH="1">
              <a:off x="4671083" y="4246953"/>
              <a:ext cx="44233" cy="22580"/>
            </a:xfrm>
            <a:custGeom>
              <a:avLst/>
              <a:gdLst/>
              <a:ahLst/>
              <a:cxnLst/>
              <a:rect l="l" t="t" r="r" b="b"/>
              <a:pathLst>
                <a:path w="429" h="219" extrusionOk="0">
                  <a:moveTo>
                    <a:pt x="90" y="0"/>
                  </a:moveTo>
                  <a:cubicBezTo>
                    <a:pt x="20" y="0"/>
                    <a:pt x="1" y="113"/>
                    <a:pt x="79" y="129"/>
                  </a:cubicBezTo>
                  <a:cubicBezTo>
                    <a:pt x="160" y="147"/>
                    <a:pt x="236" y="175"/>
                    <a:pt x="309" y="212"/>
                  </a:cubicBezTo>
                  <a:cubicBezTo>
                    <a:pt x="319" y="216"/>
                    <a:pt x="328" y="218"/>
                    <a:pt x="337" y="218"/>
                  </a:cubicBezTo>
                  <a:cubicBezTo>
                    <a:pt x="407" y="218"/>
                    <a:pt x="428" y="125"/>
                    <a:pt x="367" y="95"/>
                  </a:cubicBezTo>
                  <a:cubicBezTo>
                    <a:pt x="284" y="55"/>
                    <a:pt x="198" y="24"/>
                    <a:pt x="109" y="3"/>
                  </a:cubicBezTo>
                  <a:cubicBezTo>
                    <a:pt x="102" y="1"/>
                    <a:pt x="96" y="0"/>
                    <a:pt x="9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3"/>
            <p:cNvSpPr/>
            <p:nvPr/>
          </p:nvSpPr>
          <p:spPr>
            <a:xfrm rot="-6974892" flipH="1">
              <a:off x="4339248" y="3850636"/>
              <a:ext cx="332725" cy="249518"/>
            </a:xfrm>
            <a:custGeom>
              <a:avLst/>
              <a:gdLst/>
              <a:ahLst/>
              <a:cxnLst/>
              <a:rect l="l" t="t" r="r" b="b"/>
              <a:pathLst>
                <a:path w="3227" h="2420" extrusionOk="0">
                  <a:moveTo>
                    <a:pt x="2484" y="130"/>
                  </a:moveTo>
                  <a:cubicBezTo>
                    <a:pt x="2907" y="130"/>
                    <a:pt x="3046" y="156"/>
                    <a:pt x="3090" y="171"/>
                  </a:cubicBezTo>
                  <a:cubicBezTo>
                    <a:pt x="3051" y="288"/>
                    <a:pt x="2797" y="510"/>
                    <a:pt x="2604" y="650"/>
                  </a:cubicBezTo>
                  <a:cubicBezTo>
                    <a:pt x="2396" y="606"/>
                    <a:pt x="1181" y="352"/>
                    <a:pt x="512" y="241"/>
                  </a:cubicBezTo>
                  <a:lnTo>
                    <a:pt x="514" y="241"/>
                  </a:lnTo>
                  <a:cubicBezTo>
                    <a:pt x="1010" y="185"/>
                    <a:pt x="1865" y="130"/>
                    <a:pt x="2484" y="130"/>
                  </a:cubicBezTo>
                  <a:close/>
                  <a:moveTo>
                    <a:pt x="294" y="455"/>
                  </a:moveTo>
                  <a:cubicBezTo>
                    <a:pt x="572" y="586"/>
                    <a:pt x="1126" y="818"/>
                    <a:pt x="2226" y="1247"/>
                  </a:cubicBezTo>
                  <a:cubicBezTo>
                    <a:pt x="2277" y="1673"/>
                    <a:pt x="2304" y="2154"/>
                    <a:pt x="2266" y="2279"/>
                  </a:cubicBezTo>
                  <a:cubicBezTo>
                    <a:pt x="2019" y="2141"/>
                    <a:pt x="745" y="951"/>
                    <a:pt x="294" y="455"/>
                  </a:cubicBezTo>
                  <a:close/>
                  <a:moveTo>
                    <a:pt x="2484" y="1"/>
                  </a:moveTo>
                  <a:cubicBezTo>
                    <a:pt x="1781" y="1"/>
                    <a:pt x="282" y="90"/>
                    <a:pt x="56" y="197"/>
                  </a:cubicBezTo>
                  <a:lnTo>
                    <a:pt x="50" y="201"/>
                  </a:lnTo>
                  <a:cubicBezTo>
                    <a:pt x="46" y="203"/>
                    <a:pt x="42" y="205"/>
                    <a:pt x="39" y="208"/>
                  </a:cubicBezTo>
                  <a:lnTo>
                    <a:pt x="35" y="212"/>
                  </a:lnTo>
                  <a:cubicBezTo>
                    <a:pt x="32" y="213"/>
                    <a:pt x="30" y="216"/>
                    <a:pt x="28" y="219"/>
                  </a:cubicBezTo>
                  <a:lnTo>
                    <a:pt x="27" y="221"/>
                  </a:lnTo>
                  <a:cubicBezTo>
                    <a:pt x="26" y="221"/>
                    <a:pt x="26" y="221"/>
                    <a:pt x="26" y="223"/>
                  </a:cubicBezTo>
                  <a:lnTo>
                    <a:pt x="24" y="224"/>
                  </a:lnTo>
                  <a:cubicBezTo>
                    <a:pt x="20" y="229"/>
                    <a:pt x="18" y="235"/>
                    <a:pt x="15" y="240"/>
                  </a:cubicBezTo>
                  <a:cubicBezTo>
                    <a:pt x="0" y="281"/>
                    <a:pt x="24" y="322"/>
                    <a:pt x="48" y="358"/>
                  </a:cubicBezTo>
                  <a:cubicBezTo>
                    <a:pt x="254" y="654"/>
                    <a:pt x="2074" y="2419"/>
                    <a:pt x="2285" y="2419"/>
                  </a:cubicBezTo>
                  <a:cubicBezTo>
                    <a:pt x="2294" y="2419"/>
                    <a:pt x="2302" y="2418"/>
                    <a:pt x="2310" y="2416"/>
                  </a:cubicBezTo>
                  <a:cubicBezTo>
                    <a:pt x="2356" y="2402"/>
                    <a:pt x="2495" y="2359"/>
                    <a:pt x="2352" y="1192"/>
                  </a:cubicBezTo>
                  <a:cubicBezTo>
                    <a:pt x="2348" y="1168"/>
                    <a:pt x="2333" y="1148"/>
                    <a:pt x="2310" y="1140"/>
                  </a:cubicBezTo>
                  <a:cubicBezTo>
                    <a:pt x="1703" y="903"/>
                    <a:pt x="804" y="543"/>
                    <a:pt x="372" y="350"/>
                  </a:cubicBezTo>
                  <a:lnTo>
                    <a:pt x="372" y="350"/>
                  </a:lnTo>
                  <a:cubicBezTo>
                    <a:pt x="895" y="430"/>
                    <a:pt x="1992" y="653"/>
                    <a:pt x="2607" y="783"/>
                  </a:cubicBezTo>
                  <a:cubicBezTo>
                    <a:pt x="2612" y="784"/>
                    <a:pt x="2616" y="784"/>
                    <a:pt x="2620" y="784"/>
                  </a:cubicBezTo>
                  <a:cubicBezTo>
                    <a:pt x="2633" y="784"/>
                    <a:pt x="2646" y="780"/>
                    <a:pt x="2657" y="772"/>
                  </a:cubicBezTo>
                  <a:cubicBezTo>
                    <a:pt x="2749" y="705"/>
                    <a:pt x="3215" y="364"/>
                    <a:pt x="3225" y="150"/>
                  </a:cubicBezTo>
                  <a:cubicBezTo>
                    <a:pt x="3226" y="126"/>
                    <a:pt x="3217" y="104"/>
                    <a:pt x="3201" y="86"/>
                  </a:cubicBezTo>
                  <a:cubicBezTo>
                    <a:pt x="3171" y="57"/>
                    <a:pt x="3118" y="1"/>
                    <a:pt x="24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3"/>
            <p:cNvSpPr/>
            <p:nvPr/>
          </p:nvSpPr>
          <p:spPr>
            <a:xfrm rot="-6974892" flipH="1">
              <a:off x="4517536" y="4002655"/>
              <a:ext cx="71659" cy="118882"/>
            </a:xfrm>
            <a:custGeom>
              <a:avLst/>
              <a:gdLst/>
              <a:ahLst/>
              <a:cxnLst/>
              <a:rect l="l" t="t" r="r" b="b"/>
              <a:pathLst>
                <a:path w="695" h="1153" extrusionOk="0">
                  <a:moveTo>
                    <a:pt x="398" y="1"/>
                  </a:moveTo>
                  <a:cubicBezTo>
                    <a:pt x="360" y="1"/>
                    <a:pt x="320" y="33"/>
                    <a:pt x="334" y="83"/>
                  </a:cubicBezTo>
                  <a:cubicBezTo>
                    <a:pt x="437" y="469"/>
                    <a:pt x="536" y="925"/>
                    <a:pt x="529" y="1024"/>
                  </a:cubicBezTo>
                  <a:cubicBezTo>
                    <a:pt x="469" y="1021"/>
                    <a:pt x="291" y="943"/>
                    <a:pt x="129" y="845"/>
                  </a:cubicBezTo>
                  <a:cubicBezTo>
                    <a:pt x="118" y="838"/>
                    <a:pt x="106" y="835"/>
                    <a:pt x="95" y="835"/>
                  </a:cubicBezTo>
                  <a:cubicBezTo>
                    <a:pt x="38" y="835"/>
                    <a:pt x="1" y="919"/>
                    <a:pt x="63" y="956"/>
                  </a:cubicBezTo>
                  <a:cubicBezTo>
                    <a:pt x="144" y="1005"/>
                    <a:pt x="399" y="1152"/>
                    <a:pt x="539" y="1152"/>
                  </a:cubicBezTo>
                  <a:cubicBezTo>
                    <a:pt x="551" y="1152"/>
                    <a:pt x="563" y="1151"/>
                    <a:pt x="573" y="1148"/>
                  </a:cubicBezTo>
                  <a:cubicBezTo>
                    <a:pt x="601" y="1142"/>
                    <a:pt x="624" y="1124"/>
                    <a:pt x="639" y="1100"/>
                  </a:cubicBezTo>
                  <a:cubicBezTo>
                    <a:pt x="695" y="1004"/>
                    <a:pt x="572" y="476"/>
                    <a:pt x="460" y="50"/>
                  </a:cubicBezTo>
                  <a:cubicBezTo>
                    <a:pt x="450" y="16"/>
                    <a:pt x="424" y="1"/>
                    <a:pt x="39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3"/>
            <p:cNvSpPr/>
            <p:nvPr/>
          </p:nvSpPr>
          <p:spPr>
            <a:xfrm rot="-6974892" flipH="1">
              <a:off x="4840583" y="3733425"/>
              <a:ext cx="569149" cy="879191"/>
            </a:xfrm>
            <a:custGeom>
              <a:avLst/>
              <a:gdLst/>
              <a:ahLst/>
              <a:cxnLst/>
              <a:rect l="l" t="t" r="r" b="b"/>
              <a:pathLst>
                <a:path w="5520" h="8527" extrusionOk="0">
                  <a:moveTo>
                    <a:pt x="1249" y="1"/>
                  </a:moveTo>
                  <a:cubicBezTo>
                    <a:pt x="1167" y="1"/>
                    <a:pt x="1086" y="7"/>
                    <a:pt x="1005" y="21"/>
                  </a:cubicBezTo>
                  <a:cubicBezTo>
                    <a:pt x="927" y="34"/>
                    <a:pt x="936" y="149"/>
                    <a:pt x="1015" y="150"/>
                  </a:cubicBezTo>
                  <a:lnTo>
                    <a:pt x="1015" y="150"/>
                  </a:lnTo>
                  <a:cubicBezTo>
                    <a:pt x="1019" y="150"/>
                    <a:pt x="1023" y="149"/>
                    <a:pt x="1027" y="149"/>
                  </a:cubicBezTo>
                  <a:cubicBezTo>
                    <a:pt x="1100" y="136"/>
                    <a:pt x="1174" y="130"/>
                    <a:pt x="1249" y="129"/>
                  </a:cubicBezTo>
                  <a:lnTo>
                    <a:pt x="1271" y="129"/>
                  </a:lnTo>
                  <a:cubicBezTo>
                    <a:pt x="1272" y="129"/>
                    <a:pt x="1273" y="129"/>
                    <a:pt x="1274" y="129"/>
                  </a:cubicBezTo>
                  <a:cubicBezTo>
                    <a:pt x="1358" y="129"/>
                    <a:pt x="1360" y="2"/>
                    <a:pt x="1275" y="1"/>
                  </a:cubicBezTo>
                  <a:close/>
                  <a:moveTo>
                    <a:pt x="1015" y="150"/>
                  </a:moveTo>
                  <a:cubicBezTo>
                    <a:pt x="1015" y="150"/>
                    <a:pt x="1015" y="150"/>
                    <a:pt x="1015" y="150"/>
                  </a:cubicBezTo>
                  <a:lnTo>
                    <a:pt x="1016" y="150"/>
                  </a:lnTo>
                  <a:cubicBezTo>
                    <a:pt x="1016" y="150"/>
                    <a:pt x="1015" y="150"/>
                    <a:pt x="1015" y="150"/>
                  </a:cubicBezTo>
                  <a:close/>
                  <a:moveTo>
                    <a:pt x="1525" y="31"/>
                  </a:moveTo>
                  <a:cubicBezTo>
                    <a:pt x="1454" y="31"/>
                    <a:pt x="1435" y="144"/>
                    <a:pt x="1515" y="160"/>
                  </a:cubicBezTo>
                  <a:cubicBezTo>
                    <a:pt x="1594" y="178"/>
                    <a:pt x="1671" y="206"/>
                    <a:pt x="1745" y="243"/>
                  </a:cubicBezTo>
                  <a:cubicBezTo>
                    <a:pt x="1753" y="247"/>
                    <a:pt x="1763" y="249"/>
                    <a:pt x="1773" y="249"/>
                  </a:cubicBezTo>
                  <a:cubicBezTo>
                    <a:pt x="1841" y="249"/>
                    <a:pt x="1864" y="156"/>
                    <a:pt x="1801" y="126"/>
                  </a:cubicBezTo>
                  <a:cubicBezTo>
                    <a:pt x="1719" y="86"/>
                    <a:pt x="1634" y="55"/>
                    <a:pt x="1544" y="34"/>
                  </a:cubicBezTo>
                  <a:cubicBezTo>
                    <a:pt x="1537" y="32"/>
                    <a:pt x="1531" y="31"/>
                    <a:pt x="1525" y="31"/>
                  </a:cubicBezTo>
                  <a:close/>
                  <a:moveTo>
                    <a:pt x="769" y="83"/>
                  </a:moveTo>
                  <a:cubicBezTo>
                    <a:pt x="761" y="83"/>
                    <a:pt x="753" y="84"/>
                    <a:pt x="745" y="88"/>
                  </a:cubicBezTo>
                  <a:cubicBezTo>
                    <a:pt x="660" y="116"/>
                    <a:pt x="578" y="149"/>
                    <a:pt x="497" y="188"/>
                  </a:cubicBezTo>
                  <a:cubicBezTo>
                    <a:pt x="435" y="217"/>
                    <a:pt x="456" y="311"/>
                    <a:pt x="525" y="311"/>
                  </a:cubicBezTo>
                  <a:cubicBezTo>
                    <a:pt x="535" y="311"/>
                    <a:pt x="544" y="309"/>
                    <a:pt x="553" y="305"/>
                  </a:cubicBezTo>
                  <a:cubicBezTo>
                    <a:pt x="628" y="268"/>
                    <a:pt x="706" y="237"/>
                    <a:pt x="785" y="210"/>
                  </a:cubicBezTo>
                  <a:cubicBezTo>
                    <a:pt x="860" y="187"/>
                    <a:pt x="835" y="83"/>
                    <a:pt x="769" y="83"/>
                  </a:cubicBezTo>
                  <a:close/>
                  <a:moveTo>
                    <a:pt x="1993" y="255"/>
                  </a:moveTo>
                  <a:cubicBezTo>
                    <a:pt x="1939" y="255"/>
                    <a:pt x="1898" y="330"/>
                    <a:pt x="1953" y="372"/>
                  </a:cubicBezTo>
                  <a:cubicBezTo>
                    <a:pt x="2019" y="423"/>
                    <a:pt x="2080" y="478"/>
                    <a:pt x="2136" y="539"/>
                  </a:cubicBezTo>
                  <a:cubicBezTo>
                    <a:pt x="2148" y="553"/>
                    <a:pt x="2166" y="559"/>
                    <a:pt x="2183" y="559"/>
                  </a:cubicBezTo>
                  <a:cubicBezTo>
                    <a:pt x="2241" y="559"/>
                    <a:pt x="2270" y="493"/>
                    <a:pt x="2230" y="451"/>
                  </a:cubicBezTo>
                  <a:cubicBezTo>
                    <a:pt x="2170" y="384"/>
                    <a:pt x="2103" y="324"/>
                    <a:pt x="2032" y="269"/>
                  </a:cubicBezTo>
                  <a:cubicBezTo>
                    <a:pt x="2019" y="259"/>
                    <a:pt x="2005" y="255"/>
                    <a:pt x="1993" y="255"/>
                  </a:cubicBezTo>
                  <a:close/>
                  <a:moveTo>
                    <a:pt x="300" y="305"/>
                  </a:moveTo>
                  <a:cubicBezTo>
                    <a:pt x="289" y="305"/>
                    <a:pt x="277" y="309"/>
                    <a:pt x="265" y="316"/>
                  </a:cubicBezTo>
                  <a:cubicBezTo>
                    <a:pt x="187" y="364"/>
                    <a:pt x="115" y="416"/>
                    <a:pt x="46" y="473"/>
                  </a:cubicBezTo>
                  <a:cubicBezTo>
                    <a:pt x="0" y="511"/>
                    <a:pt x="27" y="586"/>
                    <a:pt x="87" y="586"/>
                  </a:cubicBezTo>
                  <a:cubicBezTo>
                    <a:pt x="103" y="586"/>
                    <a:pt x="118" y="581"/>
                    <a:pt x="130" y="571"/>
                  </a:cubicBezTo>
                  <a:cubicBezTo>
                    <a:pt x="194" y="518"/>
                    <a:pt x="262" y="470"/>
                    <a:pt x="333" y="426"/>
                  </a:cubicBezTo>
                  <a:cubicBezTo>
                    <a:pt x="394" y="388"/>
                    <a:pt x="356" y="305"/>
                    <a:pt x="300" y="305"/>
                  </a:cubicBezTo>
                  <a:close/>
                  <a:moveTo>
                    <a:pt x="2346" y="628"/>
                  </a:moveTo>
                  <a:cubicBezTo>
                    <a:pt x="2299" y="628"/>
                    <a:pt x="2254" y="682"/>
                    <a:pt x="2293" y="733"/>
                  </a:cubicBezTo>
                  <a:cubicBezTo>
                    <a:pt x="2341" y="800"/>
                    <a:pt x="2382" y="872"/>
                    <a:pt x="2417" y="947"/>
                  </a:cubicBezTo>
                  <a:cubicBezTo>
                    <a:pt x="2428" y="970"/>
                    <a:pt x="2450" y="985"/>
                    <a:pt x="2476" y="985"/>
                  </a:cubicBezTo>
                  <a:cubicBezTo>
                    <a:pt x="2524" y="985"/>
                    <a:pt x="2555" y="935"/>
                    <a:pt x="2535" y="892"/>
                  </a:cubicBezTo>
                  <a:cubicBezTo>
                    <a:pt x="2496" y="811"/>
                    <a:pt x="2450" y="733"/>
                    <a:pt x="2400" y="660"/>
                  </a:cubicBezTo>
                  <a:cubicBezTo>
                    <a:pt x="2386" y="637"/>
                    <a:pt x="2366" y="628"/>
                    <a:pt x="2346" y="628"/>
                  </a:cubicBezTo>
                  <a:close/>
                  <a:moveTo>
                    <a:pt x="2567" y="1097"/>
                  </a:moveTo>
                  <a:cubicBezTo>
                    <a:pt x="2529" y="1097"/>
                    <a:pt x="2490" y="1129"/>
                    <a:pt x="2503" y="1178"/>
                  </a:cubicBezTo>
                  <a:cubicBezTo>
                    <a:pt x="2517" y="1238"/>
                    <a:pt x="2528" y="1299"/>
                    <a:pt x="2535" y="1360"/>
                  </a:cubicBezTo>
                  <a:cubicBezTo>
                    <a:pt x="2488" y="1374"/>
                    <a:pt x="2444" y="1390"/>
                    <a:pt x="2400" y="1410"/>
                  </a:cubicBezTo>
                  <a:cubicBezTo>
                    <a:pt x="2336" y="1438"/>
                    <a:pt x="2355" y="1532"/>
                    <a:pt x="2426" y="1533"/>
                  </a:cubicBezTo>
                  <a:lnTo>
                    <a:pt x="2426" y="1533"/>
                  </a:lnTo>
                  <a:cubicBezTo>
                    <a:pt x="2435" y="1533"/>
                    <a:pt x="2444" y="1531"/>
                    <a:pt x="2452" y="1527"/>
                  </a:cubicBezTo>
                  <a:cubicBezTo>
                    <a:pt x="2496" y="1509"/>
                    <a:pt x="2541" y="1492"/>
                    <a:pt x="2588" y="1480"/>
                  </a:cubicBezTo>
                  <a:cubicBezTo>
                    <a:pt x="2595" y="1483"/>
                    <a:pt x="2601" y="1483"/>
                    <a:pt x="2607" y="1483"/>
                  </a:cubicBezTo>
                  <a:cubicBezTo>
                    <a:pt x="2620" y="1482"/>
                    <a:pt x="2634" y="1478"/>
                    <a:pt x="2643" y="1470"/>
                  </a:cubicBezTo>
                  <a:cubicBezTo>
                    <a:pt x="2656" y="1467"/>
                    <a:pt x="2670" y="1466"/>
                    <a:pt x="2682" y="1464"/>
                  </a:cubicBezTo>
                  <a:cubicBezTo>
                    <a:pt x="2768" y="1459"/>
                    <a:pt x="2758" y="1335"/>
                    <a:pt x="2680" y="1335"/>
                  </a:cubicBezTo>
                  <a:cubicBezTo>
                    <a:pt x="2676" y="1335"/>
                    <a:pt x="2672" y="1335"/>
                    <a:pt x="2667" y="1336"/>
                  </a:cubicBezTo>
                  <a:lnTo>
                    <a:pt x="2663" y="1336"/>
                  </a:lnTo>
                  <a:cubicBezTo>
                    <a:pt x="2655" y="1272"/>
                    <a:pt x="2644" y="1208"/>
                    <a:pt x="2628" y="1146"/>
                  </a:cubicBezTo>
                  <a:cubicBezTo>
                    <a:pt x="2619" y="1112"/>
                    <a:pt x="2593" y="1097"/>
                    <a:pt x="2567" y="1097"/>
                  </a:cubicBezTo>
                  <a:close/>
                  <a:moveTo>
                    <a:pt x="2426" y="1533"/>
                  </a:moveTo>
                  <a:lnTo>
                    <a:pt x="2426" y="1533"/>
                  </a:lnTo>
                  <a:cubicBezTo>
                    <a:pt x="2425" y="1533"/>
                    <a:pt x="2425" y="1533"/>
                    <a:pt x="2425" y="1533"/>
                  </a:cubicBezTo>
                  <a:lnTo>
                    <a:pt x="2426" y="1533"/>
                  </a:lnTo>
                  <a:cubicBezTo>
                    <a:pt x="2426" y="1533"/>
                    <a:pt x="2426" y="1533"/>
                    <a:pt x="2426" y="1533"/>
                  </a:cubicBezTo>
                  <a:close/>
                  <a:moveTo>
                    <a:pt x="2933" y="1347"/>
                  </a:moveTo>
                  <a:cubicBezTo>
                    <a:pt x="2903" y="1347"/>
                    <a:pt x="2876" y="1368"/>
                    <a:pt x="2869" y="1399"/>
                  </a:cubicBezTo>
                  <a:cubicBezTo>
                    <a:pt x="2861" y="1434"/>
                    <a:pt x="2884" y="1467"/>
                    <a:pt x="2918" y="1475"/>
                  </a:cubicBezTo>
                  <a:cubicBezTo>
                    <a:pt x="2997" y="1491"/>
                    <a:pt x="3073" y="1518"/>
                    <a:pt x="3146" y="1555"/>
                  </a:cubicBezTo>
                  <a:cubicBezTo>
                    <a:pt x="3154" y="1559"/>
                    <a:pt x="3164" y="1562"/>
                    <a:pt x="3175" y="1562"/>
                  </a:cubicBezTo>
                  <a:lnTo>
                    <a:pt x="3175" y="1563"/>
                  </a:lnTo>
                  <a:cubicBezTo>
                    <a:pt x="3243" y="1563"/>
                    <a:pt x="3266" y="1471"/>
                    <a:pt x="3204" y="1440"/>
                  </a:cubicBezTo>
                  <a:cubicBezTo>
                    <a:pt x="3123" y="1398"/>
                    <a:pt x="3035" y="1367"/>
                    <a:pt x="2945" y="1348"/>
                  </a:cubicBezTo>
                  <a:cubicBezTo>
                    <a:pt x="2941" y="1347"/>
                    <a:pt x="2937" y="1347"/>
                    <a:pt x="2933" y="1347"/>
                  </a:cubicBezTo>
                  <a:close/>
                  <a:moveTo>
                    <a:pt x="2207" y="1539"/>
                  </a:moveTo>
                  <a:cubicBezTo>
                    <a:pt x="2194" y="1539"/>
                    <a:pt x="2179" y="1544"/>
                    <a:pt x="2166" y="1555"/>
                  </a:cubicBezTo>
                  <a:cubicBezTo>
                    <a:pt x="2095" y="1614"/>
                    <a:pt x="2032" y="1682"/>
                    <a:pt x="1979" y="1759"/>
                  </a:cubicBezTo>
                  <a:cubicBezTo>
                    <a:pt x="1949" y="1801"/>
                    <a:pt x="1980" y="1860"/>
                    <a:pt x="2031" y="1860"/>
                  </a:cubicBezTo>
                  <a:lnTo>
                    <a:pt x="2031" y="1860"/>
                  </a:lnTo>
                  <a:cubicBezTo>
                    <a:pt x="2052" y="1860"/>
                    <a:pt x="2072" y="1851"/>
                    <a:pt x="2085" y="1833"/>
                  </a:cubicBezTo>
                  <a:cubicBezTo>
                    <a:pt x="2131" y="1767"/>
                    <a:pt x="2186" y="1708"/>
                    <a:pt x="2249" y="1656"/>
                  </a:cubicBezTo>
                  <a:cubicBezTo>
                    <a:pt x="2302" y="1612"/>
                    <a:pt x="2260" y="1539"/>
                    <a:pt x="2207" y="1539"/>
                  </a:cubicBezTo>
                  <a:close/>
                  <a:moveTo>
                    <a:pt x="2031" y="1860"/>
                  </a:moveTo>
                  <a:cubicBezTo>
                    <a:pt x="2031" y="1860"/>
                    <a:pt x="2031" y="1860"/>
                    <a:pt x="2031" y="1860"/>
                  </a:cubicBezTo>
                  <a:lnTo>
                    <a:pt x="2032" y="1860"/>
                  </a:lnTo>
                  <a:cubicBezTo>
                    <a:pt x="2032" y="1860"/>
                    <a:pt x="2032" y="1860"/>
                    <a:pt x="2031" y="1860"/>
                  </a:cubicBezTo>
                  <a:close/>
                  <a:moveTo>
                    <a:pt x="3395" y="1578"/>
                  </a:moveTo>
                  <a:cubicBezTo>
                    <a:pt x="3343" y="1578"/>
                    <a:pt x="3305" y="1645"/>
                    <a:pt x="3350" y="1690"/>
                  </a:cubicBezTo>
                  <a:cubicBezTo>
                    <a:pt x="3414" y="1742"/>
                    <a:pt x="3474" y="1799"/>
                    <a:pt x="3531" y="1861"/>
                  </a:cubicBezTo>
                  <a:cubicBezTo>
                    <a:pt x="3543" y="1875"/>
                    <a:pt x="3560" y="1881"/>
                    <a:pt x="3579" y="1881"/>
                  </a:cubicBezTo>
                  <a:cubicBezTo>
                    <a:pt x="3635" y="1881"/>
                    <a:pt x="3664" y="1815"/>
                    <a:pt x="3625" y="1773"/>
                  </a:cubicBezTo>
                  <a:cubicBezTo>
                    <a:pt x="3565" y="1708"/>
                    <a:pt x="3501" y="1646"/>
                    <a:pt x="3432" y="1590"/>
                  </a:cubicBezTo>
                  <a:cubicBezTo>
                    <a:pt x="3419" y="1582"/>
                    <a:pt x="3407" y="1578"/>
                    <a:pt x="3395" y="1578"/>
                  </a:cubicBezTo>
                  <a:close/>
                  <a:moveTo>
                    <a:pt x="2590" y="1612"/>
                  </a:moveTo>
                  <a:cubicBezTo>
                    <a:pt x="2559" y="1612"/>
                    <a:pt x="2531" y="1635"/>
                    <a:pt x="2527" y="1666"/>
                  </a:cubicBezTo>
                  <a:cubicBezTo>
                    <a:pt x="2513" y="1746"/>
                    <a:pt x="2491" y="1825"/>
                    <a:pt x="2461" y="1900"/>
                  </a:cubicBezTo>
                  <a:cubicBezTo>
                    <a:pt x="2446" y="1934"/>
                    <a:pt x="2462" y="1971"/>
                    <a:pt x="2496" y="1984"/>
                  </a:cubicBezTo>
                  <a:cubicBezTo>
                    <a:pt x="2504" y="1987"/>
                    <a:pt x="2512" y="1990"/>
                    <a:pt x="2519" y="1990"/>
                  </a:cubicBezTo>
                  <a:lnTo>
                    <a:pt x="2519" y="1990"/>
                  </a:lnTo>
                  <a:cubicBezTo>
                    <a:pt x="2546" y="1989"/>
                    <a:pt x="2569" y="1974"/>
                    <a:pt x="2580" y="1950"/>
                  </a:cubicBezTo>
                  <a:cubicBezTo>
                    <a:pt x="2615" y="1865"/>
                    <a:pt x="2639" y="1777"/>
                    <a:pt x="2654" y="1688"/>
                  </a:cubicBezTo>
                  <a:cubicBezTo>
                    <a:pt x="2659" y="1652"/>
                    <a:pt x="2636" y="1618"/>
                    <a:pt x="2600" y="1613"/>
                  </a:cubicBezTo>
                  <a:cubicBezTo>
                    <a:pt x="2597" y="1612"/>
                    <a:pt x="2594" y="1612"/>
                    <a:pt x="2590" y="1612"/>
                  </a:cubicBezTo>
                  <a:close/>
                  <a:moveTo>
                    <a:pt x="2519" y="1990"/>
                  </a:moveTo>
                  <a:lnTo>
                    <a:pt x="2519" y="1990"/>
                  </a:lnTo>
                  <a:cubicBezTo>
                    <a:pt x="2519" y="1990"/>
                    <a:pt x="2519" y="1990"/>
                    <a:pt x="2519" y="1990"/>
                  </a:cubicBezTo>
                  <a:lnTo>
                    <a:pt x="2520" y="1990"/>
                  </a:lnTo>
                  <a:cubicBezTo>
                    <a:pt x="2520" y="1990"/>
                    <a:pt x="2520" y="1990"/>
                    <a:pt x="2519" y="1990"/>
                  </a:cubicBezTo>
                  <a:close/>
                  <a:moveTo>
                    <a:pt x="3742" y="1952"/>
                  </a:moveTo>
                  <a:cubicBezTo>
                    <a:pt x="3696" y="1952"/>
                    <a:pt x="3652" y="2005"/>
                    <a:pt x="3688" y="2055"/>
                  </a:cubicBezTo>
                  <a:cubicBezTo>
                    <a:pt x="3704" y="2078"/>
                    <a:pt x="3720" y="2101"/>
                    <a:pt x="3736" y="2123"/>
                  </a:cubicBezTo>
                  <a:cubicBezTo>
                    <a:pt x="3769" y="2170"/>
                    <a:pt x="3798" y="2218"/>
                    <a:pt x="3826" y="2266"/>
                  </a:cubicBezTo>
                  <a:cubicBezTo>
                    <a:pt x="3837" y="2286"/>
                    <a:pt x="3858" y="2300"/>
                    <a:pt x="3881" y="2300"/>
                  </a:cubicBezTo>
                  <a:lnTo>
                    <a:pt x="3881" y="2300"/>
                  </a:lnTo>
                  <a:cubicBezTo>
                    <a:pt x="3893" y="2300"/>
                    <a:pt x="3904" y="2296"/>
                    <a:pt x="3913" y="2291"/>
                  </a:cubicBezTo>
                  <a:cubicBezTo>
                    <a:pt x="3945" y="2273"/>
                    <a:pt x="3956" y="2233"/>
                    <a:pt x="3938" y="2202"/>
                  </a:cubicBezTo>
                  <a:cubicBezTo>
                    <a:pt x="3909" y="2152"/>
                    <a:pt x="3877" y="2101"/>
                    <a:pt x="3843" y="2051"/>
                  </a:cubicBezTo>
                  <a:cubicBezTo>
                    <a:pt x="3826" y="2026"/>
                    <a:pt x="3810" y="2002"/>
                    <a:pt x="3793" y="1979"/>
                  </a:cubicBezTo>
                  <a:cubicBezTo>
                    <a:pt x="3778" y="1960"/>
                    <a:pt x="3760" y="1952"/>
                    <a:pt x="3742" y="1952"/>
                  </a:cubicBezTo>
                  <a:close/>
                  <a:moveTo>
                    <a:pt x="3881" y="2300"/>
                  </a:moveTo>
                  <a:cubicBezTo>
                    <a:pt x="3881" y="2300"/>
                    <a:pt x="3881" y="2300"/>
                    <a:pt x="3881" y="2300"/>
                  </a:cubicBezTo>
                  <a:lnTo>
                    <a:pt x="3882" y="2300"/>
                  </a:lnTo>
                  <a:cubicBezTo>
                    <a:pt x="3882" y="2300"/>
                    <a:pt x="3882" y="2300"/>
                    <a:pt x="3881" y="2300"/>
                  </a:cubicBezTo>
                  <a:close/>
                  <a:moveTo>
                    <a:pt x="1921" y="1963"/>
                  </a:moveTo>
                  <a:cubicBezTo>
                    <a:pt x="1894" y="1963"/>
                    <a:pt x="1868" y="1978"/>
                    <a:pt x="1860" y="2014"/>
                  </a:cubicBezTo>
                  <a:cubicBezTo>
                    <a:pt x="1852" y="2049"/>
                    <a:pt x="1846" y="2085"/>
                    <a:pt x="1846" y="2122"/>
                  </a:cubicBezTo>
                  <a:cubicBezTo>
                    <a:pt x="1845" y="2192"/>
                    <a:pt x="1868" y="2261"/>
                    <a:pt x="1913" y="2316"/>
                  </a:cubicBezTo>
                  <a:cubicBezTo>
                    <a:pt x="1913" y="2317"/>
                    <a:pt x="1916" y="2319"/>
                    <a:pt x="1917" y="2320"/>
                  </a:cubicBezTo>
                  <a:cubicBezTo>
                    <a:pt x="1929" y="2332"/>
                    <a:pt x="1945" y="2339"/>
                    <a:pt x="1962" y="2339"/>
                  </a:cubicBezTo>
                  <a:lnTo>
                    <a:pt x="1961" y="2339"/>
                  </a:lnTo>
                  <a:cubicBezTo>
                    <a:pt x="1962" y="2339"/>
                    <a:pt x="1962" y="2339"/>
                    <a:pt x="1963" y="2339"/>
                  </a:cubicBezTo>
                  <a:cubicBezTo>
                    <a:pt x="2018" y="2339"/>
                    <a:pt x="2048" y="2274"/>
                    <a:pt x="2012" y="2233"/>
                  </a:cubicBezTo>
                  <a:lnTo>
                    <a:pt x="2011" y="2232"/>
                  </a:lnTo>
                  <a:cubicBezTo>
                    <a:pt x="1987" y="2200"/>
                    <a:pt x="1973" y="2161"/>
                    <a:pt x="1976" y="2122"/>
                  </a:cubicBezTo>
                  <a:cubicBezTo>
                    <a:pt x="1976" y="2095"/>
                    <a:pt x="1980" y="2069"/>
                    <a:pt x="1985" y="2043"/>
                  </a:cubicBezTo>
                  <a:cubicBezTo>
                    <a:pt x="1998" y="1994"/>
                    <a:pt x="1959" y="1963"/>
                    <a:pt x="1921" y="1963"/>
                  </a:cubicBezTo>
                  <a:close/>
                  <a:moveTo>
                    <a:pt x="2392" y="2084"/>
                  </a:moveTo>
                  <a:cubicBezTo>
                    <a:pt x="2375" y="2084"/>
                    <a:pt x="2357" y="2092"/>
                    <a:pt x="2342" y="2110"/>
                  </a:cubicBezTo>
                  <a:cubicBezTo>
                    <a:pt x="2289" y="2180"/>
                    <a:pt x="2229" y="2232"/>
                    <a:pt x="2172" y="2257"/>
                  </a:cubicBezTo>
                  <a:cubicBezTo>
                    <a:pt x="2108" y="2285"/>
                    <a:pt x="2128" y="2380"/>
                    <a:pt x="2198" y="2380"/>
                  </a:cubicBezTo>
                  <a:lnTo>
                    <a:pt x="2198" y="2380"/>
                  </a:lnTo>
                  <a:cubicBezTo>
                    <a:pt x="2208" y="2380"/>
                    <a:pt x="2217" y="2379"/>
                    <a:pt x="2224" y="2375"/>
                  </a:cubicBezTo>
                  <a:cubicBezTo>
                    <a:pt x="2302" y="2340"/>
                    <a:pt x="2378" y="2276"/>
                    <a:pt x="2445" y="2189"/>
                  </a:cubicBezTo>
                  <a:cubicBezTo>
                    <a:pt x="2483" y="2139"/>
                    <a:pt x="2439" y="2084"/>
                    <a:pt x="2392" y="2084"/>
                  </a:cubicBezTo>
                  <a:close/>
                  <a:moveTo>
                    <a:pt x="2198" y="2380"/>
                  </a:moveTo>
                  <a:lnTo>
                    <a:pt x="2198" y="2380"/>
                  </a:lnTo>
                  <a:cubicBezTo>
                    <a:pt x="2198" y="2380"/>
                    <a:pt x="2198" y="2380"/>
                    <a:pt x="2198" y="2380"/>
                  </a:cubicBezTo>
                  <a:lnTo>
                    <a:pt x="2199" y="2380"/>
                  </a:lnTo>
                  <a:cubicBezTo>
                    <a:pt x="2199" y="2380"/>
                    <a:pt x="2199" y="2380"/>
                    <a:pt x="2198" y="2380"/>
                  </a:cubicBezTo>
                  <a:close/>
                  <a:moveTo>
                    <a:pt x="3997" y="2403"/>
                  </a:moveTo>
                  <a:cubicBezTo>
                    <a:pt x="3956" y="2403"/>
                    <a:pt x="3914" y="2441"/>
                    <a:pt x="3936" y="2492"/>
                  </a:cubicBezTo>
                  <a:cubicBezTo>
                    <a:pt x="3966" y="2570"/>
                    <a:pt x="3993" y="2649"/>
                    <a:pt x="4014" y="2729"/>
                  </a:cubicBezTo>
                  <a:cubicBezTo>
                    <a:pt x="4022" y="2758"/>
                    <a:pt x="4048" y="2777"/>
                    <a:pt x="4077" y="2778"/>
                  </a:cubicBezTo>
                  <a:lnTo>
                    <a:pt x="4077" y="2778"/>
                  </a:lnTo>
                  <a:cubicBezTo>
                    <a:pt x="4082" y="2778"/>
                    <a:pt x="4088" y="2777"/>
                    <a:pt x="4093" y="2776"/>
                  </a:cubicBezTo>
                  <a:cubicBezTo>
                    <a:pt x="4128" y="2766"/>
                    <a:pt x="4149" y="2730"/>
                    <a:pt x="4140" y="2697"/>
                  </a:cubicBezTo>
                  <a:cubicBezTo>
                    <a:pt x="4116" y="2610"/>
                    <a:pt x="4088" y="2526"/>
                    <a:pt x="4055" y="2443"/>
                  </a:cubicBezTo>
                  <a:cubicBezTo>
                    <a:pt x="4043" y="2415"/>
                    <a:pt x="4020" y="2403"/>
                    <a:pt x="3997" y="2403"/>
                  </a:cubicBezTo>
                  <a:close/>
                  <a:moveTo>
                    <a:pt x="4077" y="2778"/>
                  </a:moveTo>
                  <a:lnTo>
                    <a:pt x="4077" y="2778"/>
                  </a:lnTo>
                  <a:cubicBezTo>
                    <a:pt x="4077" y="2778"/>
                    <a:pt x="4076" y="2778"/>
                    <a:pt x="4076" y="2778"/>
                  </a:cubicBezTo>
                  <a:lnTo>
                    <a:pt x="4077" y="2778"/>
                  </a:lnTo>
                  <a:cubicBezTo>
                    <a:pt x="4077" y="2778"/>
                    <a:pt x="4077" y="2778"/>
                    <a:pt x="4077" y="2778"/>
                  </a:cubicBezTo>
                  <a:close/>
                  <a:moveTo>
                    <a:pt x="4127" y="2902"/>
                  </a:moveTo>
                  <a:cubicBezTo>
                    <a:pt x="4124" y="2902"/>
                    <a:pt x="4121" y="2903"/>
                    <a:pt x="4119" y="2903"/>
                  </a:cubicBezTo>
                  <a:cubicBezTo>
                    <a:pt x="4084" y="2907"/>
                    <a:pt x="4059" y="2940"/>
                    <a:pt x="4064" y="2975"/>
                  </a:cubicBezTo>
                  <a:cubicBezTo>
                    <a:pt x="4075" y="3058"/>
                    <a:pt x="4081" y="3142"/>
                    <a:pt x="4083" y="3226"/>
                  </a:cubicBezTo>
                  <a:cubicBezTo>
                    <a:pt x="4084" y="3261"/>
                    <a:pt x="4112" y="3289"/>
                    <a:pt x="4147" y="3289"/>
                  </a:cubicBezTo>
                  <a:lnTo>
                    <a:pt x="4148" y="3289"/>
                  </a:lnTo>
                  <a:cubicBezTo>
                    <a:pt x="4184" y="3289"/>
                    <a:pt x="4212" y="3260"/>
                    <a:pt x="4212" y="3224"/>
                  </a:cubicBezTo>
                  <a:cubicBezTo>
                    <a:pt x="4211" y="3134"/>
                    <a:pt x="4204" y="3046"/>
                    <a:pt x="4192" y="2958"/>
                  </a:cubicBezTo>
                  <a:cubicBezTo>
                    <a:pt x="4187" y="2925"/>
                    <a:pt x="4159" y="2902"/>
                    <a:pt x="4127" y="2902"/>
                  </a:cubicBezTo>
                  <a:close/>
                  <a:moveTo>
                    <a:pt x="4139" y="3419"/>
                  </a:moveTo>
                  <a:cubicBezTo>
                    <a:pt x="4105" y="3419"/>
                    <a:pt x="4077" y="3443"/>
                    <a:pt x="4073" y="3478"/>
                  </a:cubicBezTo>
                  <a:cubicBezTo>
                    <a:pt x="4067" y="3562"/>
                    <a:pt x="4053" y="3645"/>
                    <a:pt x="4037" y="3728"/>
                  </a:cubicBezTo>
                  <a:cubicBezTo>
                    <a:pt x="4031" y="3762"/>
                    <a:pt x="4053" y="3796"/>
                    <a:pt x="4088" y="3802"/>
                  </a:cubicBezTo>
                  <a:cubicBezTo>
                    <a:pt x="4092" y="3804"/>
                    <a:pt x="4096" y="3804"/>
                    <a:pt x="4100" y="3804"/>
                  </a:cubicBezTo>
                  <a:lnTo>
                    <a:pt x="4099" y="3804"/>
                  </a:lnTo>
                  <a:cubicBezTo>
                    <a:pt x="4100" y="3804"/>
                    <a:pt x="4101" y="3804"/>
                    <a:pt x="4102" y="3804"/>
                  </a:cubicBezTo>
                  <a:cubicBezTo>
                    <a:pt x="4132" y="3804"/>
                    <a:pt x="4159" y="3783"/>
                    <a:pt x="4164" y="3752"/>
                  </a:cubicBezTo>
                  <a:cubicBezTo>
                    <a:pt x="4182" y="3665"/>
                    <a:pt x="4195" y="3578"/>
                    <a:pt x="4203" y="3490"/>
                  </a:cubicBezTo>
                  <a:cubicBezTo>
                    <a:pt x="4206" y="3454"/>
                    <a:pt x="4180" y="3423"/>
                    <a:pt x="4144" y="3419"/>
                  </a:cubicBezTo>
                  <a:cubicBezTo>
                    <a:pt x="4142" y="3419"/>
                    <a:pt x="4141" y="3419"/>
                    <a:pt x="4139" y="3419"/>
                  </a:cubicBezTo>
                  <a:close/>
                  <a:moveTo>
                    <a:pt x="4036" y="3926"/>
                  </a:moveTo>
                  <a:cubicBezTo>
                    <a:pt x="4011" y="3926"/>
                    <a:pt x="3986" y="3940"/>
                    <a:pt x="3976" y="3972"/>
                  </a:cubicBezTo>
                  <a:cubicBezTo>
                    <a:pt x="3952" y="4051"/>
                    <a:pt x="3925" y="4127"/>
                    <a:pt x="3894" y="4202"/>
                  </a:cubicBezTo>
                  <a:cubicBezTo>
                    <a:pt x="3823" y="4181"/>
                    <a:pt x="3750" y="4167"/>
                    <a:pt x="3675" y="4162"/>
                  </a:cubicBezTo>
                  <a:cubicBezTo>
                    <a:pt x="3674" y="4162"/>
                    <a:pt x="3673" y="4162"/>
                    <a:pt x="3673" y="4162"/>
                  </a:cubicBezTo>
                  <a:cubicBezTo>
                    <a:pt x="3639" y="4162"/>
                    <a:pt x="3609" y="4190"/>
                    <a:pt x="3608" y="4224"/>
                  </a:cubicBezTo>
                  <a:cubicBezTo>
                    <a:pt x="3605" y="4260"/>
                    <a:pt x="3633" y="4290"/>
                    <a:pt x="3668" y="4292"/>
                  </a:cubicBezTo>
                  <a:cubicBezTo>
                    <a:pt x="3748" y="4297"/>
                    <a:pt x="3827" y="4313"/>
                    <a:pt x="3902" y="4341"/>
                  </a:cubicBezTo>
                  <a:cubicBezTo>
                    <a:pt x="3910" y="4344"/>
                    <a:pt x="3917" y="4345"/>
                    <a:pt x="3924" y="4345"/>
                  </a:cubicBezTo>
                  <a:cubicBezTo>
                    <a:pt x="3952" y="4345"/>
                    <a:pt x="3976" y="4328"/>
                    <a:pt x="3985" y="4301"/>
                  </a:cubicBezTo>
                  <a:cubicBezTo>
                    <a:pt x="3988" y="4297"/>
                    <a:pt x="3989" y="4292"/>
                    <a:pt x="3989" y="4286"/>
                  </a:cubicBezTo>
                  <a:cubicBezTo>
                    <a:pt x="3998" y="4280"/>
                    <a:pt x="4006" y="4270"/>
                    <a:pt x="4010" y="4260"/>
                  </a:cubicBezTo>
                  <a:cubicBezTo>
                    <a:pt x="4044" y="4178"/>
                    <a:pt x="4073" y="4095"/>
                    <a:pt x="4100" y="4010"/>
                  </a:cubicBezTo>
                  <a:cubicBezTo>
                    <a:pt x="4115" y="3959"/>
                    <a:pt x="4075" y="3926"/>
                    <a:pt x="4036" y="3926"/>
                  </a:cubicBezTo>
                  <a:close/>
                  <a:moveTo>
                    <a:pt x="3421" y="4201"/>
                  </a:moveTo>
                  <a:cubicBezTo>
                    <a:pt x="3412" y="4201"/>
                    <a:pt x="3403" y="4202"/>
                    <a:pt x="3394" y="4206"/>
                  </a:cubicBezTo>
                  <a:cubicBezTo>
                    <a:pt x="3302" y="4242"/>
                    <a:pt x="3223" y="4304"/>
                    <a:pt x="3163" y="4383"/>
                  </a:cubicBezTo>
                  <a:cubicBezTo>
                    <a:pt x="3131" y="4424"/>
                    <a:pt x="3161" y="4485"/>
                    <a:pt x="3214" y="4486"/>
                  </a:cubicBezTo>
                  <a:lnTo>
                    <a:pt x="3214" y="4486"/>
                  </a:lnTo>
                  <a:cubicBezTo>
                    <a:pt x="3234" y="4485"/>
                    <a:pt x="3254" y="4476"/>
                    <a:pt x="3266" y="4460"/>
                  </a:cubicBezTo>
                  <a:cubicBezTo>
                    <a:pt x="3311" y="4400"/>
                    <a:pt x="3373" y="4353"/>
                    <a:pt x="3442" y="4327"/>
                  </a:cubicBezTo>
                  <a:cubicBezTo>
                    <a:pt x="3513" y="4298"/>
                    <a:pt x="3484" y="4201"/>
                    <a:pt x="3421" y="4201"/>
                  </a:cubicBezTo>
                  <a:close/>
                  <a:moveTo>
                    <a:pt x="3214" y="4486"/>
                  </a:moveTo>
                  <a:lnTo>
                    <a:pt x="3214" y="4486"/>
                  </a:lnTo>
                  <a:cubicBezTo>
                    <a:pt x="3214" y="4486"/>
                    <a:pt x="3214" y="4486"/>
                    <a:pt x="3214" y="4486"/>
                  </a:cubicBezTo>
                  <a:lnTo>
                    <a:pt x="3215" y="4486"/>
                  </a:lnTo>
                  <a:cubicBezTo>
                    <a:pt x="3215" y="4486"/>
                    <a:pt x="3215" y="4486"/>
                    <a:pt x="3214" y="4486"/>
                  </a:cubicBezTo>
                  <a:close/>
                  <a:moveTo>
                    <a:pt x="4157" y="4324"/>
                  </a:moveTo>
                  <a:cubicBezTo>
                    <a:pt x="4099" y="4324"/>
                    <a:pt x="4062" y="4409"/>
                    <a:pt x="4125" y="4445"/>
                  </a:cubicBezTo>
                  <a:cubicBezTo>
                    <a:pt x="4198" y="4487"/>
                    <a:pt x="4267" y="4534"/>
                    <a:pt x="4334" y="4585"/>
                  </a:cubicBezTo>
                  <a:cubicBezTo>
                    <a:pt x="4345" y="4594"/>
                    <a:pt x="4359" y="4598"/>
                    <a:pt x="4373" y="4598"/>
                  </a:cubicBezTo>
                  <a:lnTo>
                    <a:pt x="4373" y="4599"/>
                  </a:lnTo>
                  <a:cubicBezTo>
                    <a:pt x="4436" y="4599"/>
                    <a:pt x="4462" y="4519"/>
                    <a:pt x="4413" y="4482"/>
                  </a:cubicBezTo>
                  <a:cubicBezTo>
                    <a:pt x="4342" y="4428"/>
                    <a:pt x="4267" y="4379"/>
                    <a:pt x="4191" y="4333"/>
                  </a:cubicBezTo>
                  <a:cubicBezTo>
                    <a:pt x="4179" y="4327"/>
                    <a:pt x="4168" y="4324"/>
                    <a:pt x="4157" y="4324"/>
                  </a:cubicBezTo>
                  <a:close/>
                  <a:moveTo>
                    <a:pt x="3838" y="4404"/>
                  </a:moveTo>
                  <a:cubicBezTo>
                    <a:pt x="3817" y="4404"/>
                    <a:pt x="3795" y="4414"/>
                    <a:pt x="3782" y="4439"/>
                  </a:cubicBezTo>
                  <a:cubicBezTo>
                    <a:pt x="3743" y="4512"/>
                    <a:pt x="3699" y="4583"/>
                    <a:pt x="3652" y="4653"/>
                  </a:cubicBezTo>
                  <a:cubicBezTo>
                    <a:pt x="3631" y="4682"/>
                    <a:pt x="3637" y="4722"/>
                    <a:pt x="3667" y="4742"/>
                  </a:cubicBezTo>
                  <a:cubicBezTo>
                    <a:pt x="3679" y="4750"/>
                    <a:pt x="3691" y="4754"/>
                    <a:pt x="3704" y="4754"/>
                  </a:cubicBezTo>
                  <a:cubicBezTo>
                    <a:pt x="3726" y="4754"/>
                    <a:pt x="3746" y="4744"/>
                    <a:pt x="3758" y="4726"/>
                  </a:cubicBezTo>
                  <a:cubicBezTo>
                    <a:pt x="3809" y="4654"/>
                    <a:pt x="3855" y="4578"/>
                    <a:pt x="3897" y="4499"/>
                  </a:cubicBezTo>
                  <a:cubicBezTo>
                    <a:pt x="3924" y="4448"/>
                    <a:pt x="3881" y="4404"/>
                    <a:pt x="3838" y="4404"/>
                  </a:cubicBezTo>
                  <a:close/>
                  <a:moveTo>
                    <a:pt x="4571" y="4634"/>
                  </a:moveTo>
                  <a:cubicBezTo>
                    <a:pt x="4519" y="4634"/>
                    <a:pt x="4478" y="4702"/>
                    <a:pt x="4526" y="4748"/>
                  </a:cubicBezTo>
                  <a:cubicBezTo>
                    <a:pt x="4587" y="4802"/>
                    <a:pt x="4647" y="4863"/>
                    <a:pt x="4707" y="4927"/>
                  </a:cubicBezTo>
                  <a:cubicBezTo>
                    <a:pt x="4719" y="4940"/>
                    <a:pt x="4736" y="4947"/>
                    <a:pt x="4754" y="4947"/>
                  </a:cubicBezTo>
                  <a:cubicBezTo>
                    <a:pt x="4811" y="4947"/>
                    <a:pt x="4841" y="4879"/>
                    <a:pt x="4801" y="4839"/>
                  </a:cubicBezTo>
                  <a:cubicBezTo>
                    <a:pt x="4739" y="4772"/>
                    <a:pt x="4676" y="4710"/>
                    <a:pt x="4615" y="4653"/>
                  </a:cubicBezTo>
                  <a:cubicBezTo>
                    <a:pt x="4600" y="4640"/>
                    <a:pt x="4585" y="4634"/>
                    <a:pt x="4571" y="4634"/>
                  </a:cubicBezTo>
                  <a:close/>
                  <a:moveTo>
                    <a:pt x="3115" y="4593"/>
                  </a:moveTo>
                  <a:cubicBezTo>
                    <a:pt x="3087" y="4593"/>
                    <a:pt x="3059" y="4611"/>
                    <a:pt x="3053" y="4649"/>
                  </a:cubicBezTo>
                  <a:cubicBezTo>
                    <a:pt x="3049" y="4678"/>
                    <a:pt x="3047" y="4708"/>
                    <a:pt x="3047" y="4737"/>
                  </a:cubicBezTo>
                  <a:cubicBezTo>
                    <a:pt x="3047" y="4804"/>
                    <a:pt x="3057" y="4869"/>
                    <a:pt x="3076" y="4933"/>
                  </a:cubicBezTo>
                  <a:cubicBezTo>
                    <a:pt x="3085" y="4960"/>
                    <a:pt x="3110" y="4979"/>
                    <a:pt x="3138" y="4979"/>
                  </a:cubicBezTo>
                  <a:lnTo>
                    <a:pt x="3138" y="4979"/>
                  </a:lnTo>
                  <a:cubicBezTo>
                    <a:pt x="3145" y="4979"/>
                    <a:pt x="3151" y="4978"/>
                    <a:pt x="3158" y="4976"/>
                  </a:cubicBezTo>
                  <a:cubicBezTo>
                    <a:pt x="3192" y="4966"/>
                    <a:pt x="3211" y="4928"/>
                    <a:pt x="3200" y="4895"/>
                  </a:cubicBezTo>
                  <a:cubicBezTo>
                    <a:pt x="3184" y="4844"/>
                    <a:pt x="3176" y="4790"/>
                    <a:pt x="3176" y="4737"/>
                  </a:cubicBezTo>
                  <a:cubicBezTo>
                    <a:pt x="3176" y="4713"/>
                    <a:pt x="3178" y="4690"/>
                    <a:pt x="3180" y="4667"/>
                  </a:cubicBezTo>
                  <a:cubicBezTo>
                    <a:pt x="3187" y="4620"/>
                    <a:pt x="3151" y="4593"/>
                    <a:pt x="3115" y="4593"/>
                  </a:cubicBezTo>
                  <a:close/>
                  <a:moveTo>
                    <a:pt x="3138" y="4979"/>
                  </a:moveTo>
                  <a:lnTo>
                    <a:pt x="3138" y="4979"/>
                  </a:lnTo>
                  <a:cubicBezTo>
                    <a:pt x="3138" y="4979"/>
                    <a:pt x="3138" y="4979"/>
                    <a:pt x="3138" y="4979"/>
                  </a:cubicBezTo>
                  <a:lnTo>
                    <a:pt x="3139" y="4979"/>
                  </a:lnTo>
                  <a:cubicBezTo>
                    <a:pt x="3139" y="4979"/>
                    <a:pt x="3138" y="4979"/>
                    <a:pt x="3138" y="4979"/>
                  </a:cubicBezTo>
                  <a:close/>
                  <a:moveTo>
                    <a:pt x="3540" y="4823"/>
                  </a:moveTo>
                  <a:cubicBezTo>
                    <a:pt x="3524" y="4823"/>
                    <a:pt x="3509" y="4829"/>
                    <a:pt x="3494" y="4844"/>
                  </a:cubicBezTo>
                  <a:cubicBezTo>
                    <a:pt x="3426" y="4911"/>
                    <a:pt x="3361" y="4956"/>
                    <a:pt x="3310" y="4972"/>
                  </a:cubicBezTo>
                  <a:cubicBezTo>
                    <a:pt x="3238" y="4994"/>
                    <a:pt x="3254" y="5098"/>
                    <a:pt x="3328" y="5099"/>
                  </a:cubicBezTo>
                  <a:lnTo>
                    <a:pt x="3328" y="5099"/>
                  </a:lnTo>
                  <a:cubicBezTo>
                    <a:pt x="3334" y="5099"/>
                    <a:pt x="3341" y="5098"/>
                    <a:pt x="3347" y="5097"/>
                  </a:cubicBezTo>
                  <a:cubicBezTo>
                    <a:pt x="3421" y="5074"/>
                    <a:pt x="3501" y="5019"/>
                    <a:pt x="3585" y="4935"/>
                  </a:cubicBezTo>
                  <a:cubicBezTo>
                    <a:pt x="3632" y="4888"/>
                    <a:pt x="3589" y="4823"/>
                    <a:pt x="3540" y="4823"/>
                  </a:cubicBezTo>
                  <a:close/>
                  <a:moveTo>
                    <a:pt x="3328" y="5099"/>
                  </a:moveTo>
                  <a:lnTo>
                    <a:pt x="3328" y="5099"/>
                  </a:lnTo>
                  <a:cubicBezTo>
                    <a:pt x="3328" y="5099"/>
                    <a:pt x="3328" y="5099"/>
                    <a:pt x="3327" y="5099"/>
                  </a:cubicBezTo>
                  <a:lnTo>
                    <a:pt x="3329" y="5099"/>
                  </a:lnTo>
                  <a:cubicBezTo>
                    <a:pt x="3328" y="5099"/>
                    <a:pt x="3328" y="5099"/>
                    <a:pt x="3328" y="5099"/>
                  </a:cubicBezTo>
                  <a:close/>
                  <a:moveTo>
                    <a:pt x="4924" y="5017"/>
                  </a:moveTo>
                  <a:cubicBezTo>
                    <a:pt x="4878" y="5017"/>
                    <a:pt x="4835" y="5069"/>
                    <a:pt x="4869" y="5119"/>
                  </a:cubicBezTo>
                  <a:cubicBezTo>
                    <a:pt x="4918" y="5186"/>
                    <a:pt x="4965" y="5257"/>
                    <a:pt x="5006" y="5329"/>
                  </a:cubicBezTo>
                  <a:cubicBezTo>
                    <a:pt x="5018" y="5349"/>
                    <a:pt x="5040" y="5361"/>
                    <a:pt x="5063" y="5361"/>
                  </a:cubicBezTo>
                  <a:cubicBezTo>
                    <a:pt x="5073" y="5361"/>
                    <a:pt x="5085" y="5359"/>
                    <a:pt x="5096" y="5352"/>
                  </a:cubicBezTo>
                  <a:cubicBezTo>
                    <a:pt x="5127" y="5334"/>
                    <a:pt x="5136" y="5294"/>
                    <a:pt x="5119" y="5264"/>
                  </a:cubicBezTo>
                  <a:cubicBezTo>
                    <a:pt x="5073" y="5187"/>
                    <a:pt x="5025" y="5114"/>
                    <a:pt x="4973" y="5042"/>
                  </a:cubicBezTo>
                  <a:cubicBezTo>
                    <a:pt x="4959" y="5024"/>
                    <a:pt x="4941" y="5017"/>
                    <a:pt x="4924" y="5017"/>
                  </a:cubicBezTo>
                  <a:close/>
                  <a:moveTo>
                    <a:pt x="5182" y="5456"/>
                  </a:moveTo>
                  <a:cubicBezTo>
                    <a:pt x="5138" y="5456"/>
                    <a:pt x="5092" y="5501"/>
                    <a:pt x="5123" y="5554"/>
                  </a:cubicBezTo>
                  <a:cubicBezTo>
                    <a:pt x="5157" y="5629"/>
                    <a:pt x="5190" y="5707"/>
                    <a:pt x="5218" y="5788"/>
                  </a:cubicBezTo>
                  <a:cubicBezTo>
                    <a:pt x="5227" y="5813"/>
                    <a:pt x="5251" y="5830"/>
                    <a:pt x="5279" y="5830"/>
                  </a:cubicBezTo>
                  <a:lnTo>
                    <a:pt x="5278" y="5832"/>
                  </a:lnTo>
                  <a:cubicBezTo>
                    <a:pt x="5323" y="5832"/>
                    <a:pt x="5354" y="5788"/>
                    <a:pt x="5339" y="5745"/>
                  </a:cubicBezTo>
                  <a:cubicBezTo>
                    <a:pt x="5310" y="5661"/>
                    <a:pt x="5276" y="5579"/>
                    <a:pt x="5240" y="5500"/>
                  </a:cubicBezTo>
                  <a:cubicBezTo>
                    <a:pt x="5229" y="5469"/>
                    <a:pt x="5206" y="5456"/>
                    <a:pt x="5182" y="5456"/>
                  </a:cubicBezTo>
                  <a:close/>
                  <a:moveTo>
                    <a:pt x="5357" y="5948"/>
                  </a:moveTo>
                  <a:cubicBezTo>
                    <a:pt x="5318" y="5948"/>
                    <a:pt x="5279" y="5980"/>
                    <a:pt x="5292" y="6030"/>
                  </a:cubicBezTo>
                  <a:cubicBezTo>
                    <a:pt x="5314" y="6112"/>
                    <a:pt x="5331" y="6195"/>
                    <a:pt x="5346" y="6278"/>
                  </a:cubicBezTo>
                  <a:cubicBezTo>
                    <a:pt x="5351" y="6309"/>
                    <a:pt x="5378" y="6332"/>
                    <a:pt x="5409" y="6332"/>
                  </a:cubicBezTo>
                  <a:cubicBezTo>
                    <a:pt x="5413" y="6332"/>
                    <a:pt x="5417" y="6330"/>
                    <a:pt x="5421" y="6330"/>
                  </a:cubicBezTo>
                  <a:cubicBezTo>
                    <a:pt x="5456" y="6324"/>
                    <a:pt x="5480" y="6290"/>
                    <a:pt x="5473" y="6256"/>
                  </a:cubicBezTo>
                  <a:cubicBezTo>
                    <a:pt x="5458" y="6169"/>
                    <a:pt x="5440" y="6082"/>
                    <a:pt x="5417" y="5996"/>
                  </a:cubicBezTo>
                  <a:cubicBezTo>
                    <a:pt x="5408" y="5963"/>
                    <a:pt x="5383" y="5948"/>
                    <a:pt x="5357" y="5948"/>
                  </a:cubicBezTo>
                  <a:close/>
                  <a:moveTo>
                    <a:pt x="5442" y="6459"/>
                  </a:moveTo>
                  <a:cubicBezTo>
                    <a:pt x="5440" y="6459"/>
                    <a:pt x="5438" y="6459"/>
                    <a:pt x="5437" y="6459"/>
                  </a:cubicBezTo>
                  <a:cubicBezTo>
                    <a:pt x="5402" y="6461"/>
                    <a:pt x="5375" y="6493"/>
                    <a:pt x="5378" y="6530"/>
                  </a:cubicBezTo>
                  <a:cubicBezTo>
                    <a:pt x="5386" y="6612"/>
                    <a:pt x="5390" y="6697"/>
                    <a:pt x="5390" y="6782"/>
                  </a:cubicBezTo>
                  <a:cubicBezTo>
                    <a:pt x="5390" y="6816"/>
                    <a:pt x="5418" y="6845"/>
                    <a:pt x="5452" y="6845"/>
                  </a:cubicBezTo>
                  <a:cubicBezTo>
                    <a:pt x="5453" y="6845"/>
                    <a:pt x="5453" y="6845"/>
                    <a:pt x="5454" y="6845"/>
                  </a:cubicBezTo>
                  <a:cubicBezTo>
                    <a:pt x="5490" y="6845"/>
                    <a:pt x="5520" y="6816"/>
                    <a:pt x="5520" y="6780"/>
                  </a:cubicBezTo>
                  <a:cubicBezTo>
                    <a:pt x="5520" y="6693"/>
                    <a:pt x="5516" y="6604"/>
                    <a:pt x="5508" y="6518"/>
                  </a:cubicBezTo>
                  <a:cubicBezTo>
                    <a:pt x="5504" y="6484"/>
                    <a:pt x="5476" y="6459"/>
                    <a:pt x="5442" y="6459"/>
                  </a:cubicBezTo>
                  <a:close/>
                  <a:moveTo>
                    <a:pt x="5443" y="6976"/>
                  </a:moveTo>
                  <a:cubicBezTo>
                    <a:pt x="5410" y="6976"/>
                    <a:pt x="5382" y="7001"/>
                    <a:pt x="5377" y="7035"/>
                  </a:cubicBezTo>
                  <a:cubicBezTo>
                    <a:pt x="5369" y="7118"/>
                    <a:pt x="5357" y="7201"/>
                    <a:pt x="5339" y="7284"/>
                  </a:cubicBezTo>
                  <a:cubicBezTo>
                    <a:pt x="5333" y="7318"/>
                    <a:pt x="5355" y="7352"/>
                    <a:pt x="5390" y="7360"/>
                  </a:cubicBezTo>
                  <a:cubicBezTo>
                    <a:pt x="5394" y="7361"/>
                    <a:pt x="5398" y="7361"/>
                    <a:pt x="5402" y="7361"/>
                  </a:cubicBezTo>
                  <a:lnTo>
                    <a:pt x="5402" y="7361"/>
                  </a:lnTo>
                  <a:cubicBezTo>
                    <a:pt x="5433" y="7361"/>
                    <a:pt x="5460" y="7340"/>
                    <a:pt x="5466" y="7310"/>
                  </a:cubicBezTo>
                  <a:cubicBezTo>
                    <a:pt x="5485" y="7223"/>
                    <a:pt x="5498" y="7135"/>
                    <a:pt x="5506" y="7047"/>
                  </a:cubicBezTo>
                  <a:cubicBezTo>
                    <a:pt x="5509" y="7011"/>
                    <a:pt x="5484" y="6980"/>
                    <a:pt x="5448" y="6976"/>
                  </a:cubicBezTo>
                  <a:cubicBezTo>
                    <a:pt x="5446" y="6976"/>
                    <a:pt x="5444" y="6976"/>
                    <a:pt x="5443" y="6976"/>
                  </a:cubicBezTo>
                  <a:close/>
                  <a:moveTo>
                    <a:pt x="5402" y="7361"/>
                  </a:moveTo>
                  <a:lnTo>
                    <a:pt x="5402" y="7361"/>
                  </a:lnTo>
                  <a:cubicBezTo>
                    <a:pt x="5402" y="7361"/>
                    <a:pt x="5402" y="7361"/>
                    <a:pt x="5402" y="7361"/>
                  </a:cubicBezTo>
                  <a:lnTo>
                    <a:pt x="5403" y="7361"/>
                  </a:lnTo>
                  <a:cubicBezTo>
                    <a:pt x="5403" y="7361"/>
                    <a:pt x="5403" y="7361"/>
                    <a:pt x="5402" y="7361"/>
                  </a:cubicBezTo>
                  <a:close/>
                  <a:moveTo>
                    <a:pt x="5333" y="7480"/>
                  </a:moveTo>
                  <a:cubicBezTo>
                    <a:pt x="5308" y="7480"/>
                    <a:pt x="5284" y="7493"/>
                    <a:pt x="5274" y="7524"/>
                  </a:cubicBezTo>
                  <a:cubicBezTo>
                    <a:pt x="5247" y="7603"/>
                    <a:pt x="5214" y="7679"/>
                    <a:pt x="5176" y="7753"/>
                  </a:cubicBezTo>
                  <a:cubicBezTo>
                    <a:pt x="5154" y="7797"/>
                    <a:pt x="5184" y="7847"/>
                    <a:pt x="5233" y="7848"/>
                  </a:cubicBezTo>
                  <a:lnTo>
                    <a:pt x="5233" y="7848"/>
                  </a:lnTo>
                  <a:cubicBezTo>
                    <a:pt x="5257" y="7847"/>
                    <a:pt x="5279" y="7834"/>
                    <a:pt x="5290" y="7813"/>
                  </a:cubicBezTo>
                  <a:cubicBezTo>
                    <a:pt x="5331" y="7734"/>
                    <a:pt x="5367" y="7651"/>
                    <a:pt x="5397" y="7567"/>
                  </a:cubicBezTo>
                  <a:cubicBezTo>
                    <a:pt x="5414" y="7516"/>
                    <a:pt x="5373" y="7480"/>
                    <a:pt x="5333" y="7480"/>
                  </a:cubicBezTo>
                  <a:close/>
                  <a:moveTo>
                    <a:pt x="5233" y="7848"/>
                  </a:moveTo>
                  <a:cubicBezTo>
                    <a:pt x="5233" y="7848"/>
                    <a:pt x="5233" y="7848"/>
                    <a:pt x="5232" y="7848"/>
                  </a:cubicBezTo>
                  <a:lnTo>
                    <a:pt x="5234" y="7848"/>
                  </a:lnTo>
                  <a:cubicBezTo>
                    <a:pt x="5233" y="7848"/>
                    <a:pt x="5233" y="7848"/>
                    <a:pt x="5233" y="7848"/>
                  </a:cubicBezTo>
                  <a:close/>
                  <a:moveTo>
                    <a:pt x="5092" y="7935"/>
                  </a:moveTo>
                  <a:cubicBezTo>
                    <a:pt x="5074" y="7935"/>
                    <a:pt x="5057" y="7943"/>
                    <a:pt x="5042" y="7961"/>
                  </a:cubicBezTo>
                  <a:cubicBezTo>
                    <a:pt x="4992" y="8025"/>
                    <a:pt x="4934" y="8084"/>
                    <a:pt x="4873" y="8136"/>
                  </a:cubicBezTo>
                  <a:cubicBezTo>
                    <a:pt x="4826" y="8175"/>
                    <a:pt x="4852" y="8251"/>
                    <a:pt x="4913" y="8251"/>
                  </a:cubicBezTo>
                  <a:lnTo>
                    <a:pt x="4913" y="8251"/>
                  </a:lnTo>
                  <a:cubicBezTo>
                    <a:pt x="4929" y="8251"/>
                    <a:pt x="4944" y="8246"/>
                    <a:pt x="4956" y="8237"/>
                  </a:cubicBezTo>
                  <a:cubicBezTo>
                    <a:pt x="5025" y="8178"/>
                    <a:pt x="5088" y="8112"/>
                    <a:pt x="5144" y="8040"/>
                  </a:cubicBezTo>
                  <a:cubicBezTo>
                    <a:pt x="5183" y="7991"/>
                    <a:pt x="5139" y="7935"/>
                    <a:pt x="5092" y="7935"/>
                  </a:cubicBezTo>
                  <a:close/>
                  <a:moveTo>
                    <a:pt x="4913" y="8251"/>
                  </a:moveTo>
                  <a:cubicBezTo>
                    <a:pt x="4913" y="8251"/>
                    <a:pt x="4913" y="8251"/>
                    <a:pt x="4913" y="8251"/>
                  </a:cubicBezTo>
                  <a:lnTo>
                    <a:pt x="4914" y="8251"/>
                  </a:lnTo>
                  <a:cubicBezTo>
                    <a:pt x="4914" y="8251"/>
                    <a:pt x="4914" y="8251"/>
                    <a:pt x="4913" y="8251"/>
                  </a:cubicBezTo>
                  <a:close/>
                  <a:moveTo>
                    <a:pt x="3542" y="8316"/>
                  </a:moveTo>
                  <a:cubicBezTo>
                    <a:pt x="3473" y="8316"/>
                    <a:pt x="3450" y="8426"/>
                    <a:pt x="3531" y="8444"/>
                  </a:cubicBezTo>
                  <a:cubicBezTo>
                    <a:pt x="3579" y="8457"/>
                    <a:pt x="3627" y="8469"/>
                    <a:pt x="3674" y="8479"/>
                  </a:cubicBezTo>
                  <a:cubicBezTo>
                    <a:pt x="3678" y="8480"/>
                    <a:pt x="3683" y="8480"/>
                    <a:pt x="3687" y="8480"/>
                  </a:cubicBezTo>
                  <a:lnTo>
                    <a:pt x="3687" y="8481"/>
                  </a:lnTo>
                  <a:cubicBezTo>
                    <a:pt x="3764" y="8481"/>
                    <a:pt x="3777" y="8369"/>
                    <a:pt x="3700" y="8353"/>
                  </a:cubicBezTo>
                  <a:cubicBezTo>
                    <a:pt x="3656" y="8344"/>
                    <a:pt x="3611" y="8332"/>
                    <a:pt x="3564" y="8320"/>
                  </a:cubicBezTo>
                  <a:cubicBezTo>
                    <a:pt x="3556" y="8317"/>
                    <a:pt x="3549" y="8316"/>
                    <a:pt x="3542" y="8316"/>
                  </a:cubicBezTo>
                  <a:close/>
                  <a:moveTo>
                    <a:pt x="4701" y="8261"/>
                  </a:moveTo>
                  <a:cubicBezTo>
                    <a:pt x="4691" y="8261"/>
                    <a:pt x="4680" y="8264"/>
                    <a:pt x="4668" y="8270"/>
                  </a:cubicBezTo>
                  <a:cubicBezTo>
                    <a:pt x="4595" y="8308"/>
                    <a:pt x="4518" y="8336"/>
                    <a:pt x="4440" y="8356"/>
                  </a:cubicBezTo>
                  <a:cubicBezTo>
                    <a:pt x="4365" y="8376"/>
                    <a:pt x="4379" y="8484"/>
                    <a:pt x="4456" y="8484"/>
                  </a:cubicBezTo>
                  <a:cubicBezTo>
                    <a:pt x="4461" y="8484"/>
                    <a:pt x="4466" y="8483"/>
                    <a:pt x="4472" y="8481"/>
                  </a:cubicBezTo>
                  <a:cubicBezTo>
                    <a:pt x="4560" y="8459"/>
                    <a:pt x="4645" y="8427"/>
                    <a:pt x="4726" y="8386"/>
                  </a:cubicBezTo>
                  <a:cubicBezTo>
                    <a:pt x="4796" y="8355"/>
                    <a:pt x="4761" y="8261"/>
                    <a:pt x="4701" y="8261"/>
                  </a:cubicBezTo>
                  <a:close/>
                  <a:moveTo>
                    <a:pt x="3941" y="8390"/>
                  </a:moveTo>
                  <a:cubicBezTo>
                    <a:pt x="3909" y="8390"/>
                    <a:pt x="3881" y="8416"/>
                    <a:pt x="3878" y="8449"/>
                  </a:cubicBezTo>
                  <a:cubicBezTo>
                    <a:pt x="3874" y="8484"/>
                    <a:pt x="3901" y="8516"/>
                    <a:pt x="3937" y="8519"/>
                  </a:cubicBezTo>
                  <a:cubicBezTo>
                    <a:pt x="3993" y="8524"/>
                    <a:pt x="4044" y="8525"/>
                    <a:pt x="4103" y="8527"/>
                  </a:cubicBezTo>
                  <a:cubicBezTo>
                    <a:pt x="4137" y="8527"/>
                    <a:pt x="4172" y="8525"/>
                    <a:pt x="4206" y="8524"/>
                  </a:cubicBezTo>
                  <a:cubicBezTo>
                    <a:pt x="4242" y="8521"/>
                    <a:pt x="4268" y="8491"/>
                    <a:pt x="4266" y="8456"/>
                  </a:cubicBezTo>
                  <a:cubicBezTo>
                    <a:pt x="4263" y="8421"/>
                    <a:pt x="4234" y="8394"/>
                    <a:pt x="4199" y="8394"/>
                  </a:cubicBezTo>
                  <a:cubicBezTo>
                    <a:pt x="4198" y="8394"/>
                    <a:pt x="4197" y="8394"/>
                    <a:pt x="4196" y="8394"/>
                  </a:cubicBezTo>
                  <a:cubicBezTo>
                    <a:pt x="4166" y="8396"/>
                    <a:pt x="4135" y="8397"/>
                    <a:pt x="4103" y="8397"/>
                  </a:cubicBezTo>
                  <a:cubicBezTo>
                    <a:pt x="4094" y="8397"/>
                    <a:pt x="4085" y="8397"/>
                    <a:pt x="4076" y="8397"/>
                  </a:cubicBezTo>
                  <a:cubicBezTo>
                    <a:pt x="4033" y="8397"/>
                    <a:pt x="3991" y="8395"/>
                    <a:pt x="3948" y="8390"/>
                  </a:cubicBezTo>
                  <a:cubicBezTo>
                    <a:pt x="3945" y="8390"/>
                    <a:pt x="3943" y="8390"/>
                    <a:pt x="3941" y="839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 name="Google Shape;1559;p43"/>
          <p:cNvGrpSpPr/>
          <p:nvPr/>
        </p:nvGrpSpPr>
        <p:grpSpPr>
          <a:xfrm>
            <a:off x="6165192" y="2571750"/>
            <a:ext cx="134275" cy="133874"/>
            <a:chOff x="7616903" y="1949217"/>
            <a:chExt cx="134275" cy="133874"/>
          </a:xfrm>
        </p:grpSpPr>
        <p:sp>
          <p:nvSpPr>
            <p:cNvPr id="1560" name="Google Shape;1560;p43"/>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3"/>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3"/>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3"/>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3"/>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5" name="Google Shape;1565;p43"/>
          <p:cNvGrpSpPr/>
          <p:nvPr/>
        </p:nvGrpSpPr>
        <p:grpSpPr>
          <a:xfrm>
            <a:off x="8021686" y="1818728"/>
            <a:ext cx="98676" cy="98475"/>
            <a:chOff x="7852761" y="1836603"/>
            <a:chExt cx="98676" cy="98475"/>
          </a:xfrm>
        </p:grpSpPr>
        <p:sp>
          <p:nvSpPr>
            <p:cNvPr id="1566" name="Google Shape;1566;p43"/>
            <p:cNvSpPr/>
            <p:nvPr/>
          </p:nvSpPr>
          <p:spPr>
            <a:xfrm>
              <a:off x="7853062" y="1837004"/>
              <a:ext cx="98174" cy="98074"/>
            </a:xfrm>
            <a:custGeom>
              <a:avLst/>
              <a:gdLst/>
              <a:ahLst/>
              <a:cxnLst/>
              <a:rect l="l" t="t" r="r" b="b"/>
              <a:pathLst>
                <a:path w="979" h="978" extrusionOk="0">
                  <a:moveTo>
                    <a:pt x="492" y="140"/>
                  </a:moveTo>
                  <a:cubicBezTo>
                    <a:pt x="685" y="141"/>
                    <a:pt x="840" y="297"/>
                    <a:pt x="839" y="490"/>
                  </a:cubicBezTo>
                  <a:cubicBezTo>
                    <a:pt x="837" y="681"/>
                    <a:pt x="682" y="836"/>
                    <a:pt x="491" y="836"/>
                  </a:cubicBezTo>
                  <a:lnTo>
                    <a:pt x="491" y="907"/>
                  </a:lnTo>
                  <a:lnTo>
                    <a:pt x="488" y="836"/>
                  </a:lnTo>
                  <a:cubicBezTo>
                    <a:pt x="300" y="831"/>
                    <a:pt x="149" y="676"/>
                    <a:pt x="150" y="486"/>
                  </a:cubicBezTo>
                  <a:cubicBezTo>
                    <a:pt x="150" y="297"/>
                    <a:pt x="303" y="142"/>
                    <a:pt x="492" y="140"/>
                  </a:cubicBezTo>
                  <a:close/>
                  <a:moveTo>
                    <a:pt x="490" y="1"/>
                  </a:moveTo>
                  <a:cubicBezTo>
                    <a:pt x="220" y="1"/>
                    <a:pt x="0" y="219"/>
                    <a:pt x="0" y="489"/>
                  </a:cubicBezTo>
                  <a:cubicBezTo>
                    <a:pt x="0" y="759"/>
                    <a:pt x="218" y="978"/>
                    <a:pt x="488" y="978"/>
                  </a:cubicBezTo>
                  <a:lnTo>
                    <a:pt x="491" y="978"/>
                  </a:lnTo>
                  <a:cubicBezTo>
                    <a:pt x="760" y="978"/>
                    <a:pt x="979" y="759"/>
                    <a:pt x="979" y="489"/>
                  </a:cubicBezTo>
                  <a:cubicBezTo>
                    <a:pt x="978" y="219"/>
                    <a:pt x="760" y="1"/>
                    <a:pt x="49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3"/>
            <p:cNvSpPr/>
            <p:nvPr/>
          </p:nvSpPr>
          <p:spPr>
            <a:xfrm>
              <a:off x="7852761" y="1836603"/>
              <a:ext cx="98676" cy="98475"/>
            </a:xfrm>
            <a:custGeom>
              <a:avLst/>
              <a:gdLst/>
              <a:ahLst/>
              <a:cxnLst/>
              <a:rect l="l" t="t" r="r" b="b"/>
              <a:pathLst>
                <a:path w="984" h="982" extrusionOk="0">
                  <a:moveTo>
                    <a:pt x="495" y="144"/>
                  </a:moveTo>
                  <a:cubicBezTo>
                    <a:pt x="688" y="145"/>
                    <a:pt x="843" y="301"/>
                    <a:pt x="842" y="494"/>
                  </a:cubicBezTo>
                  <a:cubicBezTo>
                    <a:pt x="840" y="685"/>
                    <a:pt x="685" y="840"/>
                    <a:pt x="494" y="840"/>
                  </a:cubicBezTo>
                  <a:lnTo>
                    <a:pt x="494" y="911"/>
                  </a:lnTo>
                  <a:lnTo>
                    <a:pt x="491" y="840"/>
                  </a:lnTo>
                  <a:cubicBezTo>
                    <a:pt x="303" y="835"/>
                    <a:pt x="152" y="680"/>
                    <a:pt x="153" y="490"/>
                  </a:cubicBezTo>
                  <a:cubicBezTo>
                    <a:pt x="153" y="301"/>
                    <a:pt x="306" y="146"/>
                    <a:pt x="495" y="144"/>
                  </a:cubicBezTo>
                  <a:close/>
                  <a:moveTo>
                    <a:pt x="493" y="1"/>
                  </a:moveTo>
                  <a:cubicBezTo>
                    <a:pt x="221" y="1"/>
                    <a:pt x="2" y="220"/>
                    <a:pt x="2" y="490"/>
                  </a:cubicBezTo>
                  <a:cubicBezTo>
                    <a:pt x="1" y="761"/>
                    <a:pt x="220" y="982"/>
                    <a:pt x="491" y="982"/>
                  </a:cubicBezTo>
                  <a:lnTo>
                    <a:pt x="494" y="982"/>
                  </a:lnTo>
                  <a:cubicBezTo>
                    <a:pt x="764" y="982"/>
                    <a:pt x="983" y="761"/>
                    <a:pt x="983" y="490"/>
                  </a:cubicBezTo>
                  <a:cubicBezTo>
                    <a:pt x="983" y="220"/>
                    <a:pt x="764" y="1"/>
                    <a:pt x="49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8" name="Google Shape;1568;p43"/>
          <p:cNvGrpSpPr/>
          <p:nvPr/>
        </p:nvGrpSpPr>
        <p:grpSpPr>
          <a:xfrm>
            <a:off x="5773829" y="4331161"/>
            <a:ext cx="159345" cy="160247"/>
            <a:chOff x="6188217" y="2794873"/>
            <a:chExt cx="159345" cy="160247"/>
          </a:xfrm>
        </p:grpSpPr>
        <p:sp>
          <p:nvSpPr>
            <p:cNvPr id="1569" name="Google Shape;1569;p43"/>
            <p:cNvSpPr/>
            <p:nvPr/>
          </p:nvSpPr>
          <p:spPr>
            <a:xfrm>
              <a:off x="6188217" y="2794973"/>
              <a:ext cx="159345" cy="160147"/>
            </a:xfrm>
            <a:custGeom>
              <a:avLst/>
              <a:gdLst/>
              <a:ahLst/>
              <a:cxnLst/>
              <a:rect l="l" t="t" r="r" b="b"/>
              <a:pathLst>
                <a:path w="1589" h="1597" extrusionOk="0">
                  <a:moveTo>
                    <a:pt x="851" y="205"/>
                  </a:moveTo>
                  <a:cubicBezTo>
                    <a:pt x="871" y="273"/>
                    <a:pt x="892" y="364"/>
                    <a:pt x="907" y="424"/>
                  </a:cubicBezTo>
                  <a:cubicBezTo>
                    <a:pt x="946" y="582"/>
                    <a:pt x="958" y="621"/>
                    <a:pt x="974" y="645"/>
                  </a:cubicBezTo>
                  <a:cubicBezTo>
                    <a:pt x="994" y="672"/>
                    <a:pt x="1025" y="684"/>
                    <a:pt x="1180" y="740"/>
                  </a:cubicBezTo>
                  <a:cubicBezTo>
                    <a:pt x="1236" y="760"/>
                    <a:pt x="1320" y="790"/>
                    <a:pt x="1383" y="817"/>
                  </a:cubicBezTo>
                  <a:cubicBezTo>
                    <a:pt x="1293" y="856"/>
                    <a:pt x="1150" y="911"/>
                    <a:pt x="1023" y="955"/>
                  </a:cubicBezTo>
                  <a:cubicBezTo>
                    <a:pt x="1005" y="962"/>
                    <a:pt x="990" y="975"/>
                    <a:pt x="982" y="994"/>
                  </a:cubicBezTo>
                  <a:cubicBezTo>
                    <a:pt x="919" y="1138"/>
                    <a:pt x="840" y="1302"/>
                    <a:pt x="789" y="1396"/>
                  </a:cubicBezTo>
                  <a:cubicBezTo>
                    <a:pt x="753" y="1296"/>
                    <a:pt x="704" y="1122"/>
                    <a:pt x="666" y="968"/>
                  </a:cubicBezTo>
                  <a:cubicBezTo>
                    <a:pt x="660" y="940"/>
                    <a:pt x="637" y="920"/>
                    <a:pt x="610" y="915"/>
                  </a:cubicBezTo>
                  <a:cubicBezTo>
                    <a:pt x="462" y="888"/>
                    <a:pt x="293" y="848"/>
                    <a:pt x="199" y="823"/>
                  </a:cubicBezTo>
                  <a:cubicBezTo>
                    <a:pt x="296" y="768"/>
                    <a:pt x="483" y="684"/>
                    <a:pt x="648" y="618"/>
                  </a:cubicBezTo>
                  <a:lnTo>
                    <a:pt x="649" y="618"/>
                  </a:lnTo>
                  <a:cubicBezTo>
                    <a:pt x="666" y="611"/>
                    <a:pt x="681" y="597"/>
                    <a:pt x="689" y="578"/>
                  </a:cubicBezTo>
                  <a:cubicBezTo>
                    <a:pt x="736" y="451"/>
                    <a:pt x="789" y="327"/>
                    <a:pt x="851" y="205"/>
                  </a:cubicBezTo>
                  <a:close/>
                  <a:moveTo>
                    <a:pt x="866" y="0"/>
                  </a:moveTo>
                  <a:cubicBezTo>
                    <a:pt x="823" y="0"/>
                    <a:pt x="759" y="0"/>
                    <a:pt x="566" y="499"/>
                  </a:cubicBezTo>
                  <a:cubicBezTo>
                    <a:pt x="34" y="713"/>
                    <a:pt x="15" y="782"/>
                    <a:pt x="6" y="812"/>
                  </a:cubicBezTo>
                  <a:cubicBezTo>
                    <a:pt x="1" y="837"/>
                    <a:pt x="5" y="863"/>
                    <a:pt x="19" y="884"/>
                  </a:cubicBezTo>
                  <a:cubicBezTo>
                    <a:pt x="33" y="901"/>
                    <a:pt x="73" y="956"/>
                    <a:pt x="539" y="1046"/>
                  </a:cubicBezTo>
                  <a:cubicBezTo>
                    <a:pt x="678" y="1597"/>
                    <a:pt x="728" y="1597"/>
                    <a:pt x="780" y="1597"/>
                  </a:cubicBezTo>
                  <a:lnTo>
                    <a:pt x="784" y="1597"/>
                  </a:lnTo>
                  <a:cubicBezTo>
                    <a:pt x="827" y="1594"/>
                    <a:pt x="875" y="1591"/>
                    <a:pt x="1101" y="1078"/>
                  </a:cubicBezTo>
                  <a:cubicBezTo>
                    <a:pt x="1240" y="1028"/>
                    <a:pt x="1505" y="931"/>
                    <a:pt x="1559" y="880"/>
                  </a:cubicBezTo>
                  <a:cubicBezTo>
                    <a:pt x="1579" y="860"/>
                    <a:pt x="1589" y="832"/>
                    <a:pt x="1586" y="804"/>
                  </a:cubicBezTo>
                  <a:cubicBezTo>
                    <a:pt x="1573" y="738"/>
                    <a:pt x="1502" y="705"/>
                    <a:pt x="1229" y="606"/>
                  </a:cubicBezTo>
                  <a:cubicBezTo>
                    <a:pt x="1177" y="589"/>
                    <a:pt x="1116" y="566"/>
                    <a:pt x="1088" y="554"/>
                  </a:cubicBezTo>
                  <a:cubicBezTo>
                    <a:pt x="1077" y="522"/>
                    <a:pt x="1059" y="450"/>
                    <a:pt x="1045" y="389"/>
                  </a:cubicBezTo>
                  <a:cubicBezTo>
                    <a:pt x="998" y="198"/>
                    <a:pt x="967" y="79"/>
                    <a:pt x="932" y="34"/>
                  </a:cubicBezTo>
                  <a:cubicBezTo>
                    <a:pt x="916" y="14"/>
                    <a:pt x="892" y="2"/>
                    <a:pt x="866"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3"/>
            <p:cNvSpPr/>
            <p:nvPr/>
          </p:nvSpPr>
          <p:spPr>
            <a:xfrm>
              <a:off x="6188217" y="2794873"/>
              <a:ext cx="159345" cy="160247"/>
            </a:xfrm>
            <a:custGeom>
              <a:avLst/>
              <a:gdLst/>
              <a:ahLst/>
              <a:cxnLst/>
              <a:rect l="l" t="t" r="r" b="b"/>
              <a:pathLst>
                <a:path w="1589" h="1598" extrusionOk="0">
                  <a:moveTo>
                    <a:pt x="850" y="206"/>
                  </a:moveTo>
                  <a:cubicBezTo>
                    <a:pt x="870" y="274"/>
                    <a:pt x="892" y="365"/>
                    <a:pt x="907" y="425"/>
                  </a:cubicBezTo>
                  <a:cubicBezTo>
                    <a:pt x="946" y="583"/>
                    <a:pt x="958" y="622"/>
                    <a:pt x="974" y="646"/>
                  </a:cubicBezTo>
                  <a:cubicBezTo>
                    <a:pt x="994" y="673"/>
                    <a:pt x="1023" y="685"/>
                    <a:pt x="1180" y="741"/>
                  </a:cubicBezTo>
                  <a:cubicBezTo>
                    <a:pt x="1235" y="761"/>
                    <a:pt x="1320" y="791"/>
                    <a:pt x="1382" y="817"/>
                  </a:cubicBezTo>
                  <a:cubicBezTo>
                    <a:pt x="1293" y="857"/>
                    <a:pt x="1150" y="912"/>
                    <a:pt x="1023" y="956"/>
                  </a:cubicBezTo>
                  <a:cubicBezTo>
                    <a:pt x="1005" y="963"/>
                    <a:pt x="990" y="976"/>
                    <a:pt x="982" y="995"/>
                  </a:cubicBezTo>
                  <a:cubicBezTo>
                    <a:pt x="919" y="1139"/>
                    <a:pt x="840" y="1303"/>
                    <a:pt x="789" y="1397"/>
                  </a:cubicBezTo>
                  <a:cubicBezTo>
                    <a:pt x="753" y="1297"/>
                    <a:pt x="704" y="1123"/>
                    <a:pt x="666" y="969"/>
                  </a:cubicBezTo>
                  <a:cubicBezTo>
                    <a:pt x="660" y="941"/>
                    <a:pt x="637" y="921"/>
                    <a:pt x="610" y="916"/>
                  </a:cubicBezTo>
                  <a:cubicBezTo>
                    <a:pt x="462" y="889"/>
                    <a:pt x="292" y="850"/>
                    <a:pt x="199" y="824"/>
                  </a:cubicBezTo>
                  <a:cubicBezTo>
                    <a:pt x="296" y="769"/>
                    <a:pt x="483" y="685"/>
                    <a:pt x="648" y="619"/>
                  </a:cubicBezTo>
                  <a:cubicBezTo>
                    <a:pt x="666" y="612"/>
                    <a:pt x="681" y="596"/>
                    <a:pt x="688" y="579"/>
                  </a:cubicBezTo>
                  <a:cubicBezTo>
                    <a:pt x="736" y="452"/>
                    <a:pt x="789" y="328"/>
                    <a:pt x="850" y="206"/>
                  </a:cubicBezTo>
                  <a:close/>
                  <a:moveTo>
                    <a:pt x="866" y="0"/>
                  </a:moveTo>
                  <a:cubicBezTo>
                    <a:pt x="823" y="0"/>
                    <a:pt x="757" y="0"/>
                    <a:pt x="566" y="499"/>
                  </a:cubicBezTo>
                  <a:cubicBezTo>
                    <a:pt x="34" y="714"/>
                    <a:pt x="14" y="783"/>
                    <a:pt x="6" y="813"/>
                  </a:cubicBezTo>
                  <a:cubicBezTo>
                    <a:pt x="1" y="837"/>
                    <a:pt x="5" y="864"/>
                    <a:pt x="18" y="884"/>
                  </a:cubicBezTo>
                  <a:cubicBezTo>
                    <a:pt x="33" y="902"/>
                    <a:pt x="73" y="957"/>
                    <a:pt x="539" y="1047"/>
                  </a:cubicBezTo>
                  <a:cubicBezTo>
                    <a:pt x="677" y="1598"/>
                    <a:pt x="727" y="1598"/>
                    <a:pt x="779" y="1598"/>
                  </a:cubicBezTo>
                  <a:lnTo>
                    <a:pt x="784" y="1596"/>
                  </a:lnTo>
                  <a:cubicBezTo>
                    <a:pt x="827" y="1594"/>
                    <a:pt x="875" y="1591"/>
                    <a:pt x="1100" y="1079"/>
                  </a:cubicBezTo>
                  <a:cubicBezTo>
                    <a:pt x="1239" y="1029"/>
                    <a:pt x="1503" y="931"/>
                    <a:pt x="1559" y="881"/>
                  </a:cubicBezTo>
                  <a:cubicBezTo>
                    <a:pt x="1579" y="861"/>
                    <a:pt x="1589" y="833"/>
                    <a:pt x="1585" y="804"/>
                  </a:cubicBezTo>
                  <a:cubicBezTo>
                    <a:pt x="1573" y="739"/>
                    <a:pt x="1502" y="706"/>
                    <a:pt x="1228" y="607"/>
                  </a:cubicBezTo>
                  <a:cubicBezTo>
                    <a:pt x="1177" y="588"/>
                    <a:pt x="1116" y="567"/>
                    <a:pt x="1088" y="555"/>
                  </a:cubicBezTo>
                  <a:cubicBezTo>
                    <a:pt x="1078" y="523"/>
                    <a:pt x="1059" y="451"/>
                    <a:pt x="1045" y="390"/>
                  </a:cubicBezTo>
                  <a:cubicBezTo>
                    <a:pt x="998" y="199"/>
                    <a:pt x="967" y="80"/>
                    <a:pt x="932" y="34"/>
                  </a:cubicBezTo>
                  <a:cubicBezTo>
                    <a:pt x="915" y="15"/>
                    <a:pt x="891"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1" name="Google Shape;1571;p43"/>
          <p:cNvGrpSpPr/>
          <p:nvPr/>
        </p:nvGrpSpPr>
        <p:grpSpPr>
          <a:xfrm>
            <a:off x="6816585" y="1606700"/>
            <a:ext cx="534682" cy="318282"/>
            <a:chOff x="5797442" y="3387417"/>
            <a:chExt cx="458285" cy="272805"/>
          </a:xfrm>
        </p:grpSpPr>
        <p:sp>
          <p:nvSpPr>
            <p:cNvPr id="1572" name="Google Shape;1572;p43"/>
            <p:cNvSpPr/>
            <p:nvPr/>
          </p:nvSpPr>
          <p:spPr>
            <a:xfrm>
              <a:off x="5817813" y="3387417"/>
              <a:ext cx="413419" cy="272719"/>
            </a:xfrm>
            <a:custGeom>
              <a:avLst/>
              <a:gdLst/>
              <a:ahLst/>
              <a:cxnLst/>
              <a:rect l="l" t="t" r="r" b="b"/>
              <a:pathLst>
                <a:path w="4810" h="3173" extrusionOk="0">
                  <a:moveTo>
                    <a:pt x="3008" y="0"/>
                  </a:moveTo>
                  <a:cubicBezTo>
                    <a:pt x="2785" y="0"/>
                    <a:pt x="2560" y="105"/>
                    <a:pt x="2384" y="290"/>
                  </a:cubicBezTo>
                  <a:cubicBezTo>
                    <a:pt x="2270" y="212"/>
                    <a:pt x="2146" y="149"/>
                    <a:pt x="2013" y="107"/>
                  </a:cubicBezTo>
                  <a:cubicBezTo>
                    <a:pt x="1871" y="59"/>
                    <a:pt x="1742" y="35"/>
                    <a:pt x="1628" y="35"/>
                  </a:cubicBezTo>
                  <a:cubicBezTo>
                    <a:pt x="1448" y="35"/>
                    <a:pt x="1306" y="95"/>
                    <a:pt x="1203" y="212"/>
                  </a:cubicBezTo>
                  <a:cubicBezTo>
                    <a:pt x="1052" y="381"/>
                    <a:pt x="1031" y="634"/>
                    <a:pt x="1032" y="781"/>
                  </a:cubicBezTo>
                  <a:cubicBezTo>
                    <a:pt x="989" y="769"/>
                    <a:pt x="947" y="764"/>
                    <a:pt x="904" y="764"/>
                  </a:cubicBezTo>
                  <a:cubicBezTo>
                    <a:pt x="595" y="764"/>
                    <a:pt x="253" y="1066"/>
                    <a:pt x="124" y="1452"/>
                  </a:cubicBezTo>
                  <a:cubicBezTo>
                    <a:pt x="0" y="1828"/>
                    <a:pt x="103" y="2175"/>
                    <a:pt x="409" y="2404"/>
                  </a:cubicBezTo>
                  <a:cubicBezTo>
                    <a:pt x="603" y="2548"/>
                    <a:pt x="804" y="2636"/>
                    <a:pt x="995" y="2661"/>
                  </a:cubicBezTo>
                  <a:cubicBezTo>
                    <a:pt x="1084" y="2981"/>
                    <a:pt x="1340" y="3167"/>
                    <a:pt x="1702" y="3173"/>
                  </a:cubicBezTo>
                  <a:lnTo>
                    <a:pt x="1766" y="3173"/>
                  </a:lnTo>
                  <a:cubicBezTo>
                    <a:pt x="2249" y="3173"/>
                    <a:pt x="2630" y="3076"/>
                    <a:pt x="2874" y="2890"/>
                  </a:cubicBezTo>
                  <a:cubicBezTo>
                    <a:pt x="2914" y="2937"/>
                    <a:pt x="2958" y="2980"/>
                    <a:pt x="3005" y="3017"/>
                  </a:cubicBezTo>
                  <a:cubicBezTo>
                    <a:pt x="3108" y="3099"/>
                    <a:pt x="3234" y="3140"/>
                    <a:pt x="3378" y="3140"/>
                  </a:cubicBezTo>
                  <a:cubicBezTo>
                    <a:pt x="3843" y="3140"/>
                    <a:pt x="4445" y="2695"/>
                    <a:pt x="4666" y="2187"/>
                  </a:cubicBezTo>
                  <a:cubicBezTo>
                    <a:pt x="4810" y="1853"/>
                    <a:pt x="4770" y="1540"/>
                    <a:pt x="4553" y="1309"/>
                  </a:cubicBezTo>
                  <a:cubicBezTo>
                    <a:pt x="4392" y="1138"/>
                    <a:pt x="4211" y="1048"/>
                    <a:pt x="4012" y="1043"/>
                  </a:cubicBezTo>
                  <a:cubicBezTo>
                    <a:pt x="3996" y="689"/>
                    <a:pt x="3790" y="356"/>
                    <a:pt x="3452" y="138"/>
                  </a:cubicBezTo>
                  <a:cubicBezTo>
                    <a:pt x="3309" y="47"/>
                    <a:pt x="3160" y="0"/>
                    <a:pt x="300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3"/>
            <p:cNvSpPr/>
            <p:nvPr/>
          </p:nvSpPr>
          <p:spPr>
            <a:xfrm>
              <a:off x="5797442" y="3393519"/>
              <a:ext cx="458285" cy="260600"/>
            </a:xfrm>
            <a:custGeom>
              <a:avLst/>
              <a:gdLst/>
              <a:ahLst/>
              <a:cxnLst/>
              <a:rect l="l" t="t" r="r" b="b"/>
              <a:pathLst>
                <a:path w="5332" h="3032" extrusionOk="0">
                  <a:moveTo>
                    <a:pt x="3246" y="0"/>
                  </a:moveTo>
                  <a:cubicBezTo>
                    <a:pt x="3000" y="0"/>
                    <a:pt x="2781" y="136"/>
                    <a:pt x="2631" y="316"/>
                  </a:cubicBezTo>
                  <a:lnTo>
                    <a:pt x="2631" y="316"/>
                  </a:lnTo>
                  <a:cubicBezTo>
                    <a:pt x="2530" y="234"/>
                    <a:pt x="2398" y="160"/>
                    <a:pt x="2229" y="103"/>
                  </a:cubicBezTo>
                  <a:cubicBezTo>
                    <a:pt x="2087" y="55"/>
                    <a:pt x="1967" y="35"/>
                    <a:pt x="1866" y="35"/>
                  </a:cubicBezTo>
                  <a:cubicBezTo>
                    <a:pt x="1243" y="35"/>
                    <a:pt x="1347" y="821"/>
                    <a:pt x="1347" y="821"/>
                  </a:cubicBezTo>
                  <a:cubicBezTo>
                    <a:pt x="1282" y="781"/>
                    <a:pt x="1212" y="763"/>
                    <a:pt x="1140" y="763"/>
                  </a:cubicBezTo>
                  <a:cubicBezTo>
                    <a:pt x="611" y="763"/>
                    <a:pt x="1" y="1761"/>
                    <a:pt x="689" y="2275"/>
                  </a:cubicBezTo>
                  <a:cubicBezTo>
                    <a:pt x="906" y="2438"/>
                    <a:pt x="1112" y="2512"/>
                    <a:pt x="1289" y="2523"/>
                  </a:cubicBezTo>
                  <a:lnTo>
                    <a:pt x="1289" y="2523"/>
                  </a:lnTo>
                  <a:cubicBezTo>
                    <a:pt x="1347" y="2791"/>
                    <a:pt x="1536" y="3024"/>
                    <a:pt x="1942" y="3031"/>
                  </a:cubicBezTo>
                  <a:cubicBezTo>
                    <a:pt x="1962" y="3031"/>
                    <a:pt x="1983" y="3031"/>
                    <a:pt x="2003" y="3031"/>
                  </a:cubicBezTo>
                  <a:cubicBezTo>
                    <a:pt x="2548" y="3031"/>
                    <a:pt x="2915" y="2906"/>
                    <a:pt x="3122" y="2719"/>
                  </a:cubicBezTo>
                  <a:lnTo>
                    <a:pt x="3122" y="2719"/>
                  </a:lnTo>
                  <a:cubicBezTo>
                    <a:pt x="3166" y="2778"/>
                    <a:pt x="3220" y="2836"/>
                    <a:pt x="3288" y="2890"/>
                  </a:cubicBezTo>
                  <a:cubicBezTo>
                    <a:pt x="3381" y="2965"/>
                    <a:pt x="3494" y="2998"/>
                    <a:pt x="3617" y="2998"/>
                  </a:cubicBezTo>
                  <a:cubicBezTo>
                    <a:pt x="4317" y="2998"/>
                    <a:pt x="5332" y="1921"/>
                    <a:pt x="4738" y="1286"/>
                  </a:cubicBezTo>
                  <a:cubicBezTo>
                    <a:pt x="4572" y="1109"/>
                    <a:pt x="4395" y="1043"/>
                    <a:pt x="4230" y="1043"/>
                  </a:cubicBezTo>
                  <a:cubicBezTo>
                    <a:pt x="4213" y="1043"/>
                    <a:pt x="4196" y="1043"/>
                    <a:pt x="4179" y="1045"/>
                  </a:cubicBezTo>
                  <a:lnTo>
                    <a:pt x="4179" y="1045"/>
                  </a:lnTo>
                  <a:cubicBezTo>
                    <a:pt x="4188" y="733"/>
                    <a:pt x="4035" y="374"/>
                    <a:pt x="3651" y="127"/>
                  </a:cubicBezTo>
                  <a:cubicBezTo>
                    <a:pt x="3512" y="38"/>
                    <a:pt x="3375" y="0"/>
                    <a:pt x="32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3"/>
            <p:cNvSpPr/>
            <p:nvPr/>
          </p:nvSpPr>
          <p:spPr>
            <a:xfrm>
              <a:off x="5817813" y="3387503"/>
              <a:ext cx="413591" cy="272719"/>
            </a:xfrm>
            <a:custGeom>
              <a:avLst/>
              <a:gdLst/>
              <a:ahLst/>
              <a:cxnLst/>
              <a:rect l="l" t="t" r="r" b="b"/>
              <a:pathLst>
                <a:path w="4812" h="3173" extrusionOk="0">
                  <a:moveTo>
                    <a:pt x="2403" y="490"/>
                  </a:moveTo>
                  <a:cubicBezTo>
                    <a:pt x="2592" y="675"/>
                    <a:pt x="2631" y="891"/>
                    <a:pt x="2579" y="1034"/>
                  </a:cubicBezTo>
                  <a:cubicBezTo>
                    <a:pt x="2552" y="1109"/>
                    <a:pt x="2505" y="1149"/>
                    <a:pt x="2449" y="1149"/>
                  </a:cubicBezTo>
                  <a:cubicBezTo>
                    <a:pt x="2414" y="1149"/>
                    <a:pt x="2375" y="1134"/>
                    <a:pt x="2337" y="1101"/>
                  </a:cubicBezTo>
                  <a:cubicBezTo>
                    <a:pt x="2205" y="987"/>
                    <a:pt x="2236" y="724"/>
                    <a:pt x="2403" y="490"/>
                  </a:cubicBezTo>
                  <a:close/>
                  <a:moveTo>
                    <a:pt x="3865" y="1197"/>
                  </a:moveTo>
                  <a:lnTo>
                    <a:pt x="3865" y="1198"/>
                  </a:lnTo>
                  <a:cubicBezTo>
                    <a:pt x="3830" y="1458"/>
                    <a:pt x="3670" y="1649"/>
                    <a:pt x="3457" y="1676"/>
                  </a:cubicBezTo>
                  <a:cubicBezTo>
                    <a:pt x="3445" y="1677"/>
                    <a:pt x="3433" y="1678"/>
                    <a:pt x="3422" y="1678"/>
                  </a:cubicBezTo>
                  <a:cubicBezTo>
                    <a:pt x="3365" y="1678"/>
                    <a:pt x="3364" y="1660"/>
                    <a:pt x="3364" y="1646"/>
                  </a:cubicBezTo>
                  <a:cubicBezTo>
                    <a:pt x="3360" y="1537"/>
                    <a:pt x="3568" y="1264"/>
                    <a:pt x="3865" y="1197"/>
                  </a:cubicBezTo>
                  <a:close/>
                  <a:moveTo>
                    <a:pt x="1338" y="1855"/>
                  </a:moveTo>
                  <a:lnTo>
                    <a:pt x="1338" y="1856"/>
                  </a:lnTo>
                  <a:cubicBezTo>
                    <a:pt x="1376" y="1856"/>
                    <a:pt x="1409" y="1891"/>
                    <a:pt x="1432" y="1918"/>
                  </a:cubicBezTo>
                  <a:cubicBezTo>
                    <a:pt x="1536" y="2050"/>
                    <a:pt x="1560" y="2194"/>
                    <a:pt x="1503" y="2313"/>
                  </a:cubicBezTo>
                  <a:cubicBezTo>
                    <a:pt x="1440" y="2440"/>
                    <a:pt x="1291" y="2522"/>
                    <a:pt x="1111" y="2525"/>
                  </a:cubicBezTo>
                  <a:cubicBezTo>
                    <a:pt x="1076" y="2288"/>
                    <a:pt x="1146" y="2037"/>
                    <a:pt x="1241" y="1920"/>
                  </a:cubicBezTo>
                  <a:cubicBezTo>
                    <a:pt x="1274" y="1878"/>
                    <a:pt x="1309" y="1855"/>
                    <a:pt x="1338" y="1855"/>
                  </a:cubicBezTo>
                  <a:close/>
                  <a:moveTo>
                    <a:pt x="2933" y="2063"/>
                  </a:moveTo>
                  <a:lnTo>
                    <a:pt x="2933" y="2065"/>
                  </a:lnTo>
                  <a:cubicBezTo>
                    <a:pt x="2945" y="2065"/>
                    <a:pt x="2973" y="2093"/>
                    <a:pt x="2997" y="2166"/>
                  </a:cubicBezTo>
                  <a:cubicBezTo>
                    <a:pt x="3055" y="2355"/>
                    <a:pt x="3019" y="2534"/>
                    <a:pt x="2897" y="2677"/>
                  </a:cubicBezTo>
                  <a:cubicBezTo>
                    <a:pt x="2786" y="2478"/>
                    <a:pt x="2797" y="2267"/>
                    <a:pt x="2860" y="2142"/>
                  </a:cubicBezTo>
                  <a:cubicBezTo>
                    <a:pt x="2889" y="2085"/>
                    <a:pt x="2920" y="2063"/>
                    <a:pt x="2933" y="2063"/>
                  </a:cubicBezTo>
                  <a:close/>
                  <a:moveTo>
                    <a:pt x="3010" y="145"/>
                  </a:moveTo>
                  <a:cubicBezTo>
                    <a:pt x="3133" y="145"/>
                    <a:pt x="3259" y="181"/>
                    <a:pt x="3377" y="257"/>
                  </a:cubicBezTo>
                  <a:cubicBezTo>
                    <a:pt x="3676" y="450"/>
                    <a:pt x="3858" y="744"/>
                    <a:pt x="3872" y="1053"/>
                  </a:cubicBezTo>
                  <a:cubicBezTo>
                    <a:pt x="3503" y="1117"/>
                    <a:pt x="3215" y="1452"/>
                    <a:pt x="3223" y="1653"/>
                  </a:cubicBezTo>
                  <a:cubicBezTo>
                    <a:pt x="3226" y="1733"/>
                    <a:pt x="3281" y="1820"/>
                    <a:pt x="3422" y="1820"/>
                  </a:cubicBezTo>
                  <a:cubicBezTo>
                    <a:pt x="3441" y="1819"/>
                    <a:pt x="3458" y="1819"/>
                    <a:pt x="3476" y="1816"/>
                  </a:cubicBezTo>
                  <a:cubicBezTo>
                    <a:pt x="3765" y="1779"/>
                    <a:pt x="3976" y="1522"/>
                    <a:pt x="4009" y="1184"/>
                  </a:cubicBezTo>
                  <a:cubicBezTo>
                    <a:pt x="4168" y="1188"/>
                    <a:pt x="4317" y="1263"/>
                    <a:pt x="4450" y="1404"/>
                  </a:cubicBezTo>
                  <a:cubicBezTo>
                    <a:pt x="4676" y="1646"/>
                    <a:pt x="4621" y="1931"/>
                    <a:pt x="4536" y="2129"/>
                  </a:cubicBezTo>
                  <a:cubicBezTo>
                    <a:pt x="4339" y="2583"/>
                    <a:pt x="3789" y="2998"/>
                    <a:pt x="3380" y="2998"/>
                  </a:cubicBezTo>
                  <a:cubicBezTo>
                    <a:pt x="3267" y="2998"/>
                    <a:pt x="3171" y="2967"/>
                    <a:pt x="3095" y="2906"/>
                  </a:cubicBezTo>
                  <a:cubicBezTo>
                    <a:pt x="3053" y="2872"/>
                    <a:pt x="3015" y="2836"/>
                    <a:pt x="2980" y="2796"/>
                  </a:cubicBezTo>
                  <a:cubicBezTo>
                    <a:pt x="3152" y="2613"/>
                    <a:pt x="3208" y="2372"/>
                    <a:pt x="3134" y="2126"/>
                  </a:cubicBezTo>
                  <a:cubicBezTo>
                    <a:pt x="3077" y="1948"/>
                    <a:pt x="2984" y="1923"/>
                    <a:pt x="2933" y="1923"/>
                  </a:cubicBezTo>
                  <a:cubicBezTo>
                    <a:pt x="2856" y="1923"/>
                    <a:pt x="2783" y="1979"/>
                    <a:pt x="2733" y="2078"/>
                  </a:cubicBezTo>
                  <a:cubicBezTo>
                    <a:pt x="2646" y="2248"/>
                    <a:pt x="2635" y="2525"/>
                    <a:pt x="2790" y="2776"/>
                  </a:cubicBezTo>
                  <a:cubicBezTo>
                    <a:pt x="2627" y="2900"/>
                    <a:pt x="2324" y="3031"/>
                    <a:pt x="1766" y="3031"/>
                  </a:cubicBezTo>
                  <a:lnTo>
                    <a:pt x="1705" y="3031"/>
                  </a:lnTo>
                  <a:cubicBezTo>
                    <a:pt x="1358" y="3025"/>
                    <a:pt x="1209" y="2844"/>
                    <a:pt x="1144" y="2665"/>
                  </a:cubicBezTo>
                  <a:cubicBezTo>
                    <a:pt x="1364" y="2653"/>
                    <a:pt x="1547" y="2547"/>
                    <a:pt x="1630" y="2376"/>
                  </a:cubicBezTo>
                  <a:cubicBezTo>
                    <a:pt x="1713" y="2206"/>
                    <a:pt x="1681" y="2009"/>
                    <a:pt x="1544" y="1832"/>
                  </a:cubicBezTo>
                  <a:cubicBezTo>
                    <a:pt x="1468" y="1736"/>
                    <a:pt x="1390" y="1714"/>
                    <a:pt x="1338" y="1714"/>
                  </a:cubicBezTo>
                  <a:cubicBezTo>
                    <a:pt x="1263" y="1714"/>
                    <a:pt x="1191" y="1755"/>
                    <a:pt x="1130" y="1832"/>
                  </a:cubicBezTo>
                  <a:cubicBezTo>
                    <a:pt x="1019" y="1970"/>
                    <a:pt x="935" y="2237"/>
                    <a:pt x="967" y="2513"/>
                  </a:cubicBezTo>
                  <a:cubicBezTo>
                    <a:pt x="813" y="2483"/>
                    <a:pt x="653" y="2407"/>
                    <a:pt x="495" y="2291"/>
                  </a:cubicBezTo>
                  <a:cubicBezTo>
                    <a:pt x="134" y="2021"/>
                    <a:pt x="210" y="1645"/>
                    <a:pt x="261" y="1495"/>
                  </a:cubicBezTo>
                  <a:cubicBezTo>
                    <a:pt x="369" y="1170"/>
                    <a:pt x="658" y="904"/>
                    <a:pt x="904" y="904"/>
                  </a:cubicBezTo>
                  <a:cubicBezTo>
                    <a:pt x="964" y="904"/>
                    <a:pt x="1023" y="920"/>
                    <a:pt x="1074" y="952"/>
                  </a:cubicBezTo>
                  <a:cubicBezTo>
                    <a:pt x="1085" y="960"/>
                    <a:pt x="1098" y="963"/>
                    <a:pt x="1110" y="963"/>
                  </a:cubicBezTo>
                  <a:cubicBezTo>
                    <a:pt x="1150" y="963"/>
                    <a:pt x="1187" y="928"/>
                    <a:pt x="1181" y="883"/>
                  </a:cubicBezTo>
                  <a:cubicBezTo>
                    <a:pt x="1181" y="879"/>
                    <a:pt x="1134" y="506"/>
                    <a:pt x="1310" y="304"/>
                  </a:cubicBezTo>
                  <a:cubicBezTo>
                    <a:pt x="1386" y="218"/>
                    <a:pt x="1493" y="176"/>
                    <a:pt x="1630" y="176"/>
                  </a:cubicBezTo>
                  <a:cubicBezTo>
                    <a:pt x="1728" y="176"/>
                    <a:pt x="1841" y="197"/>
                    <a:pt x="1969" y="240"/>
                  </a:cubicBezTo>
                  <a:cubicBezTo>
                    <a:pt x="2086" y="277"/>
                    <a:pt x="2194" y="331"/>
                    <a:pt x="2294" y="400"/>
                  </a:cubicBezTo>
                  <a:cubicBezTo>
                    <a:pt x="2100" y="668"/>
                    <a:pt x="2031" y="1026"/>
                    <a:pt x="2246" y="1210"/>
                  </a:cubicBezTo>
                  <a:cubicBezTo>
                    <a:pt x="2310" y="1265"/>
                    <a:pt x="2380" y="1290"/>
                    <a:pt x="2446" y="1290"/>
                  </a:cubicBezTo>
                  <a:cubicBezTo>
                    <a:pt x="2561" y="1290"/>
                    <a:pt x="2666" y="1215"/>
                    <a:pt x="2714" y="1082"/>
                  </a:cubicBezTo>
                  <a:cubicBezTo>
                    <a:pt x="2781" y="894"/>
                    <a:pt x="2737" y="610"/>
                    <a:pt x="2495" y="380"/>
                  </a:cubicBezTo>
                  <a:cubicBezTo>
                    <a:pt x="2644" y="226"/>
                    <a:pt x="2825" y="145"/>
                    <a:pt x="3010" y="145"/>
                  </a:cubicBezTo>
                  <a:close/>
                  <a:moveTo>
                    <a:pt x="3009" y="1"/>
                  </a:moveTo>
                  <a:cubicBezTo>
                    <a:pt x="2786" y="1"/>
                    <a:pt x="2561" y="105"/>
                    <a:pt x="2385" y="291"/>
                  </a:cubicBezTo>
                  <a:cubicBezTo>
                    <a:pt x="2271" y="211"/>
                    <a:pt x="2147" y="149"/>
                    <a:pt x="2015" y="106"/>
                  </a:cubicBezTo>
                  <a:cubicBezTo>
                    <a:pt x="1872" y="59"/>
                    <a:pt x="1744" y="35"/>
                    <a:pt x="1630" y="35"/>
                  </a:cubicBezTo>
                  <a:cubicBezTo>
                    <a:pt x="1449" y="35"/>
                    <a:pt x="1306" y="94"/>
                    <a:pt x="1203" y="211"/>
                  </a:cubicBezTo>
                  <a:cubicBezTo>
                    <a:pt x="1055" y="382"/>
                    <a:pt x="1031" y="633"/>
                    <a:pt x="1032" y="781"/>
                  </a:cubicBezTo>
                  <a:cubicBezTo>
                    <a:pt x="994" y="770"/>
                    <a:pt x="955" y="764"/>
                    <a:pt x="915" y="764"/>
                  </a:cubicBezTo>
                  <a:cubicBezTo>
                    <a:pt x="911" y="764"/>
                    <a:pt x="908" y="764"/>
                    <a:pt x="904" y="764"/>
                  </a:cubicBezTo>
                  <a:cubicBezTo>
                    <a:pt x="596" y="764"/>
                    <a:pt x="254" y="1066"/>
                    <a:pt x="126" y="1451"/>
                  </a:cubicBezTo>
                  <a:cubicBezTo>
                    <a:pt x="0" y="1828"/>
                    <a:pt x="104" y="2174"/>
                    <a:pt x="409" y="2404"/>
                  </a:cubicBezTo>
                  <a:cubicBezTo>
                    <a:pt x="603" y="2549"/>
                    <a:pt x="804" y="2637"/>
                    <a:pt x="995" y="2661"/>
                  </a:cubicBezTo>
                  <a:cubicBezTo>
                    <a:pt x="1084" y="2980"/>
                    <a:pt x="1340" y="3166"/>
                    <a:pt x="1703" y="3173"/>
                  </a:cubicBezTo>
                  <a:lnTo>
                    <a:pt x="1766" y="3173"/>
                  </a:lnTo>
                  <a:cubicBezTo>
                    <a:pt x="2250" y="3173"/>
                    <a:pt x="2630" y="3075"/>
                    <a:pt x="2874" y="2891"/>
                  </a:cubicBezTo>
                  <a:cubicBezTo>
                    <a:pt x="2914" y="2938"/>
                    <a:pt x="2958" y="2979"/>
                    <a:pt x="3007" y="3018"/>
                  </a:cubicBezTo>
                  <a:cubicBezTo>
                    <a:pt x="3108" y="3099"/>
                    <a:pt x="3234" y="3141"/>
                    <a:pt x="3380" y="3141"/>
                  </a:cubicBezTo>
                  <a:cubicBezTo>
                    <a:pt x="3845" y="3141"/>
                    <a:pt x="4446" y="2694"/>
                    <a:pt x="4667" y="2186"/>
                  </a:cubicBezTo>
                  <a:cubicBezTo>
                    <a:pt x="4811" y="1852"/>
                    <a:pt x="4771" y="1541"/>
                    <a:pt x="4553" y="1309"/>
                  </a:cubicBezTo>
                  <a:cubicBezTo>
                    <a:pt x="4393" y="1138"/>
                    <a:pt x="4211" y="1049"/>
                    <a:pt x="4013" y="1043"/>
                  </a:cubicBezTo>
                  <a:cubicBezTo>
                    <a:pt x="3996" y="689"/>
                    <a:pt x="3791" y="355"/>
                    <a:pt x="3453" y="138"/>
                  </a:cubicBezTo>
                  <a:cubicBezTo>
                    <a:pt x="3310" y="46"/>
                    <a:pt x="3162" y="1"/>
                    <a:pt x="300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43"/>
          <p:cNvGrpSpPr/>
          <p:nvPr/>
        </p:nvGrpSpPr>
        <p:grpSpPr>
          <a:xfrm>
            <a:off x="682531" y="4344333"/>
            <a:ext cx="134272" cy="133870"/>
            <a:chOff x="843668" y="3390058"/>
            <a:chExt cx="134272" cy="133870"/>
          </a:xfrm>
        </p:grpSpPr>
        <p:sp>
          <p:nvSpPr>
            <p:cNvPr id="1576" name="Google Shape;1576;p43"/>
            <p:cNvSpPr/>
            <p:nvPr/>
          </p:nvSpPr>
          <p:spPr>
            <a:xfrm>
              <a:off x="843869" y="3390058"/>
              <a:ext cx="132266" cy="133870"/>
            </a:xfrm>
            <a:custGeom>
              <a:avLst/>
              <a:gdLst/>
              <a:ahLst/>
              <a:cxnLst/>
              <a:rect l="l" t="t" r="r" b="b"/>
              <a:pathLst>
                <a:path w="1319" h="1335" extrusionOk="0">
                  <a:moveTo>
                    <a:pt x="718" y="0"/>
                  </a:moveTo>
                  <a:cubicBezTo>
                    <a:pt x="679" y="0"/>
                    <a:pt x="647" y="31"/>
                    <a:pt x="647" y="70"/>
                  </a:cubicBezTo>
                  <a:lnTo>
                    <a:pt x="644" y="475"/>
                  </a:lnTo>
                  <a:lnTo>
                    <a:pt x="402" y="217"/>
                  </a:lnTo>
                  <a:cubicBezTo>
                    <a:pt x="387" y="202"/>
                    <a:pt x="369" y="195"/>
                    <a:pt x="353" y="195"/>
                  </a:cubicBezTo>
                  <a:cubicBezTo>
                    <a:pt x="299" y="195"/>
                    <a:pt x="252" y="262"/>
                    <a:pt x="298" y="314"/>
                  </a:cubicBezTo>
                  <a:lnTo>
                    <a:pt x="549" y="579"/>
                  </a:lnTo>
                  <a:lnTo>
                    <a:pt x="95" y="583"/>
                  </a:lnTo>
                  <a:cubicBezTo>
                    <a:pt x="0" y="584"/>
                    <a:pt x="1" y="725"/>
                    <a:pt x="95" y="725"/>
                  </a:cubicBezTo>
                  <a:cubicBezTo>
                    <a:pt x="95" y="725"/>
                    <a:pt x="96" y="725"/>
                    <a:pt x="96" y="725"/>
                  </a:cubicBezTo>
                  <a:lnTo>
                    <a:pt x="509" y="721"/>
                  </a:lnTo>
                  <a:lnTo>
                    <a:pt x="509" y="721"/>
                  </a:lnTo>
                  <a:lnTo>
                    <a:pt x="190" y="945"/>
                  </a:lnTo>
                  <a:cubicBezTo>
                    <a:pt x="132" y="984"/>
                    <a:pt x="160" y="1074"/>
                    <a:pt x="230" y="1074"/>
                  </a:cubicBezTo>
                  <a:cubicBezTo>
                    <a:pt x="244" y="1074"/>
                    <a:pt x="258" y="1070"/>
                    <a:pt x="270" y="1062"/>
                  </a:cubicBezTo>
                  <a:lnTo>
                    <a:pt x="643" y="801"/>
                  </a:lnTo>
                  <a:lnTo>
                    <a:pt x="640" y="1264"/>
                  </a:lnTo>
                  <a:cubicBezTo>
                    <a:pt x="639" y="1302"/>
                    <a:pt x="671" y="1334"/>
                    <a:pt x="710" y="1334"/>
                  </a:cubicBezTo>
                  <a:cubicBezTo>
                    <a:pt x="750" y="1334"/>
                    <a:pt x="780" y="1302"/>
                    <a:pt x="780" y="1264"/>
                  </a:cubicBezTo>
                  <a:lnTo>
                    <a:pt x="783" y="828"/>
                  </a:lnTo>
                  <a:lnTo>
                    <a:pt x="1042" y="1102"/>
                  </a:lnTo>
                  <a:cubicBezTo>
                    <a:pt x="1058" y="1118"/>
                    <a:pt x="1076" y="1125"/>
                    <a:pt x="1093" y="1125"/>
                  </a:cubicBezTo>
                  <a:cubicBezTo>
                    <a:pt x="1148" y="1125"/>
                    <a:pt x="1195" y="1057"/>
                    <a:pt x="1145" y="1004"/>
                  </a:cubicBezTo>
                  <a:lnTo>
                    <a:pt x="874" y="718"/>
                  </a:lnTo>
                  <a:lnTo>
                    <a:pt x="1242" y="714"/>
                  </a:lnTo>
                  <a:cubicBezTo>
                    <a:pt x="1280" y="714"/>
                    <a:pt x="1312" y="682"/>
                    <a:pt x="1312" y="643"/>
                  </a:cubicBezTo>
                  <a:cubicBezTo>
                    <a:pt x="1312" y="605"/>
                    <a:pt x="1282" y="574"/>
                    <a:pt x="1244" y="574"/>
                  </a:cubicBezTo>
                  <a:cubicBezTo>
                    <a:pt x="1243" y="574"/>
                    <a:pt x="1242" y="574"/>
                    <a:pt x="1242" y="574"/>
                  </a:cubicBezTo>
                  <a:lnTo>
                    <a:pt x="968" y="576"/>
                  </a:lnTo>
                  <a:lnTo>
                    <a:pt x="968" y="576"/>
                  </a:lnTo>
                  <a:lnTo>
                    <a:pt x="1255" y="376"/>
                  </a:lnTo>
                  <a:cubicBezTo>
                    <a:pt x="1319" y="331"/>
                    <a:pt x="1275" y="245"/>
                    <a:pt x="1215" y="245"/>
                  </a:cubicBezTo>
                  <a:cubicBezTo>
                    <a:pt x="1201" y="245"/>
                    <a:pt x="1187" y="249"/>
                    <a:pt x="1173" y="258"/>
                  </a:cubicBezTo>
                  <a:lnTo>
                    <a:pt x="786" y="530"/>
                  </a:lnTo>
                  <a:lnTo>
                    <a:pt x="788" y="71"/>
                  </a:lnTo>
                  <a:cubicBezTo>
                    <a:pt x="788" y="32"/>
                    <a:pt x="756" y="0"/>
                    <a:pt x="7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3"/>
            <p:cNvSpPr/>
            <p:nvPr/>
          </p:nvSpPr>
          <p:spPr>
            <a:xfrm>
              <a:off x="907847" y="3390058"/>
              <a:ext cx="15042" cy="133870"/>
            </a:xfrm>
            <a:custGeom>
              <a:avLst/>
              <a:gdLst/>
              <a:ahLst/>
              <a:cxnLst/>
              <a:rect l="l" t="t" r="r" b="b"/>
              <a:pathLst>
                <a:path w="150" h="1335" extrusionOk="0">
                  <a:moveTo>
                    <a:pt x="80" y="0"/>
                  </a:moveTo>
                  <a:cubicBezTo>
                    <a:pt x="40" y="0"/>
                    <a:pt x="9" y="32"/>
                    <a:pt x="9" y="71"/>
                  </a:cubicBezTo>
                  <a:lnTo>
                    <a:pt x="1" y="1264"/>
                  </a:lnTo>
                  <a:cubicBezTo>
                    <a:pt x="1" y="1302"/>
                    <a:pt x="33" y="1334"/>
                    <a:pt x="72" y="1334"/>
                  </a:cubicBezTo>
                  <a:cubicBezTo>
                    <a:pt x="110" y="1334"/>
                    <a:pt x="142" y="1304"/>
                    <a:pt x="142" y="1265"/>
                  </a:cubicBezTo>
                  <a:lnTo>
                    <a:pt x="149" y="71"/>
                  </a:lnTo>
                  <a:cubicBezTo>
                    <a:pt x="149" y="32"/>
                    <a:pt x="118"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3"/>
            <p:cNvSpPr/>
            <p:nvPr/>
          </p:nvSpPr>
          <p:spPr>
            <a:xfrm>
              <a:off x="856905" y="3414526"/>
              <a:ext cx="119230" cy="83431"/>
            </a:xfrm>
            <a:custGeom>
              <a:avLst/>
              <a:gdLst/>
              <a:ahLst/>
              <a:cxnLst/>
              <a:rect l="l" t="t" r="r" b="b"/>
              <a:pathLst>
                <a:path w="1189" h="832" extrusionOk="0">
                  <a:moveTo>
                    <a:pt x="1085" y="1"/>
                  </a:moveTo>
                  <a:cubicBezTo>
                    <a:pt x="1071" y="1"/>
                    <a:pt x="1057" y="5"/>
                    <a:pt x="1043" y="14"/>
                  </a:cubicBezTo>
                  <a:lnTo>
                    <a:pt x="58" y="701"/>
                  </a:lnTo>
                  <a:cubicBezTo>
                    <a:pt x="1" y="741"/>
                    <a:pt x="29" y="831"/>
                    <a:pt x="98" y="831"/>
                  </a:cubicBezTo>
                  <a:cubicBezTo>
                    <a:pt x="113" y="831"/>
                    <a:pt x="126" y="826"/>
                    <a:pt x="138" y="819"/>
                  </a:cubicBezTo>
                  <a:lnTo>
                    <a:pt x="1125" y="132"/>
                  </a:lnTo>
                  <a:cubicBezTo>
                    <a:pt x="1189" y="87"/>
                    <a:pt x="1145" y="1"/>
                    <a:pt x="10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3"/>
            <p:cNvSpPr/>
            <p:nvPr/>
          </p:nvSpPr>
          <p:spPr>
            <a:xfrm>
              <a:off x="868738" y="3409512"/>
              <a:ext cx="94361" cy="93358"/>
            </a:xfrm>
            <a:custGeom>
              <a:avLst/>
              <a:gdLst/>
              <a:ahLst/>
              <a:cxnLst/>
              <a:rect l="l" t="t" r="r" b="b"/>
              <a:pathLst>
                <a:path w="941" h="931" extrusionOk="0">
                  <a:moveTo>
                    <a:pt x="102" y="1"/>
                  </a:moveTo>
                  <a:cubicBezTo>
                    <a:pt x="47" y="1"/>
                    <a:pt x="0" y="69"/>
                    <a:pt x="50" y="122"/>
                  </a:cubicBezTo>
                  <a:lnTo>
                    <a:pt x="794" y="908"/>
                  </a:lnTo>
                  <a:cubicBezTo>
                    <a:pt x="808" y="923"/>
                    <a:pt x="827" y="931"/>
                    <a:pt x="845" y="931"/>
                  </a:cubicBezTo>
                  <a:cubicBezTo>
                    <a:pt x="908" y="931"/>
                    <a:pt x="940" y="856"/>
                    <a:pt x="897" y="812"/>
                  </a:cubicBezTo>
                  <a:lnTo>
                    <a:pt x="153"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3"/>
            <p:cNvSpPr/>
            <p:nvPr/>
          </p:nvSpPr>
          <p:spPr>
            <a:xfrm>
              <a:off x="843668" y="3447517"/>
              <a:ext cx="134272" cy="15443"/>
            </a:xfrm>
            <a:custGeom>
              <a:avLst/>
              <a:gdLst/>
              <a:ahLst/>
              <a:cxnLst/>
              <a:rect l="l" t="t" r="r" b="b"/>
              <a:pathLst>
                <a:path w="1339" h="154" extrusionOk="0">
                  <a:moveTo>
                    <a:pt x="1244" y="1"/>
                  </a:moveTo>
                  <a:cubicBezTo>
                    <a:pt x="1243" y="1"/>
                    <a:pt x="1243" y="1"/>
                    <a:pt x="1242" y="1"/>
                  </a:cubicBezTo>
                  <a:lnTo>
                    <a:pt x="95" y="11"/>
                  </a:lnTo>
                  <a:cubicBezTo>
                    <a:pt x="0" y="11"/>
                    <a:pt x="2" y="153"/>
                    <a:pt x="97" y="153"/>
                  </a:cubicBezTo>
                  <a:lnTo>
                    <a:pt x="1244" y="142"/>
                  </a:lnTo>
                  <a:cubicBezTo>
                    <a:pt x="1338" y="141"/>
                    <a:pt x="1337" y="1"/>
                    <a:pt x="12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4">
          <a:extLst>
            <a:ext uri="{FF2B5EF4-FFF2-40B4-BE49-F238E27FC236}">
              <a16:creationId xmlns:a16="http://schemas.microsoft.com/office/drawing/2014/main" id="{F71DA453-739F-849C-14D4-F3A1D067FFB1}"/>
            </a:ext>
          </a:extLst>
        </p:cNvPr>
        <p:cNvGrpSpPr/>
        <p:nvPr/>
      </p:nvGrpSpPr>
      <p:grpSpPr>
        <a:xfrm>
          <a:off x="0" y="0"/>
          <a:ext cx="0" cy="0"/>
          <a:chOff x="0" y="0"/>
          <a:chExt cx="0" cy="0"/>
        </a:xfrm>
      </p:grpSpPr>
      <p:sp>
        <p:nvSpPr>
          <p:cNvPr id="1405" name="Google Shape;1405;p43">
            <a:extLst>
              <a:ext uri="{FF2B5EF4-FFF2-40B4-BE49-F238E27FC236}">
                <a16:creationId xmlns:a16="http://schemas.microsoft.com/office/drawing/2014/main" id="{FA49BEB3-9586-9B7B-B0C4-454CD8324D62}"/>
              </a:ext>
            </a:extLst>
          </p:cNvPr>
          <p:cNvSpPr txBox="1">
            <a:spLocks noGrp="1"/>
          </p:cNvSpPr>
          <p:nvPr>
            <p:ph type="title"/>
          </p:nvPr>
        </p:nvSpPr>
        <p:spPr>
          <a:xfrm>
            <a:off x="1080300" y="358500"/>
            <a:ext cx="6983400" cy="132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dirty="0"/>
              <a:t>Wann und Warum </a:t>
            </a:r>
            <a:r>
              <a:rPr lang="de-DE" dirty="0"/>
              <a:t>feiern wir Ostern?</a:t>
            </a:r>
            <a:endParaRPr dirty="0"/>
          </a:p>
        </p:txBody>
      </p:sp>
      <p:sp>
        <p:nvSpPr>
          <p:cNvPr id="1406" name="Google Shape;1406;p43">
            <a:extLst>
              <a:ext uri="{FF2B5EF4-FFF2-40B4-BE49-F238E27FC236}">
                <a16:creationId xmlns:a16="http://schemas.microsoft.com/office/drawing/2014/main" id="{60786621-77E2-C524-005E-32B67DBA5EF1}"/>
              </a:ext>
            </a:extLst>
          </p:cNvPr>
          <p:cNvSpPr txBox="1">
            <a:spLocks noGrp="1"/>
          </p:cNvSpPr>
          <p:nvPr>
            <p:ph type="body" idx="1"/>
          </p:nvPr>
        </p:nvSpPr>
        <p:spPr>
          <a:xfrm>
            <a:off x="109001" y="1519962"/>
            <a:ext cx="7611926" cy="2567587"/>
          </a:xfrm>
          <a:prstGeom prst="rect">
            <a:avLst/>
          </a:prstGeom>
        </p:spPr>
        <p:txBody>
          <a:bodyPr spcFirstLastPara="1" wrap="square" lIns="91425" tIns="91425" rIns="91425" bIns="91425" anchor="t" anchorCtr="0">
            <a:noAutofit/>
          </a:bodyPr>
          <a:lstStyle/>
          <a:p>
            <a:r>
              <a:rPr lang="de-DE" dirty="0"/>
              <a:t>Die Karnevalszeit endet mit dem Aschermittwoch immer 46 Tage vor dem Ostersonntag. Mit dem Aschermittwoch beginnt die Fastenzeit. Viele Menschen verzichten in dieser Zeit auf die unterschiedlichsten Dinge. Fasten wird dabei auch im Sinne von „etwas weniger tun“. Häufig wird am Sonntag das Fasten gebrochen. Daraus entsteht auch die „40-tägige Fastenzeit“. </a:t>
            </a:r>
          </a:p>
          <a:p>
            <a:r>
              <a:rPr lang="de-DE" dirty="0"/>
              <a:t>Die Woche vor Ostern nennt man die Karwoche. „Kar“ leitet sich ab vom althochdeutschen Wort „</a:t>
            </a:r>
            <a:r>
              <a:rPr lang="de-DE" dirty="0" err="1"/>
              <a:t>kara</a:t>
            </a:r>
            <a:r>
              <a:rPr lang="de-DE" dirty="0"/>
              <a:t>“, was so viel bedeutete wie Trauer oder Klage. Der sogenannte Karfreitag ist ein gesetzlicher Feiertag. An diesem Tag herrscht in Deutschland Tanzverbot. Es ist also nicht erlaubt, ausgelassen zu feiern. </a:t>
            </a:r>
          </a:p>
          <a:p>
            <a:r>
              <a:rPr lang="de-DE" dirty="0"/>
              <a:t>Ostern ist sowohl ein Fest der Trauer als auch der Freude/des Neuanfangs.</a:t>
            </a:r>
          </a:p>
        </p:txBody>
      </p:sp>
      <p:grpSp>
        <p:nvGrpSpPr>
          <p:cNvPr id="1407" name="Google Shape;1407;p43">
            <a:extLst>
              <a:ext uri="{FF2B5EF4-FFF2-40B4-BE49-F238E27FC236}">
                <a16:creationId xmlns:a16="http://schemas.microsoft.com/office/drawing/2014/main" id="{13E1C067-A93B-8D6B-4AB5-67C14F93406E}"/>
              </a:ext>
            </a:extLst>
          </p:cNvPr>
          <p:cNvGrpSpPr/>
          <p:nvPr/>
        </p:nvGrpSpPr>
        <p:grpSpPr>
          <a:xfrm>
            <a:off x="7315772" y="3043215"/>
            <a:ext cx="1719227" cy="2088668"/>
            <a:chOff x="2905775" y="2141025"/>
            <a:chExt cx="1719227" cy="2088668"/>
          </a:xfrm>
        </p:grpSpPr>
        <p:sp>
          <p:nvSpPr>
            <p:cNvPr id="1408" name="Google Shape;1408;p43">
              <a:extLst>
                <a:ext uri="{FF2B5EF4-FFF2-40B4-BE49-F238E27FC236}">
                  <a16:creationId xmlns:a16="http://schemas.microsoft.com/office/drawing/2014/main" id="{F8103C0E-1547-92E3-10F0-DA2A42E6B367}"/>
                </a:ext>
              </a:extLst>
            </p:cNvPr>
            <p:cNvSpPr/>
            <p:nvPr/>
          </p:nvSpPr>
          <p:spPr>
            <a:xfrm>
              <a:off x="2905775" y="2141025"/>
              <a:ext cx="1719227" cy="2088643"/>
            </a:xfrm>
            <a:custGeom>
              <a:avLst/>
              <a:gdLst/>
              <a:ahLst/>
              <a:cxnLst/>
              <a:rect l="l" t="t" r="r" b="b"/>
              <a:pathLst>
                <a:path w="22223" h="26999" extrusionOk="0">
                  <a:moveTo>
                    <a:pt x="11581" y="5246"/>
                  </a:moveTo>
                  <a:lnTo>
                    <a:pt x="13346" y="7351"/>
                  </a:lnTo>
                  <a:cubicBezTo>
                    <a:pt x="13346" y="7351"/>
                    <a:pt x="13784" y="7161"/>
                    <a:pt x="13988" y="6483"/>
                  </a:cubicBezTo>
                  <a:cubicBezTo>
                    <a:pt x="14025" y="6357"/>
                    <a:pt x="13699" y="5922"/>
                    <a:pt x="13286" y="5435"/>
                  </a:cubicBezTo>
                  <a:lnTo>
                    <a:pt x="13286" y="5435"/>
                  </a:lnTo>
                  <a:cubicBezTo>
                    <a:pt x="14612" y="5819"/>
                    <a:pt x="15592" y="6729"/>
                    <a:pt x="16316" y="7851"/>
                  </a:cubicBezTo>
                  <a:cubicBezTo>
                    <a:pt x="16189" y="7893"/>
                    <a:pt x="16066" y="7943"/>
                    <a:pt x="15945" y="7999"/>
                  </a:cubicBezTo>
                  <a:cubicBezTo>
                    <a:pt x="15939" y="7997"/>
                    <a:pt x="15933" y="7997"/>
                    <a:pt x="15928" y="7997"/>
                  </a:cubicBezTo>
                  <a:cubicBezTo>
                    <a:pt x="15903" y="7997"/>
                    <a:pt x="15881" y="8011"/>
                    <a:pt x="15871" y="8035"/>
                  </a:cubicBezTo>
                  <a:cubicBezTo>
                    <a:pt x="15590" y="8173"/>
                    <a:pt x="15326" y="8340"/>
                    <a:pt x="15082" y="8535"/>
                  </a:cubicBezTo>
                  <a:cubicBezTo>
                    <a:pt x="14649" y="8715"/>
                    <a:pt x="14100" y="9489"/>
                    <a:pt x="14100" y="9489"/>
                  </a:cubicBezTo>
                  <a:lnTo>
                    <a:pt x="14105" y="9495"/>
                  </a:lnTo>
                  <a:cubicBezTo>
                    <a:pt x="13764" y="9214"/>
                    <a:pt x="13369" y="9008"/>
                    <a:pt x="12944" y="8892"/>
                  </a:cubicBezTo>
                  <a:cubicBezTo>
                    <a:pt x="12676" y="8812"/>
                    <a:pt x="12400" y="8773"/>
                    <a:pt x="12126" y="8773"/>
                  </a:cubicBezTo>
                  <a:cubicBezTo>
                    <a:pt x="11651" y="8773"/>
                    <a:pt x="11178" y="8891"/>
                    <a:pt x="10754" y="9123"/>
                  </a:cubicBezTo>
                  <a:lnTo>
                    <a:pt x="10774" y="9129"/>
                  </a:lnTo>
                  <a:cubicBezTo>
                    <a:pt x="10499" y="9269"/>
                    <a:pt x="10241" y="9443"/>
                    <a:pt x="10008" y="9647"/>
                  </a:cubicBezTo>
                  <a:cubicBezTo>
                    <a:pt x="9985" y="9647"/>
                    <a:pt x="9964" y="9659"/>
                    <a:pt x="9953" y="9681"/>
                  </a:cubicBezTo>
                  <a:cubicBezTo>
                    <a:pt x="9949" y="9686"/>
                    <a:pt x="9948" y="9694"/>
                    <a:pt x="9946" y="9701"/>
                  </a:cubicBezTo>
                  <a:cubicBezTo>
                    <a:pt x="9715" y="9911"/>
                    <a:pt x="9508" y="10146"/>
                    <a:pt x="9328" y="10400"/>
                  </a:cubicBezTo>
                  <a:cubicBezTo>
                    <a:pt x="9213" y="10493"/>
                    <a:pt x="9102" y="10647"/>
                    <a:pt x="9005" y="10813"/>
                  </a:cubicBezTo>
                  <a:cubicBezTo>
                    <a:pt x="8868" y="10575"/>
                    <a:pt x="8718" y="10345"/>
                    <a:pt x="8555" y="10123"/>
                  </a:cubicBezTo>
                  <a:lnTo>
                    <a:pt x="8551" y="10131"/>
                  </a:lnTo>
                  <a:cubicBezTo>
                    <a:pt x="8402" y="9920"/>
                    <a:pt x="8237" y="9721"/>
                    <a:pt x="8056" y="9535"/>
                  </a:cubicBezTo>
                  <a:cubicBezTo>
                    <a:pt x="8056" y="9532"/>
                    <a:pt x="8056" y="9531"/>
                    <a:pt x="8056" y="9530"/>
                  </a:cubicBezTo>
                  <a:cubicBezTo>
                    <a:pt x="8054" y="9494"/>
                    <a:pt x="8025" y="9467"/>
                    <a:pt x="7989" y="9467"/>
                  </a:cubicBezTo>
                  <a:cubicBezTo>
                    <a:pt x="7890" y="9368"/>
                    <a:pt x="7788" y="9276"/>
                    <a:pt x="7682" y="9189"/>
                  </a:cubicBezTo>
                  <a:cubicBezTo>
                    <a:pt x="7154" y="8703"/>
                    <a:pt x="6651" y="8539"/>
                    <a:pt x="6492" y="8496"/>
                  </a:cubicBezTo>
                  <a:lnTo>
                    <a:pt x="6469" y="8488"/>
                  </a:lnTo>
                  <a:cubicBezTo>
                    <a:pt x="6889" y="7780"/>
                    <a:pt x="7405" y="7129"/>
                    <a:pt x="8039" y="6598"/>
                  </a:cubicBezTo>
                  <a:cubicBezTo>
                    <a:pt x="8181" y="6777"/>
                    <a:pt x="8353" y="6930"/>
                    <a:pt x="8532" y="6939"/>
                  </a:cubicBezTo>
                  <a:cubicBezTo>
                    <a:pt x="8534" y="6939"/>
                    <a:pt x="8536" y="6939"/>
                    <a:pt x="8538" y="6939"/>
                  </a:cubicBezTo>
                  <a:cubicBezTo>
                    <a:pt x="8786" y="6939"/>
                    <a:pt x="9452" y="6198"/>
                    <a:pt x="10011" y="5518"/>
                  </a:cubicBezTo>
                  <a:cubicBezTo>
                    <a:pt x="10369" y="5407"/>
                    <a:pt x="10735" y="5329"/>
                    <a:pt x="11107" y="5285"/>
                  </a:cubicBezTo>
                  <a:cubicBezTo>
                    <a:pt x="11269" y="5267"/>
                    <a:pt x="11426" y="5253"/>
                    <a:pt x="11581" y="5246"/>
                  </a:cubicBezTo>
                  <a:close/>
                  <a:moveTo>
                    <a:pt x="7682" y="0"/>
                  </a:moveTo>
                  <a:cubicBezTo>
                    <a:pt x="7609" y="0"/>
                    <a:pt x="7541" y="13"/>
                    <a:pt x="7477" y="40"/>
                  </a:cubicBezTo>
                  <a:cubicBezTo>
                    <a:pt x="6566" y="422"/>
                    <a:pt x="6948" y="3408"/>
                    <a:pt x="7066" y="4192"/>
                  </a:cubicBezTo>
                  <a:cubicBezTo>
                    <a:pt x="4948" y="5395"/>
                    <a:pt x="3681" y="7431"/>
                    <a:pt x="2922" y="9437"/>
                  </a:cubicBezTo>
                  <a:cubicBezTo>
                    <a:pt x="2895" y="9479"/>
                    <a:pt x="2871" y="9522"/>
                    <a:pt x="2847" y="9566"/>
                  </a:cubicBezTo>
                  <a:lnTo>
                    <a:pt x="2867" y="9560"/>
                  </a:lnTo>
                  <a:lnTo>
                    <a:pt x="2867" y="9560"/>
                  </a:lnTo>
                  <a:cubicBezTo>
                    <a:pt x="2686" y="9812"/>
                    <a:pt x="2538" y="10084"/>
                    <a:pt x="2426" y="10373"/>
                  </a:cubicBezTo>
                  <a:cubicBezTo>
                    <a:pt x="2404" y="10384"/>
                    <a:pt x="2392" y="10405"/>
                    <a:pt x="2392" y="10429"/>
                  </a:cubicBezTo>
                  <a:cubicBezTo>
                    <a:pt x="2391" y="10436"/>
                    <a:pt x="2392" y="10443"/>
                    <a:pt x="2395" y="10451"/>
                  </a:cubicBezTo>
                  <a:cubicBezTo>
                    <a:pt x="2287" y="10742"/>
                    <a:pt x="2212" y="11047"/>
                    <a:pt x="2169" y="11356"/>
                  </a:cubicBezTo>
                  <a:cubicBezTo>
                    <a:pt x="2039" y="11651"/>
                    <a:pt x="2062" y="12185"/>
                    <a:pt x="2089" y="12492"/>
                  </a:cubicBezTo>
                  <a:cubicBezTo>
                    <a:pt x="1947" y="13275"/>
                    <a:pt x="1872" y="13958"/>
                    <a:pt x="1832" y="14465"/>
                  </a:cubicBezTo>
                  <a:cubicBezTo>
                    <a:pt x="1390" y="14472"/>
                    <a:pt x="1140" y="14476"/>
                    <a:pt x="1140" y="14476"/>
                  </a:cubicBezTo>
                  <a:cubicBezTo>
                    <a:pt x="1" y="14496"/>
                    <a:pt x="2895" y="22545"/>
                    <a:pt x="2975" y="23122"/>
                  </a:cubicBezTo>
                  <a:cubicBezTo>
                    <a:pt x="3000" y="23309"/>
                    <a:pt x="4729" y="23435"/>
                    <a:pt x="7064" y="23501"/>
                  </a:cubicBezTo>
                  <a:cubicBezTo>
                    <a:pt x="6989" y="23970"/>
                    <a:pt x="6963" y="24819"/>
                    <a:pt x="7532" y="25502"/>
                  </a:cubicBezTo>
                  <a:cubicBezTo>
                    <a:pt x="7734" y="25740"/>
                    <a:pt x="7967" y="25950"/>
                    <a:pt x="8223" y="26126"/>
                  </a:cubicBezTo>
                  <a:cubicBezTo>
                    <a:pt x="8905" y="26664"/>
                    <a:pt x="9819" y="26962"/>
                    <a:pt x="10807" y="26962"/>
                  </a:cubicBezTo>
                  <a:cubicBezTo>
                    <a:pt x="10904" y="26962"/>
                    <a:pt x="11003" y="26959"/>
                    <a:pt x="11101" y="26954"/>
                  </a:cubicBezTo>
                  <a:cubicBezTo>
                    <a:pt x="11124" y="26967"/>
                    <a:pt x="11148" y="26979"/>
                    <a:pt x="11172" y="26992"/>
                  </a:cubicBezTo>
                  <a:cubicBezTo>
                    <a:pt x="11182" y="26996"/>
                    <a:pt x="11192" y="26999"/>
                    <a:pt x="11203" y="26999"/>
                  </a:cubicBezTo>
                  <a:cubicBezTo>
                    <a:pt x="11227" y="26999"/>
                    <a:pt x="11249" y="26986"/>
                    <a:pt x="11261" y="26964"/>
                  </a:cubicBezTo>
                  <a:cubicBezTo>
                    <a:pt x="11263" y="26958"/>
                    <a:pt x="11266" y="26950"/>
                    <a:pt x="11267" y="26942"/>
                  </a:cubicBezTo>
                  <a:cubicBezTo>
                    <a:pt x="11480" y="26921"/>
                    <a:pt x="11691" y="26888"/>
                    <a:pt x="11900" y="26843"/>
                  </a:cubicBezTo>
                  <a:lnTo>
                    <a:pt x="11905" y="26847"/>
                  </a:lnTo>
                  <a:cubicBezTo>
                    <a:pt x="11942" y="26854"/>
                    <a:pt x="11981" y="26858"/>
                    <a:pt x="12023" y="26858"/>
                  </a:cubicBezTo>
                  <a:cubicBezTo>
                    <a:pt x="12655" y="26858"/>
                    <a:pt x="13775" y="26045"/>
                    <a:pt x="13775" y="26045"/>
                  </a:cubicBezTo>
                  <a:lnTo>
                    <a:pt x="13768" y="26041"/>
                  </a:lnTo>
                  <a:cubicBezTo>
                    <a:pt x="13981" y="25895"/>
                    <a:pt x="14183" y="25733"/>
                    <a:pt x="14371" y="25555"/>
                  </a:cubicBezTo>
                  <a:lnTo>
                    <a:pt x="14377" y="25555"/>
                  </a:lnTo>
                  <a:cubicBezTo>
                    <a:pt x="14413" y="25555"/>
                    <a:pt x="14441" y="25526"/>
                    <a:pt x="14441" y="25490"/>
                  </a:cubicBezTo>
                  <a:cubicBezTo>
                    <a:pt x="14541" y="25392"/>
                    <a:pt x="14636" y="25291"/>
                    <a:pt x="14724" y="25186"/>
                  </a:cubicBezTo>
                  <a:cubicBezTo>
                    <a:pt x="15217" y="24668"/>
                    <a:pt x="15391" y="24168"/>
                    <a:pt x="15437" y="24009"/>
                  </a:cubicBezTo>
                  <a:cubicBezTo>
                    <a:pt x="15500" y="23844"/>
                    <a:pt x="15552" y="23676"/>
                    <a:pt x="15590" y="23505"/>
                  </a:cubicBezTo>
                  <a:cubicBezTo>
                    <a:pt x="17884" y="23442"/>
                    <a:pt x="19586" y="23323"/>
                    <a:pt x="19650" y="23149"/>
                  </a:cubicBezTo>
                  <a:cubicBezTo>
                    <a:pt x="19851" y="22601"/>
                    <a:pt x="22222" y="15358"/>
                    <a:pt x="21721" y="14735"/>
                  </a:cubicBezTo>
                  <a:cubicBezTo>
                    <a:pt x="21657" y="14656"/>
                    <a:pt x="21281" y="14593"/>
                    <a:pt x="20674" y="14543"/>
                  </a:cubicBezTo>
                  <a:cubicBezTo>
                    <a:pt x="21454" y="11103"/>
                    <a:pt x="20045" y="5312"/>
                    <a:pt x="15068" y="3573"/>
                  </a:cubicBezTo>
                  <a:cubicBezTo>
                    <a:pt x="15324" y="2424"/>
                    <a:pt x="15199" y="553"/>
                    <a:pt x="14720" y="209"/>
                  </a:cubicBezTo>
                  <a:cubicBezTo>
                    <a:pt x="14667" y="171"/>
                    <a:pt x="14602" y="153"/>
                    <a:pt x="14528" y="153"/>
                  </a:cubicBezTo>
                  <a:cubicBezTo>
                    <a:pt x="13578" y="153"/>
                    <a:pt x="11075" y="3053"/>
                    <a:pt x="11075" y="3053"/>
                  </a:cubicBezTo>
                  <a:cubicBezTo>
                    <a:pt x="11075" y="3053"/>
                    <a:pt x="8825" y="0"/>
                    <a:pt x="7682"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3">
              <a:extLst>
                <a:ext uri="{FF2B5EF4-FFF2-40B4-BE49-F238E27FC236}">
                  <a16:creationId xmlns:a16="http://schemas.microsoft.com/office/drawing/2014/main" id="{312B35F2-6654-6B2E-6C56-870E9BC86514}"/>
                </a:ext>
              </a:extLst>
            </p:cNvPr>
            <p:cNvSpPr/>
            <p:nvPr/>
          </p:nvSpPr>
          <p:spPr>
            <a:xfrm>
              <a:off x="3043324" y="2377905"/>
              <a:ext cx="1545625" cy="983091"/>
            </a:xfrm>
            <a:custGeom>
              <a:avLst/>
              <a:gdLst/>
              <a:ahLst/>
              <a:cxnLst/>
              <a:rect l="l" t="t" r="r" b="b"/>
              <a:pathLst>
                <a:path w="19979" h="12708" extrusionOk="0">
                  <a:moveTo>
                    <a:pt x="10112" y="0"/>
                  </a:moveTo>
                  <a:cubicBezTo>
                    <a:pt x="9499" y="0"/>
                    <a:pt x="8850" y="49"/>
                    <a:pt x="8164" y="153"/>
                  </a:cubicBezTo>
                  <a:cubicBezTo>
                    <a:pt x="1" y="1384"/>
                    <a:pt x="10" y="12320"/>
                    <a:pt x="10" y="12320"/>
                  </a:cubicBezTo>
                  <a:lnTo>
                    <a:pt x="2857" y="12708"/>
                  </a:lnTo>
                  <a:cubicBezTo>
                    <a:pt x="2857" y="12708"/>
                    <a:pt x="2857" y="3000"/>
                    <a:pt x="9329" y="2223"/>
                  </a:cubicBezTo>
                  <a:cubicBezTo>
                    <a:pt x="9587" y="2192"/>
                    <a:pt x="9836" y="2177"/>
                    <a:pt x="10076" y="2177"/>
                  </a:cubicBezTo>
                  <a:cubicBezTo>
                    <a:pt x="16302" y="2177"/>
                    <a:pt x="16578" y="12190"/>
                    <a:pt x="16578" y="12190"/>
                  </a:cubicBezTo>
                  <a:lnTo>
                    <a:pt x="18779" y="11931"/>
                  </a:lnTo>
                  <a:cubicBezTo>
                    <a:pt x="19979" y="7970"/>
                    <a:pt x="17950" y="0"/>
                    <a:pt x="101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3">
              <a:extLst>
                <a:ext uri="{FF2B5EF4-FFF2-40B4-BE49-F238E27FC236}">
                  <a16:creationId xmlns:a16="http://schemas.microsoft.com/office/drawing/2014/main" id="{325D4A0B-1296-F441-E639-4EEA5C6EA472}"/>
                </a:ext>
              </a:extLst>
            </p:cNvPr>
            <p:cNvSpPr/>
            <p:nvPr/>
          </p:nvSpPr>
          <p:spPr>
            <a:xfrm>
              <a:off x="3883623" y="2734153"/>
              <a:ext cx="656962" cy="662434"/>
            </a:xfrm>
            <a:custGeom>
              <a:avLst/>
              <a:gdLst/>
              <a:ahLst/>
              <a:cxnLst/>
              <a:rect l="l" t="t" r="r" b="b"/>
              <a:pathLst>
                <a:path w="8492" h="8563" extrusionOk="0">
                  <a:moveTo>
                    <a:pt x="4780" y="0"/>
                  </a:moveTo>
                  <a:cubicBezTo>
                    <a:pt x="3252" y="0"/>
                    <a:pt x="1685" y="1116"/>
                    <a:pt x="939" y="2892"/>
                  </a:cubicBezTo>
                  <a:cubicBezTo>
                    <a:pt x="0" y="5128"/>
                    <a:pt x="718" y="7563"/>
                    <a:pt x="2544" y="8330"/>
                  </a:cubicBezTo>
                  <a:cubicBezTo>
                    <a:pt x="2920" y="8488"/>
                    <a:pt x="3313" y="8563"/>
                    <a:pt x="3709" y="8563"/>
                  </a:cubicBezTo>
                  <a:cubicBezTo>
                    <a:pt x="5238" y="8563"/>
                    <a:pt x="6805" y="7446"/>
                    <a:pt x="7552" y="5670"/>
                  </a:cubicBezTo>
                  <a:cubicBezTo>
                    <a:pt x="8491" y="3435"/>
                    <a:pt x="7772" y="1000"/>
                    <a:pt x="5946" y="233"/>
                  </a:cubicBezTo>
                  <a:cubicBezTo>
                    <a:pt x="5570" y="75"/>
                    <a:pt x="5177" y="0"/>
                    <a:pt x="47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3">
              <a:extLst>
                <a:ext uri="{FF2B5EF4-FFF2-40B4-BE49-F238E27FC236}">
                  <a16:creationId xmlns:a16="http://schemas.microsoft.com/office/drawing/2014/main" id="{6875ADC7-EFFF-EDD9-2D47-14AE6CD1C99E}"/>
                </a:ext>
              </a:extLst>
            </p:cNvPr>
            <p:cNvSpPr/>
            <p:nvPr/>
          </p:nvSpPr>
          <p:spPr>
            <a:xfrm>
              <a:off x="3996416" y="2799987"/>
              <a:ext cx="501232" cy="204772"/>
            </a:xfrm>
            <a:custGeom>
              <a:avLst/>
              <a:gdLst/>
              <a:ahLst/>
              <a:cxnLst/>
              <a:rect l="l" t="t" r="r" b="b"/>
              <a:pathLst>
                <a:path w="6479" h="2647" extrusionOk="0">
                  <a:moveTo>
                    <a:pt x="1026" y="1"/>
                  </a:moveTo>
                  <a:cubicBezTo>
                    <a:pt x="586" y="148"/>
                    <a:pt x="1" y="971"/>
                    <a:pt x="2" y="971"/>
                  </a:cubicBezTo>
                  <a:cubicBezTo>
                    <a:pt x="1284" y="2332"/>
                    <a:pt x="3065" y="2646"/>
                    <a:pt x="4435" y="2646"/>
                  </a:cubicBezTo>
                  <a:cubicBezTo>
                    <a:pt x="5607" y="2646"/>
                    <a:pt x="6479" y="2417"/>
                    <a:pt x="6479" y="2417"/>
                  </a:cubicBezTo>
                  <a:cubicBezTo>
                    <a:pt x="6460" y="1447"/>
                    <a:pt x="6058" y="879"/>
                    <a:pt x="6058" y="879"/>
                  </a:cubicBezTo>
                  <a:cubicBezTo>
                    <a:pt x="5733" y="1005"/>
                    <a:pt x="5361" y="1057"/>
                    <a:pt x="4969" y="1057"/>
                  </a:cubicBezTo>
                  <a:cubicBezTo>
                    <a:pt x="3198" y="1057"/>
                    <a:pt x="1026" y="1"/>
                    <a:pt x="1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3">
              <a:extLst>
                <a:ext uri="{FF2B5EF4-FFF2-40B4-BE49-F238E27FC236}">
                  <a16:creationId xmlns:a16="http://schemas.microsoft.com/office/drawing/2014/main" id="{3A4AA52C-1926-E060-1570-280090935A91}"/>
                </a:ext>
              </a:extLst>
            </p:cNvPr>
            <p:cNvSpPr/>
            <p:nvPr/>
          </p:nvSpPr>
          <p:spPr>
            <a:xfrm>
              <a:off x="3975219" y="2916725"/>
              <a:ext cx="528076" cy="143580"/>
            </a:xfrm>
            <a:custGeom>
              <a:avLst/>
              <a:gdLst/>
              <a:ahLst/>
              <a:cxnLst/>
              <a:rect l="l" t="t" r="r" b="b"/>
              <a:pathLst>
                <a:path w="6826" h="1856" extrusionOk="0">
                  <a:moveTo>
                    <a:pt x="75" y="1"/>
                  </a:moveTo>
                  <a:cubicBezTo>
                    <a:pt x="38" y="1"/>
                    <a:pt x="1" y="30"/>
                    <a:pt x="10" y="79"/>
                  </a:cubicBezTo>
                  <a:cubicBezTo>
                    <a:pt x="19" y="122"/>
                    <a:pt x="253" y="1134"/>
                    <a:pt x="3062" y="1684"/>
                  </a:cubicBezTo>
                  <a:cubicBezTo>
                    <a:pt x="3689" y="1807"/>
                    <a:pt x="4218" y="1855"/>
                    <a:pt x="4665" y="1855"/>
                  </a:cubicBezTo>
                  <a:cubicBezTo>
                    <a:pt x="6217" y="1855"/>
                    <a:pt x="6755" y="1275"/>
                    <a:pt x="6782" y="1243"/>
                  </a:cubicBezTo>
                  <a:cubicBezTo>
                    <a:pt x="6825" y="1195"/>
                    <a:pt x="6782" y="1134"/>
                    <a:pt x="6733" y="1134"/>
                  </a:cubicBezTo>
                  <a:cubicBezTo>
                    <a:pt x="6717" y="1134"/>
                    <a:pt x="6700" y="1140"/>
                    <a:pt x="6686" y="1156"/>
                  </a:cubicBezTo>
                  <a:cubicBezTo>
                    <a:pt x="6680" y="1165"/>
                    <a:pt x="6155" y="1723"/>
                    <a:pt x="4647" y="1723"/>
                  </a:cubicBezTo>
                  <a:cubicBezTo>
                    <a:pt x="4212" y="1723"/>
                    <a:pt x="3696" y="1677"/>
                    <a:pt x="3087" y="1557"/>
                  </a:cubicBezTo>
                  <a:cubicBezTo>
                    <a:pt x="388" y="1029"/>
                    <a:pt x="141" y="68"/>
                    <a:pt x="137" y="53"/>
                  </a:cubicBezTo>
                  <a:cubicBezTo>
                    <a:pt x="129" y="17"/>
                    <a:pt x="103" y="1"/>
                    <a:pt x="7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3">
              <a:extLst>
                <a:ext uri="{FF2B5EF4-FFF2-40B4-BE49-F238E27FC236}">
                  <a16:creationId xmlns:a16="http://schemas.microsoft.com/office/drawing/2014/main" id="{B3345648-15BC-EE57-914C-16B01A4F3522}"/>
                </a:ext>
              </a:extLst>
            </p:cNvPr>
            <p:cNvSpPr/>
            <p:nvPr/>
          </p:nvSpPr>
          <p:spPr>
            <a:xfrm>
              <a:off x="3919364" y="2981244"/>
              <a:ext cx="577588" cy="252812"/>
            </a:xfrm>
            <a:custGeom>
              <a:avLst/>
              <a:gdLst/>
              <a:ahLst/>
              <a:cxnLst/>
              <a:rect l="l" t="t" r="r" b="b"/>
              <a:pathLst>
                <a:path w="7466" h="3268" extrusionOk="0">
                  <a:moveTo>
                    <a:pt x="384" y="0"/>
                  </a:moveTo>
                  <a:cubicBezTo>
                    <a:pt x="27" y="687"/>
                    <a:pt x="1" y="1702"/>
                    <a:pt x="1" y="1702"/>
                  </a:cubicBezTo>
                  <a:cubicBezTo>
                    <a:pt x="1178" y="2988"/>
                    <a:pt x="3187" y="3268"/>
                    <a:pt x="4713" y="3268"/>
                  </a:cubicBezTo>
                  <a:cubicBezTo>
                    <a:pt x="5890" y="3268"/>
                    <a:pt x="6780" y="3101"/>
                    <a:pt x="6780" y="3101"/>
                  </a:cubicBezTo>
                  <a:cubicBezTo>
                    <a:pt x="7273" y="2746"/>
                    <a:pt x="7465" y="1155"/>
                    <a:pt x="7465" y="1155"/>
                  </a:cubicBezTo>
                  <a:lnTo>
                    <a:pt x="7465" y="1155"/>
                  </a:lnTo>
                  <a:cubicBezTo>
                    <a:pt x="6517" y="1440"/>
                    <a:pt x="5652" y="1552"/>
                    <a:pt x="4879" y="1552"/>
                  </a:cubicBezTo>
                  <a:cubicBezTo>
                    <a:pt x="2003" y="1552"/>
                    <a:pt x="384" y="0"/>
                    <a:pt x="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3">
              <a:extLst>
                <a:ext uri="{FF2B5EF4-FFF2-40B4-BE49-F238E27FC236}">
                  <a16:creationId xmlns:a16="http://schemas.microsoft.com/office/drawing/2014/main" id="{3CAE392E-ADA0-0CBC-1333-787FBAE48FDA}"/>
                </a:ext>
              </a:extLst>
            </p:cNvPr>
            <p:cNvSpPr/>
            <p:nvPr/>
          </p:nvSpPr>
          <p:spPr>
            <a:xfrm>
              <a:off x="3938162" y="3201260"/>
              <a:ext cx="481195" cy="90279"/>
            </a:xfrm>
            <a:custGeom>
              <a:avLst/>
              <a:gdLst/>
              <a:ahLst/>
              <a:cxnLst/>
              <a:rect l="l" t="t" r="r" b="b"/>
              <a:pathLst>
                <a:path w="6220" h="1167" extrusionOk="0">
                  <a:moveTo>
                    <a:pt x="93" y="1"/>
                  </a:moveTo>
                  <a:cubicBezTo>
                    <a:pt x="33" y="1"/>
                    <a:pt x="0" y="93"/>
                    <a:pt x="68" y="125"/>
                  </a:cubicBezTo>
                  <a:cubicBezTo>
                    <a:pt x="96" y="138"/>
                    <a:pt x="2278" y="1166"/>
                    <a:pt x="4434" y="1166"/>
                  </a:cubicBezTo>
                  <a:cubicBezTo>
                    <a:pt x="5022" y="1166"/>
                    <a:pt x="5606" y="1089"/>
                    <a:pt x="6146" y="896"/>
                  </a:cubicBezTo>
                  <a:cubicBezTo>
                    <a:pt x="6219" y="870"/>
                    <a:pt x="6192" y="770"/>
                    <a:pt x="6127" y="770"/>
                  </a:cubicBezTo>
                  <a:cubicBezTo>
                    <a:pt x="6119" y="770"/>
                    <a:pt x="6111" y="772"/>
                    <a:pt x="6102" y="775"/>
                  </a:cubicBezTo>
                  <a:cubicBezTo>
                    <a:pt x="5577" y="963"/>
                    <a:pt x="5006" y="1037"/>
                    <a:pt x="4432" y="1037"/>
                  </a:cubicBezTo>
                  <a:cubicBezTo>
                    <a:pt x="2309" y="1037"/>
                    <a:pt x="151" y="21"/>
                    <a:pt x="123" y="7"/>
                  </a:cubicBezTo>
                  <a:cubicBezTo>
                    <a:pt x="112" y="3"/>
                    <a:pt x="103" y="1"/>
                    <a:pt x="9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3">
              <a:extLst>
                <a:ext uri="{FF2B5EF4-FFF2-40B4-BE49-F238E27FC236}">
                  <a16:creationId xmlns:a16="http://schemas.microsoft.com/office/drawing/2014/main" id="{C27059B3-72EC-0297-6B64-D4DE4F14D972}"/>
                </a:ext>
              </a:extLst>
            </p:cNvPr>
            <p:cNvSpPr/>
            <p:nvPr/>
          </p:nvSpPr>
          <p:spPr>
            <a:xfrm>
              <a:off x="3983728" y="3298271"/>
              <a:ext cx="322834" cy="101651"/>
            </a:xfrm>
            <a:custGeom>
              <a:avLst/>
              <a:gdLst/>
              <a:ahLst/>
              <a:cxnLst/>
              <a:rect l="l" t="t" r="r" b="b"/>
              <a:pathLst>
                <a:path w="4173" h="1314" extrusionOk="0">
                  <a:moveTo>
                    <a:pt x="0" y="1"/>
                  </a:moveTo>
                  <a:cubicBezTo>
                    <a:pt x="0" y="1"/>
                    <a:pt x="695" y="1245"/>
                    <a:pt x="1995" y="1309"/>
                  </a:cubicBezTo>
                  <a:cubicBezTo>
                    <a:pt x="2044" y="1312"/>
                    <a:pt x="2094" y="1313"/>
                    <a:pt x="2143" y="1313"/>
                  </a:cubicBezTo>
                  <a:cubicBezTo>
                    <a:pt x="3220" y="1313"/>
                    <a:pt x="4172" y="752"/>
                    <a:pt x="4172" y="752"/>
                  </a:cubicBezTo>
                  <a:lnTo>
                    <a:pt x="4172" y="752"/>
                  </a:lnTo>
                  <a:cubicBezTo>
                    <a:pt x="4123" y="759"/>
                    <a:pt x="4065" y="762"/>
                    <a:pt x="3999" y="762"/>
                  </a:cubicBezTo>
                  <a:cubicBezTo>
                    <a:pt x="2960" y="762"/>
                    <a:pt x="0" y="1"/>
                    <a:pt x="0" y="1"/>
                  </a:cubicBezTo>
                  <a:close/>
                </a:path>
              </a:pathLst>
            </a:custGeom>
            <a:solidFill>
              <a:srgbClr val="E7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3">
              <a:extLst>
                <a:ext uri="{FF2B5EF4-FFF2-40B4-BE49-F238E27FC236}">
                  <a16:creationId xmlns:a16="http://schemas.microsoft.com/office/drawing/2014/main" id="{86108C2F-D91A-E51A-FAB0-70703792DCA9}"/>
                </a:ext>
              </a:extLst>
            </p:cNvPr>
            <p:cNvSpPr/>
            <p:nvPr/>
          </p:nvSpPr>
          <p:spPr>
            <a:xfrm>
              <a:off x="3946208" y="3023484"/>
              <a:ext cx="539062" cy="184272"/>
            </a:xfrm>
            <a:custGeom>
              <a:avLst/>
              <a:gdLst/>
              <a:ahLst/>
              <a:cxnLst/>
              <a:rect l="l" t="t" r="r" b="b"/>
              <a:pathLst>
                <a:path w="6968" h="2382" extrusionOk="0">
                  <a:moveTo>
                    <a:pt x="81" y="0"/>
                  </a:moveTo>
                  <a:cubicBezTo>
                    <a:pt x="41" y="0"/>
                    <a:pt x="1" y="35"/>
                    <a:pt x="17" y="86"/>
                  </a:cubicBezTo>
                  <a:cubicBezTo>
                    <a:pt x="83" y="284"/>
                    <a:pt x="417" y="1277"/>
                    <a:pt x="628" y="1392"/>
                  </a:cubicBezTo>
                  <a:cubicBezTo>
                    <a:pt x="653" y="1406"/>
                    <a:pt x="681" y="1413"/>
                    <a:pt x="713" y="1413"/>
                  </a:cubicBezTo>
                  <a:cubicBezTo>
                    <a:pt x="843" y="1413"/>
                    <a:pt x="1034" y="1306"/>
                    <a:pt x="1303" y="1145"/>
                  </a:cubicBezTo>
                  <a:cubicBezTo>
                    <a:pt x="1451" y="1058"/>
                    <a:pt x="1669" y="928"/>
                    <a:pt x="1732" y="928"/>
                  </a:cubicBezTo>
                  <a:cubicBezTo>
                    <a:pt x="1735" y="928"/>
                    <a:pt x="1737" y="928"/>
                    <a:pt x="1739" y="929"/>
                  </a:cubicBezTo>
                  <a:cubicBezTo>
                    <a:pt x="1787" y="977"/>
                    <a:pt x="1894" y="1209"/>
                    <a:pt x="1989" y="1414"/>
                  </a:cubicBezTo>
                  <a:cubicBezTo>
                    <a:pt x="2180" y="1828"/>
                    <a:pt x="2274" y="2013"/>
                    <a:pt x="2357" y="2049"/>
                  </a:cubicBezTo>
                  <a:cubicBezTo>
                    <a:pt x="2369" y="2054"/>
                    <a:pt x="2381" y="2057"/>
                    <a:pt x="2396" y="2057"/>
                  </a:cubicBezTo>
                  <a:cubicBezTo>
                    <a:pt x="2484" y="2057"/>
                    <a:pt x="2635" y="1958"/>
                    <a:pt x="3013" y="1688"/>
                  </a:cubicBezTo>
                  <a:cubicBezTo>
                    <a:pt x="3208" y="1548"/>
                    <a:pt x="3500" y="1339"/>
                    <a:pt x="3584" y="1323"/>
                  </a:cubicBezTo>
                  <a:cubicBezTo>
                    <a:pt x="3623" y="1366"/>
                    <a:pt x="3703" y="1502"/>
                    <a:pt x="3775" y="1622"/>
                  </a:cubicBezTo>
                  <a:cubicBezTo>
                    <a:pt x="3935" y="1894"/>
                    <a:pt x="4136" y="2231"/>
                    <a:pt x="4304" y="2351"/>
                  </a:cubicBezTo>
                  <a:cubicBezTo>
                    <a:pt x="4334" y="2371"/>
                    <a:pt x="4367" y="2382"/>
                    <a:pt x="4403" y="2382"/>
                  </a:cubicBezTo>
                  <a:cubicBezTo>
                    <a:pt x="4609" y="2382"/>
                    <a:pt x="4925" y="2065"/>
                    <a:pt x="5304" y="1658"/>
                  </a:cubicBezTo>
                  <a:cubicBezTo>
                    <a:pt x="5398" y="1557"/>
                    <a:pt x="5502" y="1446"/>
                    <a:pt x="5557" y="1399"/>
                  </a:cubicBezTo>
                  <a:cubicBezTo>
                    <a:pt x="5589" y="1451"/>
                    <a:pt x="5641" y="1556"/>
                    <a:pt x="5685" y="1642"/>
                  </a:cubicBezTo>
                  <a:cubicBezTo>
                    <a:pt x="5863" y="1997"/>
                    <a:pt x="5998" y="2252"/>
                    <a:pt x="6113" y="2303"/>
                  </a:cubicBezTo>
                  <a:cubicBezTo>
                    <a:pt x="6124" y="2308"/>
                    <a:pt x="6136" y="2310"/>
                    <a:pt x="6149" y="2310"/>
                  </a:cubicBezTo>
                  <a:cubicBezTo>
                    <a:pt x="6302" y="2310"/>
                    <a:pt x="6568" y="1950"/>
                    <a:pt x="6941" y="1239"/>
                  </a:cubicBezTo>
                  <a:cubicBezTo>
                    <a:pt x="6968" y="1187"/>
                    <a:pt x="6924" y="1143"/>
                    <a:pt x="6881" y="1143"/>
                  </a:cubicBezTo>
                  <a:cubicBezTo>
                    <a:pt x="6860" y="1143"/>
                    <a:pt x="6839" y="1154"/>
                    <a:pt x="6826" y="1179"/>
                  </a:cubicBezTo>
                  <a:cubicBezTo>
                    <a:pt x="6580" y="1649"/>
                    <a:pt x="6251" y="2164"/>
                    <a:pt x="6165" y="2184"/>
                  </a:cubicBezTo>
                  <a:cubicBezTo>
                    <a:pt x="6085" y="2148"/>
                    <a:pt x="5899" y="1781"/>
                    <a:pt x="5800" y="1585"/>
                  </a:cubicBezTo>
                  <a:cubicBezTo>
                    <a:pt x="5693" y="1370"/>
                    <a:pt x="5652" y="1294"/>
                    <a:pt x="5616" y="1265"/>
                  </a:cubicBezTo>
                  <a:cubicBezTo>
                    <a:pt x="5601" y="1255"/>
                    <a:pt x="5587" y="1249"/>
                    <a:pt x="5571" y="1249"/>
                  </a:cubicBezTo>
                  <a:cubicBezTo>
                    <a:pt x="5509" y="1249"/>
                    <a:pt x="5425" y="1340"/>
                    <a:pt x="5209" y="1570"/>
                  </a:cubicBezTo>
                  <a:cubicBezTo>
                    <a:pt x="5012" y="1781"/>
                    <a:pt x="4570" y="2254"/>
                    <a:pt x="4412" y="2254"/>
                  </a:cubicBezTo>
                  <a:cubicBezTo>
                    <a:pt x="4400" y="2254"/>
                    <a:pt x="4389" y="2251"/>
                    <a:pt x="4381" y="2245"/>
                  </a:cubicBezTo>
                  <a:cubicBezTo>
                    <a:pt x="4234" y="2141"/>
                    <a:pt x="4033" y="1803"/>
                    <a:pt x="3887" y="1556"/>
                  </a:cubicBezTo>
                  <a:cubicBezTo>
                    <a:pt x="3774" y="1364"/>
                    <a:pt x="3707" y="1253"/>
                    <a:pt x="3659" y="1213"/>
                  </a:cubicBezTo>
                  <a:cubicBezTo>
                    <a:pt x="3642" y="1199"/>
                    <a:pt x="3622" y="1192"/>
                    <a:pt x="3597" y="1192"/>
                  </a:cubicBezTo>
                  <a:cubicBezTo>
                    <a:pt x="3495" y="1192"/>
                    <a:pt x="3312" y="1315"/>
                    <a:pt x="2938" y="1582"/>
                  </a:cubicBezTo>
                  <a:cubicBezTo>
                    <a:pt x="2755" y="1713"/>
                    <a:pt x="2481" y="1908"/>
                    <a:pt x="2405" y="1926"/>
                  </a:cubicBezTo>
                  <a:cubicBezTo>
                    <a:pt x="2345" y="1872"/>
                    <a:pt x="2203" y="1565"/>
                    <a:pt x="2107" y="1360"/>
                  </a:cubicBezTo>
                  <a:cubicBezTo>
                    <a:pt x="1976" y="1074"/>
                    <a:pt x="1891" y="898"/>
                    <a:pt x="1830" y="836"/>
                  </a:cubicBezTo>
                  <a:cubicBezTo>
                    <a:pt x="1806" y="813"/>
                    <a:pt x="1777" y="802"/>
                    <a:pt x="1741" y="802"/>
                  </a:cubicBezTo>
                  <a:cubicBezTo>
                    <a:pt x="1635" y="802"/>
                    <a:pt x="1473" y="894"/>
                    <a:pt x="1238" y="1034"/>
                  </a:cubicBezTo>
                  <a:cubicBezTo>
                    <a:pt x="1076" y="1130"/>
                    <a:pt x="816" y="1284"/>
                    <a:pt x="717" y="1284"/>
                  </a:cubicBezTo>
                  <a:cubicBezTo>
                    <a:pt x="706" y="1284"/>
                    <a:pt x="698" y="1283"/>
                    <a:pt x="691" y="1279"/>
                  </a:cubicBezTo>
                  <a:cubicBezTo>
                    <a:pt x="568" y="1212"/>
                    <a:pt x="295" y="518"/>
                    <a:pt x="140" y="45"/>
                  </a:cubicBezTo>
                  <a:cubicBezTo>
                    <a:pt x="130" y="14"/>
                    <a:pt x="106" y="0"/>
                    <a:pt x="8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3">
              <a:extLst>
                <a:ext uri="{FF2B5EF4-FFF2-40B4-BE49-F238E27FC236}">
                  <a16:creationId xmlns:a16="http://schemas.microsoft.com/office/drawing/2014/main" id="{C37273D3-E3ED-7ECD-03F2-D649BE6D90AA}"/>
                </a:ext>
              </a:extLst>
            </p:cNvPr>
            <p:cNvSpPr/>
            <p:nvPr/>
          </p:nvSpPr>
          <p:spPr>
            <a:xfrm>
              <a:off x="3537044" y="2820411"/>
              <a:ext cx="594608" cy="678060"/>
            </a:xfrm>
            <a:custGeom>
              <a:avLst/>
              <a:gdLst/>
              <a:ahLst/>
              <a:cxnLst/>
              <a:rect l="l" t="t" r="r" b="b"/>
              <a:pathLst>
                <a:path w="7686" h="8765" extrusionOk="0">
                  <a:moveTo>
                    <a:pt x="4007" y="0"/>
                  </a:moveTo>
                  <a:cubicBezTo>
                    <a:pt x="2175" y="0"/>
                    <a:pt x="545" y="1699"/>
                    <a:pt x="281" y="3967"/>
                  </a:cubicBezTo>
                  <a:cubicBezTo>
                    <a:pt x="0" y="6376"/>
                    <a:pt x="1368" y="8514"/>
                    <a:pt x="3336" y="8744"/>
                  </a:cubicBezTo>
                  <a:cubicBezTo>
                    <a:pt x="3451" y="8758"/>
                    <a:pt x="3565" y="8764"/>
                    <a:pt x="3679" y="8764"/>
                  </a:cubicBezTo>
                  <a:cubicBezTo>
                    <a:pt x="5511" y="8764"/>
                    <a:pt x="7142" y="7065"/>
                    <a:pt x="7405" y="4797"/>
                  </a:cubicBezTo>
                  <a:cubicBezTo>
                    <a:pt x="7686" y="2388"/>
                    <a:pt x="6318" y="249"/>
                    <a:pt x="4352" y="20"/>
                  </a:cubicBezTo>
                  <a:cubicBezTo>
                    <a:pt x="4236" y="7"/>
                    <a:pt x="4121" y="0"/>
                    <a:pt x="40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3">
              <a:extLst>
                <a:ext uri="{FF2B5EF4-FFF2-40B4-BE49-F238E27FC236}">
                  <a16:creationId xmlns:a16="http://schemas.microsoft.com/office/drawing/2014/main" id="{7C6CA0FE-A6FA-509F-CD06-ED441F1775E8}"/>
                </a:ext>
              </a:extLst>
            </p:cNvPr>
            <p:cNvSpPr/>
            <p:nvPr/>
          </p:nvSpPr>
          <p:spPr>
            <a:xfrm>
              <a:off x="3672813" y="2877503"/>
              <a:ext cx="312622" cy="47112"/>
            </a:xfrm>
            <a:custGeom>
              <a:avLst/>
              <a:gdLst/>
              <a:ahLst/>
              <a:cxnLst/>
              <a:rect l="l" t="t" r="r" b="b"/>
              <a:pathLst>
                <a:path w="4041" h="609" extrusionOk="0">
                  <a:moveTo>
                    <a:pt x="3947" y="1"/>
                  </a:moveTo>
                  <a:cubicBezTo>
                    <a:pt x="3938" y="1"/>
                    <a:pt x="3929" y="3"/>
                    <a:pt x="3919" y="7"/>
                  </a:cubicBezTo>
                  <a:cubicBezTo>
                    <a:pt x="3904" y="13"/>
                    <a:pt x="2837" y="478"/>
                    <a:pt x="1658" y="478"/>
                  </a:cubicBezTo>
                  <a:cubicBezTo>
                    <a:pt x="1143" y="478"/>
                    <a:pt x="606" y="389"/>
                    <a:pt x="126" y="134"/>
                  </a:cubicBezTo>
                  <a:cubicBezTo>
                    <a:pt x="115" y="128"/>
                    <a:pt x="104" y="125"/>
                    <a:pt x="94" y="125"/>
                  </a:cubicBezTo>
                  <a:cubicBezTo>
                    <a:pt x="35" y="125"/>
                    <a:pt x="0" y="213"/>
                    <a:pt x="65" y="248"/>
                  </a:cubicBezTo>
                  <a:cubicBezTo>
                    <a:pt x="576" y="519"/>
                    <a:pt x="1144" y="608"/>
                    <a:pt x="1669" y="608"/>
                  </a:cubicBezTo>
                  <a:cubicBezTo>
                    <a:pt x="1995" y="607"/>
                    <a:pt x="2320" y="576"/>
                    <a:pt x="2640" y="516"/>
                  </a:cubicBezTo>
                  <a:cubicBezTo>
                    <a:pt x="3097" y="433"/>
                    <a:pt x="3543" y="302"/>
                    <a:pt x="3972" y="126"/>
                  </a:cubicBezTo>
                  <a:cubicBezTo>
                    <a:pt x="4040" y="95"/>
                    <a:pt x="4009" y="1"/>
                    <a:pt x="394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3">
              <a:extLst>
                <a:ext uri="{FF2B5EF4-FFF2-40B4-BE49-F238E27FC236}">
                  <a16:creationId xmlns:a16="http://schemas.microsoft.com/office/drawing/2014/main" id="{D4A942E6-C6DA-8F4B-EF97-FC9A36BFE887}"/>
                </a:ext>
              </a:extLst>
            </p:cNvPr>
            <p:cNvSpPr/>
            <p:nvPr/>
          </p:nvSpPr>
          <p:spPr>
            <a:xfrm>
              <a:off x="3574873" y="2900557"/>
              <a:ext cx="512527" cy="190538"/>
            </a:xfrm>
            <a:custGeom>
              <a:avLst/>
              <a:gdLst/>
              <a:ahLst/>
              <a:cxnLst/>
              <a:rect l="l" t="t" r="r" b="b"/>
              <a:pathLst>
                <a:path w="6625" h="2463" extrusionOk="0">
                  <a:moveTo>
                    <a:pt x="5793" y="0"/>
                  </a:moveTo>
                  <a:cubicBezTo>
                    <a:pt x="5046" y="569"/>
                    <a:pt x="3819" y="715"/>
                    <a:pt x="2757" y="715"/>
                  </a:cubicBezTo>
                  <a:cubicBezTo>
                    <a:pt x="1645" y="715"/>
                    <a:pt x="716" y="555"/>
                    <a:pt x="716" y="555"/>
                  </a:cubicBezTo>
                  <a:cubicBezTo>
                    <a:pt x="335" y="818"/>
                    <a:pt x="1" y="1773"/>
                    <a:pt x="1" y="1773"/>
                  </a:cubicBezTo>
                  <a:cubicBezTo>
                    <a:pt x="862" y="2281"/>
                    <a:pt x="1777" y="2462"/>
                    <a:pt x="2644" y="2462"/>
                  </a:cubicBezTo>
                  <a:cubicBezTo>
                    <a:pt x="4783" y="2462"/>
                    <a:pt x="6625" y="1360"/>
                    <a:pt x="6625" y="1360"/>
                  </a:cubicBezTo>
                  <a:cubicBezTo>
                    <a:pt x="6337" y="433"/>
                    <a:pt x="5793" y="0"/>
                    <a:pt x="5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3">
              <a:extLst>
                <a:ext uri="{FF2B5EF4-FFF2-40B4-BE49-F238E27FC236}">
                  <a16:creationId xmlns:a16="http://schemas.microsoft.com/office/drawing/2014/main" id="{B630A507-D1B5-8C2C-15AC-C0C1DCF4FF4D}"/>
                </a:ext>
              </a:extLst>
            </p:cNvPr>
            <p:cNvSpPr/>
            <p:nvPr/>
          </p:nvSpPr>
          <p:spPr>
            <a:xfrm>
              <a:off x="3566364" y="3022787"/>
              <a:ext cx="532486" cy="123544"/>
            </a:xfrm>
            <a:custGeom>
              <a:avLst/>
              <a:gdLst/>
              <a:ahLst/>
              <a:cxnLst/>
              <a:rect l="l" t="t" r="r" b="b"/>
              <a:pathLst>
                <a:path w="6883" h="1597" extrusionOk="0">
                  <a:moveTo>
                    <a:pt x="6797" y="0"/>
                  </a:moveTo>
                  <a:cubicBezTo>
                    <a:pt x="6775" y="0"/>
                    <a:pt x="6753" y="12"/>
                    <a:pt x="6740" y="38"/>
                  </a:cubicBezTo>
                  <a:cubicBezTo>
                    <a:pt x="6735" y="49"/>
                    <a:pt x="6157" y="1180"/>
                    <a:pt x="3395" y="1423"/>
                  </a:cubicBezTo>
                  <a:cubicBezTo>
                    <a:pt x="3055" y="1453"/>
                    <a:pt x="2750" y="1466"/>
                    <a:pt x="2476" y="1466"/>
                  </a:cubicBezTo>
                  <a:cubicBezTo>
                    <a:pt x="536" y="1466"/>
                    <a:pt x="149" y="809"/>
                    <a:pt x="143" y="799"/>
                  </a:cubicBezTo>
                  <a:cubicBezTo>
                    <a:pt x="130" y="773"/>
                    <a:pt x="108" y="762"/>
                    <a:pt x="87" y="762"/>
                  </a:cubicBezTo>
                  <a:cubicBezTo>
                    <a:pt x="44" y="762"/>
                    <a:pt x="1" y="806"/>
                    <a:pt x="28" y="857"/>
                  </a:cubicBezTo>
                  <a:cubicBezTo>
                    <a:pt x="45" y="892"/>
                    <a:pt x="438" y="1597"/>
                    <a:pt x="2466" y="1597"/>
                  </a:cubicBezTo>
                  <a:cubicBezTo>
                    <a:pt x="2747" y="1597"/>
                    <a:pt x="3060" y="1583"/>
                    <a:pt x="3406" y="1552"/>
                  </a:cubicBezTo>
                  <a:cubicBezTo>
                    <a:pt x="6252" y="1301"/>
                    <a:pt x="6834" y="142"/>
                    <a:pt x="6858" y="94"/>
                  </a:cubicBezTo>
                  <a:cubicBezTo>
                    <a:pt x="6882" y="42"/>
                    <a:pt x="6840" y="0"/>
                    <a:pt x="6797"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3">
              <a:extLst>
                <a:ext uri="{FF2B5EF4-FFF2-40B4-BE49-F238E27FC236}">
                  <a16:creationId xmlns:a16="http://schemas.microsoft.com/office/drawing/2014/main" id="{3753B9A4-F8CE-8394-B35A-2D9537ED69E6}"/>
                </a:ext>
              </a:extLst>
            </p:cNvPr>
            <p:cNvSpPr/>
            <p:nvPr/>
          </p:nvSpPr>
          <p:spPr>
            <a:xfrm>
              <a:off x="3547101" y="3089318"/>
              <a:ext cx="582849" cy="244535"/>
            </a:xfrm>
            <a:custGeom>
              <a:avLst/>
              <a:gdLst/>
              <a:ahLst/>
              <a:cxnLst/>
              <a:rect l="l" t="t" r="r" b="b"/>
              <a:pathLst>
                <a:path w="7534" h="3161" extrusionOk="0">
                  <a:moveTo>
                    <a:pt x="7279" y="0"/>
                  </a:moveTo>
                  <a:lnTo>
                    <a:pt x="7279" y="0"/>
                  </a:lnTo>
                  <a:cubicBezTo>
                    <a:pt x="5611" y="1078"/>
                    <a:pt x="4074" y="1388"/>
                    <a:pt x="2857" y="1388"/>
                  </a:cubicBezTo>
                  <a:cubicBezTo>
                    <a:pt x="1211" y="1388"/>
                    <a:pt x="153" y="821"/>
                    <a:pt x="153" y="821"/>
                  </a:cubicBezTo>
                  <a:lnTo>
                    <a:pt x="153" y="821"/>
                  </a:lnTo>
                  <a:cubicBezTo>
                    <a:pt x="0" y="1579"/>
                    <a:pt x="257" y="2563"/>
                    <a:pt x="257" y="2563"/>
                  </a:cubicBezTo>
                  <a:cubicBezTo>
                    <a:pt x="975" y="3001"/>
                    <a:pt x="1814" y="3160"/>
                    <a:pt x="2655" y="3160"/>
                  </a:cubicBezTo>
                  <a:cubicBezTo>
                    <a:pt x="4900" y="3160"/>
                    <a:pt x="7157" y="2023"/>
                    <a:pt x="7157" y="2023"/>
                  </a:cubicBezTo>
                  <a:cubicBezTo>
                    <a:pt x="7533" y="1541"/>
                    <a:pt x="7279" y="0"/>
                    <a:pt x="7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3">
              <a:extLst>
                <a:ext uri="{FF2B5EF4-FFF2-40B4-BE49-F238E27FC236}">
                  <a16:creationId xmlns:a16="http://schemas.microsoft.com/office/drawing/2014/main" id="{561C2BAD-70AA-869B-FA67-2BE5CD549C29}"/>
                </a:ext>
              </a:extLst>
            </p:cNvPr>
            <p:cNvSpPr/>
            <p:nvPr/>
          </p:nvSpPr>
          <p:spPr>
            <a:xfrm>
              <a:off x="3612626" y="3292314"/>
              <a:ext cx="477404" cy="92290"/>
            </a:xfrm>
            <a:custGeom>
              <a:avLst/>
              <a:gdLst/>
              <a:ahLst/>
              <a:cxnLst/>
              <a:rect l="l" t="t" r="r" b="b"/>
              <a:pathLst>
                <a:path w="6171" h="1193" extrusionOk="0">
                  <a:moveTo>
                    <a:pt x="6076" y="0"/>
                  </a:moveTo>
                  <a:cubicBezTo>
                    <a:pt x="6064" y="0"/>
                    <a:pt x="6051" y="4"/>
                    <a:pt x="6038" y="14"/>
                  </a:cubicBezTo>
                  <a:cubicBezTo>
                    <a:pt x="4851" y="873"/>
                    <a:pt x="3144" y="1064"/>
                    <a:pt x="1862" y="1064"/>
                  </a:cubicBezTo>
                  <a:cubicBezTo>
                    <a:pt x="847" y="1064"/>
                    <a:pt x="98" y="944"/>
                    <a:pt x="81" y="941"/>
                  </a:cubicBezTo>
                  <a:cubicBezTo>
                    <a:pt x="77" y="941"/>
                    <a:pt x="73" y="940"/>
                    <a:pt x="69" y="940"/>
                  </a:cubicBezTo>
                  <a:cubicBezTo>
                    <a:pt x="39" y="940"/>
                    <a:pt x="12" y="963"/>
                    <a:pt x="7" y="995"/>
                  </a:cubicBezTo>
                  <a:cubicBezTo>
                    <a:pt x="1" y="1030"/>
                    <a:pt x="25" y="1063"/>
                    <a:pt x="61" y="1068"/>
                  </a:cubicBezTo>
                  <a:cubicBezTo>
                    <a:pt x="77" y="1071"/>
                    <a:pt x="832" y="1193"/>
                    <a:pt x="1858" y="1193"/>
                  </a:cubicBezTo>
                  <a:cubicBezTo>
                    <a:pt x="3161" y="1193"/>
                    <a:pt x="4899" y="997"/>
                    <a:pt x="6114" y="119"/>
                  </a:cubicBezTo>
                  <a:cubicBezTo>
                    <a:pt x="6171" y="78"/>
                    <a:pt x="6130" y="0"/>
                    <a:pt x="607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3">
              <a:extLst>
                <a:ext uri="{FF2B5EF4-FFF2-40B4-BE49-F238E27FC236}">
                  <a16:creationId xmlns:a16="http://schemas.microsoft.com/office/drawing/2014/main" id="{082F3F2D-1B7C-A99C-B613-95C37F5345A1}"/>
                </a:ext>
              </a:extLst>
            </p:cNvPr>
            <p:cNvSpPr/>
            <p:nvPr/>
          </p:nvSpPr>
          <p:spPr>
            <a:xfrm>
              <a:off x="3680394" y="3413693"/>
              <a:ext cx="326238" cy="92755"/>
            </a:xfrm>
            <a:custGeom>
              <a:avLst/>
              <a:gdLst/>
              <a:ahLst/>
              <a:cxnLst/>
              <a:rect l="l" t="t" r="r" b="b"/>
              <a:pathLst>
                <a:path w="4217" h="1199" extrusionOk="0">
                  <a:moveTo>
                    <a:pt x="4217" y="1"/>
                  </a:moveTo>
                  <a:lnTo>
                    <a:pt x="4217" y="1"/>
                  </a:lnTo>
                  <a:cubicBezTo>
                    <a:pt x="3456" y="335"/>
                    <a:pt x="0" y="440"/>
                    <a:pt x="0" y="440"/>
                  </a:cubicBezTo>
                  <a:cubicBezTo>
                    <a:pt x="0" y="440"/>
                    <a:pt x="767" y="1198"/>
                    <a:pt x="1800" y="1198"/>
                  </a:cubicBezTo>
                  <a:cubicBezTo>
                    <a:pt x="1954" y="1198"/>
                    <a:pt x="2115" y="1181"/>
                    <a:pt x="2280" y="1142"/>
                  </a:cubicBezTo>
                  <a:cubicBezTo>
                    <a:pt x="3386" y="880"/>
                    <a:pt x="4216" y="1"/>
                    <a:pt x="4217" y="1"/>
                  </a:cubicBezTo>
                  <a:close/>
                </a:path>
              </a:pathLst>
            </a:custGeom>
            <a:solidFill>
              <a:srgbClr val="B37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3">
              <a:extLst>
                <a:ext uri="{FF2B5EF4-FFF2-40B4-BE49-F238E27FC236}">
                  <a16:creationId xmlns:a16="http://schemas.microsoft.com/office/drawing/2014/main" id="{BADC4397-4D3D-E078-B535-9DCBEAA0A02C}"/>
                </a:ext>
              </a:extLst>
            </p:cNvPr>
            <p:cNvSpPr/>
            <p:nvPr/>
          </p:nvSpPr>
          <p:spPr>
            <a:xfrm>
              <a:off x="3737797" y="2819637"/>
              <a:ext cx="189306" cy="37520"/>
            </a:xfrm>
            <a:custGeom>
              <a:avLst/>
              <a:gdLst/>
              <a:ahLst/>
              <a:cxnLst/>
              <a:rect l="l" t="t" r="r" b="b"/>
              <a:pathLst>
                <a:path w="2447" h="485" extrusionOk="0">
                  <a:moveTo>
                    <a:pt x="1369" y="1"/>
                  </a:moveTo>
                  <a:cubicBezTo>
                    <a:pt x="972" y="1"/>
                    <a:pt x="497" y="83"/>
                    <a:pt x="0" y="351"/>
                  </a:cubicBezTo>
                  <a:cubicBezTo>
                    <a:pt x="0" y="351"/>
                    <a:pt x="484" y="485"/>
                    <a:pt x="1103" y="485"/>
                  </a:cubicBezTo>
                  <a:cubicBezTo>
                    <a:pt x="1525" y="485"/>
                    <a:pt x="2009" y="423"/>
                    <a:pt x="2447" y="215"/>
                  </a:cubicBezTo>
                  <a:cubicBezTo>
                    <a:pt x="2447" y="215"/>
                    <a:pt x="2009"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3">
              <a:extLst>
                <a:ext uri="{FF2B5EF4-FFF2-40B4-BE49-F238E27FC236}">
                  <a16:creationId xmlns:a16="http://schemas.microsoft.com/office/drawing/2014/main" id="{6C56CC34-175B-2846-99E5-6ACFFF76D396}"/>
                </a:ext>
              </a:extLst>
            </p:cNvPr>
            <p:cNvSpPr/>
            <p:nvPr/>
          </p:nvSpPr>
          <p:spPr>
            <a:xfrm>
              <a:off x="3623998" y="2941094"/>
              <a:ext cx="385111" cy="119212"/>
            </a:xfrm>
            <a:custGeom>
              <a:avLst/>
              <a:gdLst/>
              <a:ahLst/>
              <a:cxnLst/>
              <a:rect l="l" t="t" r="r" b="b"/>
              <a:pathLst>
                <a:path w="4978" h="1541" extrusionOk="0">
                  <a:moveTo>
                    <a:pt x="4909" y="1"/>
                  </a:moveTo>
                  <a:cubicBezTo>
                    <a:pt x="4877" y="1"/>
                    <a:pt x="4849" y="24"/>
                    <a:pt x="4844" y="55"/>
                  </a:cubicBezTo>
                  <a:cubicBezTo>
                    <a:pt x="4757" y="571"/>
                    <a:pt x="4619" y="1035"/>
                    <a:pt x="4543" y="1068"/>
                  </a:cubicBezTo>
                  <a:cubicBezTo>
                    <a:pt x="4541" y="1069"/>
                    <a:pt x="4539" y="1069"/>
                    <a:pt x="4536" y="1069"/>
                  </a:cubicBezTo>
                  <a:cubicBezTo>
                    <a:pt x="4452" y="1069"/>
                    <a:pt x="4145" y="847"/>
                    <a:pt x="3979" y="728"/>
                  </a:cubicBezTo>
                  <a:cubicBezTo>
                    <a:pt x="3736" y="551"/>
                    <a:pt x="3593" y="451"/>
                    <a:pt x="3511" y="446"/>
                  </a:cubicBezTo>
                  <a:cubicBezTo>
                    <a:pt x="3508" y="445"/>
                    <a:pt x="3504" y="445"/>
                    <a:pt x="3501" y="445"/>
                  </a:cubicBezTo>
                  <a:cubicBezTo>
                    <a:pt x="3400" y="445"/>
                    <a:pt x="3262" y="597"/>
                    <a:pt x="2960" y="950"/>
                  </a:cubicBezTo>
                  <a:cubicBezTo>
                    <a:pt x="2807" y="1127"/>
                    <a:pt x="2574" y="1397"/>
                    <a:pt x="2509" y="1412"/>
                  </a:cubicBezTo>
                  <a:lnTo>
                    <a:pt x="2507" y="1412"/>
                  </a:lnTo>
                  <a:cubicBezTo>
                    <a:pt x="2403" y="1412"/>
                    <a:pt x="2050" y="925"/>
                    <a:pt x="1934" y="765"/>
                  </a:cubicBezTo>
                  <a:cubicBezTo>
                    <a:pt x="1852" y="653"/>
                    <a:pt x="1812" y="598"/>
                    <a:pt x="1788" y="575"/>
                  </a:cubicBezTo>
                  <a:cubicBezTo>
                    <a:pt x="1772" y="561"/>
                    <a:pt x="1754" y="553"/>
                    <a:pt x="1733" y="553"/>
                  </a:cubicBezTo>
                  <a:cubicBezTo>
                    <a:pt x="1663" y="553"/>
                    <a:pt x="1556" y="637"/>
                    <a:pt x="1348" y="800"/>
                  </a:cubicBezTo>
                  <a:cubicBezTo>
                    <a:pt x="1184" y="926"/>
                    <a:pt x="822" y="1210"/>
                    <a:pt x="695" y="1210"/>
                  </a:cubicBezTo>
                  <a:cubicBezTo>
                    <a:pt x="682" y="1210"/>
                    <a:pt x="671" y="1207"/>
                    <a:pt x="664" y="1201"/>
                  </a:cubicBezTo>
                  <a:cubicBezTo>
                    <a:pt x="475" y="1042"/>
                    <a:pt x="141" y="400"/>
                    <a:pt x="138" y="395"/>
                  </a:cubicBezTo>
                  <a:cubicBezTo>
                    <a:pt x="125" y="371"/>
                    <a:pt x="104" y="361"/>
                    <a:pt x="84" y="361"/>
                  </a:cubicBezTo>
                  <a:cubicBezTo>
                    <a:pt x="41" y="361"/>
                    <a:pt x="0" y="403"/>
                    <a:pt x="23" y="454"/>
                  </a:cubicBezTo>
                  <a:cubicBezTo>
                    <a:pt x="38" y="482"/>
                    <a:pt x="372" y="1125"/>
                    <a:pt x="581" y="1298"/>
                  </a:cubicBezTo>
                  <a:cubicBezTo>
                    <a:pt x="611" y="1324"/>
                    <a:pt x="648" y="1336"/>
                    <a:pt x="690" y="1336"/>
                  </a:cubicBezTo>
                  <a:cubicBezTo>
                    <a:pt x="855" y="1336"/>
                    <a:pt x="1107" y="1151"/>
                    <a:pt x="1427" y="901"/>
                  </a:cubicBezTo>
                  <a:cubicBezTo>
                    <a:pt x="1533" y="819"/>
                    <a:pt x="1661" y="718"/>
                    <a:pt x="1717" y="690"/>
                  </a:cubicBezTo>
                  <a:cubicBezTo>
                    <a:pt x="1743" y="721"/>
                    <a:pt x="1785" y="781"/>
                    <a:pt x="1828" y="840"/>
                  </a:cubicBezTo>
                  <a:cubicBezTo>
                    <a:pt x="2162" y="1300"/>
                    <a:pt x="2364" y="1540"/>
                    <a:pt x="2509" y="1540"/>
                  </a:cubicBezTo>
                  <a:cubicBezTo>
                    <a:pt x="2517" y="1540"/>
                    <a:pt x="2525" y="1540"/>
                    <a:pt x="2531" y="1539"/>
                  </a:cubicBezTo>
                  <a:cubicBezTo>
                    <a:pt x="2637" y="1519"/>
                    <a:pt x="2800" y="1335"/>
                    <a:pt x="3058" y="1034"/>
                  </a:cubicBezTo>
                  <a:cubicBezTo>
                    <a:pt x="3210" y="856"/>
                    <a:pt x="3440" y="587"/>
                    <a:pt x="3502" y="574"/>
                  </a:cubicBezTo>
                  <a:cubicBezTo>
                    <a:pt x="3553" y="579"/>
                    <a:pt x="3756" y="725"/>
                    <a:pt x="3904" y="832"/>
                  </a:cubicBezTo>
                  <a:cubicBezTo>
                    <a:pt x="4214" y="1056"/>
                    <a:pt x="4419" y="1198"/>
                    <a:pt x="4542" y="1198"/>
                  </a:cubicBezTo>
                  <a:cubicBezTo>
                    <a:pt x="4551" y="1198"/>
                    <a:pt x="4559" y="1197"/>
                    <a:pt x="4567" y="1195"/>
                  </a:cubicBezTo>
                  <a:cubicBezTo>
                    <a:pt x="4762" y="1159"/>
                    <a:pt x="4904" y="479"/>
                    <a:pt x="4972" y="77"/>
                  </a:cubicBezTo>
                  <a:cubicBezTo>
                    <a:pt x="4978" y="42"/>
                    <a:pt x="4954" y="8"/>
                    <a:pt x="4919" y="2"/>
                  </a:cubicBezTo>
                  <a:cubicBezTo>
                    <a:pt x="4915" y="1"/>
                    <a:pt x="4912" y="1"/>
                    <a:pt x="490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3">
              <a:extLst>
                <a:ext uri="{FF2B5EF4-FFF2-40B4-BE49-F238E27FC236}">
                  <a16:creationId xmlns:a16="http://schemas.microsoft.com/office/drawing/2014/main" id="{C96B012A-E135-99C0-F7A0-C0D51C5E5FE4}"/>
                </a:ext>
              </a:extLst>
            </p:cNvPr>
            <p:cNvSpPr/>
            <p:nvPr/>
          </p:nvSpPr>
          <p:spPr>
            <a:xfrm>
              <a:off x="3568220" y="3130706"/>
              <a:ext cx="543085" cy="165086"/>
            </a:xfrm>
            <a:custGeom>
              <a:avLst/>
              <a:gdLst/>
              <a:ahLst/>
              <a:cxnLst/>
              <a:rect l="l" t="t" r="r" b="b"/>
              <a:pathLst>
                <a:path w="7020" h="2134" extrusionOk="0">
                  <a:moveTo>
                    <a:pt x="6943" y="0"/>
                  </a:moveTo>
                  <a:cubicBezTo>
                    <a:pt x="6915" y="0"/>
                    <a:pt x="6887" y="17"/>
                    <a:pt x="6880" y="55"/>
                  </a:cubicBezTo>
                  <a:cubicBezTo>
                    <a:pt x="6775" y="575"/>
                    <a:pt x="6602" y="1160"/>
                    <a:pt x="6526" y="1204"/>
                  </a:cubicBezTo>
                  <a:cubicBezTo>
                    <a:pt x="6438" y="1192"/>
                    <a:pt x="6159" y="891"/>
                    <a:pt x="6007" y="730"/>
                  </a:cubicBezTo>
                  <a:cubicBezTo>
                    <a:pt x="5844" y="553"/>
                    <a:pt x="5784" y="492"/>
                    <a:pt x="5741" y="474"/>
                  </a:cubicBezTo>
                  <a:cubicBezTo>
                    <a:pt x="5731" y="470"/>
                    <a:pt x="5721" y="468"/>
                    <a:pt x="5712" y="468"/>
                  </a:cubicBezTo>
                  <a:cubicBezTo>
                    <a:pt x="5644" y="468"/>
                    <a:pt x="5592" y="570"/>
                    <a:pt x="5437" y="879"/>
                  </a:cubicBezTo>
                  <a:cubicBezTo>
                    <a:pt x="5300" y="1147"/>
                    <a:pt x="4990" y="1762"/>
                    <a:pt x="4843" y="1762"/>
                  </a:cubicBezTo>
                  <a:cubicBezTo>
                    <a:pt x="4837" y="1762"/>
                    <a:pt x="4832" y="1761"/>
                    <a:pt x="4827" y="1759"/>
                  </a:cubicBezTo>
                  <a:cubicBezTo>
                    <a:pt x="4657" y="1699"/>
                    <a:pt x="4371" y="1430"/>
                    <a:pt x="4161" y="1234"/>
                  </a:cubicBezTo>
                  <a:cubicBezTo>
                    <a:pt x="4000" y="1081"/>
                    <a:pt x="3903" y="994"/>
                    <a:pt x="3847" y="969"/>
                  </a:cubicBezTo>
                  <a:cubicBezTo>
                    <a:pt x="3836" y="964"/>
                    <a:pt x="3824" y="961"/>
                    <a:pt x="3811" y="961"/>
                  </a:cubicBezTo>
                  <a:cubicBezTo>
                    <a:pt x="3712" y="961"/>
                    <a:pt x="3571" y="1126"/>
                    <a:pt x="3258" y="1524"/>
                  </a:cubicBezTo>
                  <a:cubicBezTo>
                    <a:pt x="3117" y="1702"/>
                    <a:pt x="2909" y="1965"/>
                    <a:pt x="2841" y="2002"/>
                  </a:cubicBezTo>
                  <a:cubicBezTo>
                    <a:pt x="2767" y="1968"/>
                    <a:pt x="2545" y="1712"/>
                    <a:pt x="2397" y="1541"/>
                  </a:cubicBezTo>
                  <a:cubicBezTo>
                    <a:pt x="2191" y="1303"/>
                    <a:pt x="2061" y="1156"/>
                    <a:pt x="1985" y="1115"/>
                  </a:cubicBezTo>
                  <a:cubicBezTo>
                    <a:pt x="1967" y="1105"/>
                    <a:pt x="1949" y="1100"/>
                    <a:pt x="1930" y="1100"/>
                  </a:cubicBezTo>
                  <a:cubicBezTo>
                    <a:pt x="1823" y="1100"/>
                    <a:pt x="1684" y="1243"/>
                    <a:pt x="1470" y="1470"/>
                  </a:cubicBezTo>
                  <a:cubicBezTo>
                    <a:pt x="1334" y="1616"/>
                    <a:pt x="1107" y="1858"/>
                    <a:pt x="1022" y="1858"/>
                  </a:cubicBezTo>
                  <a:cubicBezTo>
                    <a:pt x="1019" y="1858"/>
                    <a:pt x="1016" y="1857"/>
                    <a:pt x="1013" y="1857"/>
                  </a:cubicBezTo>
                  <a:cubicBezTo>
                    <a:pt x="878" y="1827"/>
                    <a:pt x="422" y="1235"/>
                    <a:pt x="143" y="825"/>
                  </a:cubicBezTo>
                  <a:cubicBezTo>
                    <a:pt x="129" y="804"/>
                    <a:pt x="110" y="796"/>
                    <a:pt x="91" y="796"/>
                  </a:cubicBezTo>
                  <a:cubicBezTo>
                    <a:pt x="45" y="796"/>
                    <a:pt x="1" y="848"/>
                    <a:pt x="36" y="898"/>
                  </a:cubicBezTo>
                  <a:cubicBezTo>
                    <a:pt x="152" y="1072"/>
                    <a:pt x="751" y="1933"/>
                    <a:pt x="986" y="1985"/>
                  </a:cubicBezTo>
                  <a:cubicBezTo>
                    <a:pt x="997" y="1987"/>
                    <a:pt x="1007" y="1988"/>
                    <a:pt x="1018" y="1988"/>
                  </a:cubicBezTo>
                  <a:cubicBezTo>
                    <a:pt x="1152" y="1988"/>
                    <a:pt x="1318" y="1823"/>
                    <a:pt x="1565" y="1558"/>
                  </a:cubicBezTo>
                  <a:cubicBezTo>
                    <a:pt x="1687" y="1429"/>
                    <a:pt x="1873" y="1231"/>
                    <a:pt x="1924" y="1230"/>
                  </a:cubicBezTo>
                  <a:cubicBezTo>
                    <a:pt x="1984" y="1263"/>
                    <a:pt x="2152" y="1456"/>
                    <a:pt x="2299" y="1627"/>
                  </a:cubicBezTo>
                  <a:cubicBezTo>
                    <a:pt x="2599" y="1970"/>
                    <a:pt x="2739" y="2123"/>
                    <a:pt x="2830" y="2133"/>
                  </a:cubicBezTo>
                  <a:lnTo>
                    <a:pt x="2841" y="2133"/>
                  </a:lnTo>
                  <a:cubicBezTo>
                    <a:pt x="2929" y="2133"/>
                    <a:pt x="3037" y="2012"/>
                    <a:pt x="3361" y="1604"/>
                  </a:cubicBezTo>
                  <a:cubicBezTo>
                    <a:pt x="3509" y="1415"/>
                    <a:pt x="3731" y="1135"/>
                    <a:pt x="3808" y="1095"/>
                  </a:cubicBezTo>
                  <a:cubicBezTo>
                    <a:pt x="3857" y="1125"/>
                    <a:pt x="3972" y="1234"/>
                    <a:pt x="4074" y="1330"/>
                  </a:cubicBezTo>
                  <a:cubicBezTo>
                    <a:pt x="4304" y="1544"/>
                    <a:pt x="4590" y="1812"/>
                    <a:pt x="4786" y="1881"/>
                  </a:cubicBezTo>
                  <a:cubicBezTo>
                    <a:pt x="4804" y="1887"/>
                    <a:pt x="4822" y="1890"/>
                    <a:pt x="4840" y="1890"/>
                  </a:cubicBezTo>
                  <a:cubicBezTo>
                    <a:pt x="5051" y="1890"/>
                    <a:pt x="5280" y="1475"/>
                    <a:pt x="5553" y="938"/>
                  </a:cubicBezTo>
                  <a:cubicBezTo>
                    <a:pt x="5614" y="815"/>
                    <a:pt x="5684" y="679"/>
                    <a:pt x="5723" y="619"/>
                  </a:cubicBezTo>
                  <a:cubicBezTo>
                    <a:pt x="5768" y="661"/>
                    <a:pt x="5847" y="746"/>
                    <a:pt x="5914" y="818"/>
                  </a:cubicBezTo>
                  <a:cubicBezTo>
                    <a:pt x="6184" y="1108"/>
                    <a:pt x="6384" y="1315"/>
                    <a:pt x="6509" y="1333"/>
                  </a:cubicBezTo>
                  <a:cubicBezTo>
                    <a:pt x="6512" y="1333"/>
                    <a:pt x="6516" y="1333"/>
                    <a:pt x="6520" y="1333"/>
                  </a:cubicBezTo>
                  <a:cubicBezTo>
                    <a:pt x="6674" y="1333"/>
                    <a:pt x="6838" y="913"/>
                    <a:pt x="7007" y="80"/>
                  </a:cubicBezTo>
                  <a:cubicBezTo>
                    <a:pt x="7020" y="30"/>
                    <a:pt x="6981" y="0"/>
                    <a:pt x="694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3">
              <a:extLst>
                <a:ext uri="{FF2B5EF4-FFF2-40B4-BE49-F238E27FC236}">
                  <a16:creationId xmlns:a16="http://schemas.microsoft.com/office/drawing/2014/main" id="{F3A0FB5F-9F2E-376B-7B9B-C3D4122CA29F}"/>
                </a:ext>
              </a:extLst>
            </p:cNvPr>
            <p:cNvSpPr/>
            <p:nvPr/>
          </p:nvSpPr>
          <p:spPr>
            <a:xfrm>
              <a:off x="3030095" y="2781885"/>
              <a:ext cx="652011" cy="665296"/>
            </a:xfrm>
            <a:custGeom>
              <a:avLst/>
              <a:gdLst/>
              <a:ahLst/>
              <a:cxnLst/>
              <a:rect l="l" t="t" r="r" b="b"/>
              <a:pathLst>
                <a:path w="8428" h="8600" extrusionOk="0">
                  <a:moveTo>
                    <a:pt x="3720" y="1"/>
                  </a:moveTo>
                  <a:cubicBezTo>
                    <a:pt x="3360" y="1"/>
                    <a:pt x="3002" y="63"/>
                    <a:pt x="2655" y="195"/>
                  </a:cubicBezTo>
                  <a:cubicBezTo>
                    <a:pt x="804" y="897"/>
                    <a:pt x="0" y="3306"/>
                    <a:pt x="861" y="5573"/>
                  </a:cubicBezTo>
                  <a:cubicBezTo>
                    <a:pt x="1561" y="7416"/>
                    <a:pt x="3146" y="8600"/>
                    <a:pt x="4709" y="8600"/>
                  </a:cubicBezTo>
                  <a:cubicBezTo>
                    <a:pt x="5068" y="8600"/>
                    <a:pt x="5427" y="8537"/>
                    <a:pt x="5773" y="8406"/>
                  </a:cubicBezTo>
                  <a:cubicBezTo>
                    <a:pt x="7624" y="7702"/>
                    <a:pt x="8428" y="5295"/>
                    <a:pt x="7567" y="3026"/>
                  </a:cubicBezTo>
                  <a:cubicBezTo>
                    <a:pt x="6867" y="1183"/>
                    <a:pt x="5283" y="1"/>
                    <a:pt x="37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3">
              <a:extLst>
                <a:ext uri="{FF2B5EF4-FFF2-40B4-BE49-F238E27FC236}">
                  <a16:creationId xmlns:a16="http://schemas.microsoft.com/office/drawing/2014/main" id="{6E6C6085-570D-C7A8-54C0-E4BA13F959D7}"/>
                </a:ext>
              </a:extLst>
            </p:cNvPr>
            <p:cNvSpPr/>
            <p:nvPr/>
          </p:nvSpPr>
          <p:spPr>
            <a:xfrm>
              <a:off x="3058332" y="2797202"/>
              <a:ext cx="451178" cy="328780"/>
            </a:xfrm>
            <a:custGeom>
              <a:avLst/>
              <a:gdLst/>
              <a:ahLst/>
              <a:cxnLst/>
              <a:rect l="l" t="t" r="r" b="b"/>
              <a:pathLst>
                <a:path w="5832" h="4250" extrusionOk="0">
                  <a:moveTo>
                    <a:pt x="4468" y="1"/>
                  </a:moveTo>
                  <a:cubicBezTo>
                    <a:pt x="3649" y="1741"/>
                    <a:pt x="217" y="2834"/>
                    <a:pt x="217" y="2834"/>
                  </a:cubicBezTo>
                  <a:cubicBezTo>
                    <a:pt x="0" y="3243"/>
                    <a:pt x="143" y="4243"/>
                    <a:pt x="143" y="4243"/>
                  </a:cubicBezTo>
                  <a:cubicBezTo>
                    <a:pt x="232" y="4247"/>
                    <a:pt x="320" y="4250"/>
                    <a:pt x="407" y="4250"/>
                  </a:cubicBezTo>
                  <a:cubicBezTo>
                    <a:pt x="3720" y="4250"/>
                    <a:pt x="5832" y="824"/>
                    <a:pt x="5832" y="824"/>
                  </a:cubicBezTo>
                  <a:cubicBezTo>
                    <a:pt x="5150" y="135"/>
                    <a:pt x="4468" y="1"/>
                    <a:pt x="44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3">
              <a:extLst>
                <a:ext uri="{FF2B5EF4-FFF2-40B4-BE49-F238E27FC236}">
                  <a16:creationId xmlns:a16="http://schemas.microsoft.com/office/drawing/2014/main" id="{710CF68E-C428-2691-ADA3-F7A702682424}"/>
                </a:ext>
              </a:extLst>
            </p:cNvPr>
            <p:cNvSpPr/>
            <p:nvPr/>
          </p:nvSpPr>
          <p:spPr>
            <a:xfrm>
              <a:off x="3082933" y="2873326"/>
              <a:ext cx="447697" cy="310446"/>
            </a:xfrm>
            <a:custGeom>
              <a:avLst/>
              <a:gdLst/>
              <a:ahLst/>
              <a:cxnLst/>
              <a:rect l="l" t="t" r="r" b="b"/>
              <a:pathLst>
                <a:path w="5787" h="4013" extrusionOk="0">
                  <a:moveTo>
                    <a:pt x="5701" y="1"/>
                  </a:moveTo>
                  <a:cubicBezTo>
                    <a:pt x="5665" y="2"/>
                    <a:pt x="5638" y="32"/>
                    <a:pt x="5638" y="68"/>
                  </a:cubicBezTo>
                  <a:cubicBezTo>
                    <a:pt x="5639" y="80"/>
                    <a:pt x="5655" y="1343"/>
                    <a:pt x="3308" y="2839"/>
                  </a:cubicBezTo>
                  <a:cubicBezTo>
                    <a:pt x="1958" y="3697"/>
                    <a:pt x="1109" y="3879"/>
                    <a:pt x="632" y="3879"/>
                  </a:cubicBezTo>
                  <a:cubicBezTo>
                    <a:pt x="286" y="3879"/>
                    <a:pt x="136" y="3784"/>
                    <a:pt x="133" y="3781"/>
                  </a:cubicBezTo>
                  <a:cubicBezTo>
                    <a:pt x="120" y="3772"/>
                    <a:pt x="107" y="3769"/>
                    <a:pt x="95" y="3769"/>
                  </a:cubicBezTo>
                  <a:cubicBezTo>
                    <a:pt x="40" y="3769"/>
                    <a:pt x="0" y="3848"/>
                    <a:pt x="58" y="3888"/>
                  </a:cubicBezTo>
                  <a:cubicBezTo>
                    <a:pt x="74" y="3899"/>
                    <a:pt x="245" y="4013"/>
                    <a:pt x="633" y="4013"/>
                  </a:cubicBezTo>
                  <a:cubicBezTo>
                    <a:pt x="1138" y="4013"/>
                    <a:pt x="2008" y="3819"/>
                    <a:pt x="3377" y="2947"/>
                  </a:cubicBezTo>
                  <a:cubicBezTo>
                    <a:pt x="5786" y="1414"/>
                    <a:pt x="5770" y="117"/>
                    <a:pt x="5768" y="64"/>
                  </a:cubicBezTo>
                  <a:cubicBezTo>
                    <a:pt x="5765" y="28"/>
                    <a:pt x="5737" y="1"/>
                    <a:pt x="5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3">
              <a:extLst>
                <a:ext uri="{FF2B5EF4-FFF2-40B4-BE49-F238E27FC236}">
                  <a16:creationId xmlns:a16="http://schemas.microsoft.com/office/drawing/2014/main" id="{54FAFB50-53CF-62D7-C505-8517AD4788CE}"/>
                </a:ext>
              </a:extLst>
            </p:cNvPr>
            <p:cNvSpPr/>
            <p:nvPr/>
          </p:nvSpPr>
          <p:spPr>
            <a:xfrm>
              <a:off x="3108152" y="2924152"/>
              <a:ext cx="532563" cy="427414"/>
            </a:xfrm>
            <a:custGeom>
              <a:avLst/>
              <a:gdLst/>
              <a:ahLst/>
              <a:cxnLst/>
              <a:rect l="l" t="t" r="r" b="b"/>
              <a:pathLst>
                <a:path w="6884" h="5525" extrusionOk="0">
                  <a:moveTo>
                    <a:pt x="5940" y="0"/>
                  </a:moveTo>
                  <a:cubicBezTo>
                    <a:pt x="3671" y="3980"/>
                    <a:pt x="141" y="4019"/>
                    <a:pt x="5" y="4019"/>
                  </a:cubicBezTo>
                  <a:cubicBezTo>
                    <a:pt x="2" y="4019"/>
                    <a:pt x="1" y="4019"/>
                    <a:pt x="1" y="4019"/>
                  </a:cubicBezTo>
                  <a:lnTo>
                    <a:pt x="1" y="4019"/>
                  </a:lnTo>
                  <a:cubicBezTo>
                    <a:pt x="216" y="4761"/>
                    <a:pt x="894" y="5516"/>
                    <a:pt x="896" y="5516"/>
                  </a:cubicBezTo>
                  <a:cubicBezTo>
                    <a:pt x="896" y="5516"/>
                    <a:pt x="896" y="5516"/>
                    <a:pt x="896" y="5516"/>
                  </a:cubicBezTo>
                  <a:cubicBezTo>
                    <a:pt x="979" y="5521"/>
                    <a:pt x="1061" y="5524"/>
                    <a:pt x="1143" y="5524"/>
                  </a:cubicBezTo>
                  <a:cubicBezTo>
                    <a:pt x="4125" y="5524"/>
                    <a:pt x="6772" y="1857"/>
                    <a:pt x="6772" y="1857"/>
                  </a:cubicBezTo>
                  <a:cubicBezTo>
                    <a:pt x="6884" y="1258"/>
                    <a:pt x="5940" y="0"/>
                    <a:pt x="59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3">
              <a:extLst>
                <a:ext uri="{FF2B5EF4-FFF2-40B4-BE49-F238E27FC236}">
                  <a16:creationId xmlns:a16="http://schemas.microsoft.com/office/drawing/2014/main" id="{56C29FA3-7F22-2BBE-6E37-9571B6D84BFE}"/>
                </a:ext>
              </a:extLst>
            </p:cNvPr>
            <p:cNvSpPr/>
            <p:nvPr/>
          </p:nvSpPr>
          <p:spPr>
            <a:xfrm>
              <a:off x="3253746" y="3116936"/>
              <a:ext cx="392537" cy="288553"/>
            </a:xfrm>
            <a:custGeom>
              <a:avLst/>
              <a:gdLst/>
              <a:ahLst/>
              <a:cxnLst/>
              <a:rect l="l" t="t" r="r" b="b"/>
              <a:pathLst>
                <a:path w="5074" h="3730" extrusionOk="0">
                  <a:moveTo>
                    <a:pt x="4987" y="1"/>
                  </a:moveTo>
                  <a:cubicBezTo>
                    <a:pt x="4966" y="1"/>
                    <a:pt x="4944" y="11"/>
                    <a:pt x="4931" y="37"/>
                  </a:cubicBezTo>
                  <a:cubicBezTo>
                    <a:pt x="3752" y="2382"/>
                    <a:pt x="108" y="3592"/>
                    <a:pt x="72" y="3604"/>
                  </a:cubicBezTo>
                  <a:cubicBezTo>
                    <a:pt x="1" y="3627"/>
                    <a:pt x="18" y="3730"/>
                    <a:pt x="92" y="3730"/>
                  </a:cubicBezTo>
                  <a:cubicBezTo>
                    <a:pt x="99" y="3730"/>
                    <a:pt x="105" y="3730"/>
                    <a:pt x="112" y="3727"/>
                  </a:cubicBezTo>
                  <a:cubicBezTo>
                    <a:pt x="149" y="3715"/>
                    <a:pt x="3844" y="2489"/>
                    <a:pt x="5047" y="95"/>
                  </a:cubicBezTo>
                  <a:cubicBezTo>
                    <a:pt x="5073" y="43"/>
                    <a:pt x="5030" y="1"/>
                    <a:pt x="498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3">
              <a:extLst>
                <a:ext uri="{FF2B5EF4-FFF2-40B4-BE49-F238E27FC236}">
                  <a16:creationId xmlns:a16="http://schemas.microsoft.com/office/drawing/2014/main" id="{D6DBF6F0-25FF-1ABF-EB7F-BFD3834C2E91}"/>
                </a:ext>
              </a:extLst>
            </p:cNvPr>
            <p:cNvSpPr/>
            <p:nvPr/>
          </p:nvSpPr>
          <p:spPr>
            <a:xfrm>
              <a:off x="3351918" y="3260364"/>
              <a:ext cx="273941" cy="188604"/>
            </a:xfrm>
            <a:custGeom>
              <a:avLst/>
              <a:gdLst/>
              <a:ahLst/>
              <a:cxnLst/>
              <a:rect l="l" t="t" r="r" b="b"/>
              <a:pathLst>
                <a:path w="3541" h="2438" extrusionOk="0">
                  <a:moveTo>
                    <a:pt x="3540" y="0"/>
                  </a:moveTo>
                  <a:lnTo>
                    <a:pt x="3540" y="0"/>
                  </a:lnTo>
                  <a:cubicBezTo>
                    <a:pt x="3019" y="647"/>
                    <a:pt x="1" y="2333"/>
                    <a:pt x="1" y="2333"/>
                  </a:cubicBezTo>
                  <a:cubicBezTo>
                    <a:pt x="1" y="2333"/>
                    <a:pt x="338" y="2437"/>
                    <a:pt x="799" y="2437"/>
                  </a:cubicBezTo>
                  <a:cubicBezTo>
                    <a:pt x="1263" y="2437"/>
                    <a:pt x="1852" y="2331"/>
                    <a:pt x="2347" y="1905"/>
                  </a:cubicBezTo>
                  <a:cubicBezTo>
                    <a:pt x="3209" y="1163"/>
                    <a:pt x="3540" y="0"/>
                    <a:pt x="3540" y="0"/>
                  </a:cubicBezTo>
                  <a:close/>
                </a:path>
              </a:pathLst>
            </a:custGeom>
            <a:solidFill>
              <a:srgbClr val="52B0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3">
              <a:extLst>
                <a:ext uri="{FF2B5EF4-FFF2-40B4-BE49-F238E27FC236}">
                  <a16:creationId xmlns:a16="http://schemas.microsoft.com/office/drawing/2014/main" id="{29133D1F-7B37-C021-083A-0987CA2E9910}"/>
                </a:ext>
              </a:extLst>
            </p:cNvPr>
            <p:cNvSpPr/>
            <p:nvPr/>
          </p:nvSpPr>
          <p:spPr>
            <a:xfrm>
              <a:off x="3135770" y="2963297"/>
              <a:ext cx="476476" cy="349358"/>
            </a:xfrm>
            <a:custGeom>
              <a:avLst/>
              <a:gdLst/>
              <a:ahLst/>
              <a:cxnLst/>
              <a:rect l="l" t="t" r="r" b="b"/>
              <a:pathLst>
                <a:path w="6159" h="4516" extrusionOk="0">
                  <a:moveTo>
                    <a:pt x="5814" y="0"/>
                  </a:moveTo>
                  <a:cubicBezTo>
                    <a:pt x="5775" y="0"/>
                    <a:pt x="5736" y="33"/>
                    <a:pt x="5750" y="82"/>
                  </a:cubicBezTo>
                  <a:cubicBezTo>
                    <a:pt x="5896" y="593"/>
                    <a:pt x="6012" y="1193"/>
                    <a:pt x="5964" y="1267"/>
                  </a:cubicBezTo>
                  <a:cubicBezTo>
                    <a:pt x="5956" y="1270"/>
                    <a:pt x="5946" y="1271"/>
                    <a:pt x="5933" y="1271"/>
                  </a:cubicBezTo>
                  <a:cubicBezTo>
                    <a:pt x="5810" y="1271"/>
                    <a:pt x="5475" y="1151"/>
                    <a:pt x="5288" y="1084"/>
                  </a:cubicBezTo>
                  <a:cubicBezTo>
                    <a:pt x="5082" y="1011"/>
                    <a:pt x="4994" y="980"/>
                    <a:pt x="4947" y="980"/>
                  </a:cubicBezTo>
                  <a:cubicBezTo>
                    <a:pt x="4942" y="980"/>
                    <a:pt x="4938" y="980"/>
                    <a:pt x="4933" y="981"/>
                  </a:cubicBezTo>
                  <a:cubicBezTo>
                    <a:pt x="4844" y="991"/>
                    <a:pt x="4845" y="1085"/>
                    <a:pt x="4849" y="1481"/>
                  </a:cubicBezTo>
                  <a:cubicBezTo>
                    <a:pt x="4852" y="1792"/>
                    <a:pt x="4859" y="2521"/>
                    <a:pt x="4714" y="2541"/>
                  </a:cubicBezTo>
                  <a:cubicBezTo>
                    <a:pt x="4696" y="2543"/>
                    <a:pt x="4675" y="2545"/>
                    <a:pt x="4653" y="2545"/>
                  </a:cubicBezTo>
                  <a:cubicBezTo>
                    <a:pt x="4458" y="2545"/>
                    <a:pt x="4128" y="2452"/>
                    <a:pt x="3881" y="2382"/>
                  </a:cubicBezTo>
                  <a:cubicBezTo>
                    <a:pt x="3678" y="2325"/>
                    <a:pt x="3556" y="2292"/>
                    <a:pt x="3491" y="2292"/>
                  </a:cubicBezTo>
                  <a:cubicBezTo>
                    <a:pt x="3487" y="2292"/>
                    <a:pt x="3484" y="2292"/>
                    <a:pt x="3480" y="2292"/>
                  </a:cubicBezTo>
                  <a:cubicBezTo>
                    <a:pt x="3368" y="2299"/>
                    <a:pt x="3320" y="2495"/>
                    <a:pt x="3213" y="3055"/>
                  </a:cubicBezTo>
                  <a:cubicBezTo>
                    <a:pt x="3170" y="3277"/>
                    <a:pt x="3106" y="3608"/>
                    <a:pt x="3062" y="3672"/>
                  </a:cubicBezTo>
                  <a:cubicBezTo>
                    <a:pt x="3061" y="3672"/>
                    <a:pt x="3060" y="3672"/>
                    <a:pt x="3059" y="3672"/>
                  </a:cubicBezTo>
                  <a:cubicBezTo>
                    <a:pt x="2970" y="3672"/>
                    <a:pt x="2665" y="3549"/>
                    <a:pt x="2456" y="3467"/>
                  </a:cubicBezTo>
                  <a:cubicBezTo>
                    <a:pt x="2165" y="3351"/>
                    <a:pt x="1982" y="3281"/>
                    <a:pt x="1895" y="3279"/>
                  </a:cubicBezTo>
                  <a:lnTo>
                    <a:pt x="1892" y="3279"/>
                  </a:lnTo>
                  <a:cubicBezTo>
                    <a:pt x="1764" y="3279"/>
                    <a:pt x="1701" y="3478"/>
                    <a:pt x="1602" y="3831"/>
                  </a:cubicBezTo>
                  <a:cubicBezTo>
                    <a:pt x="1546" y="4030"/>
                    <a:pt x="1452" y="4364"/>
                    <a:pt x="1375" y="4384"/>
                  </a:cubicBezTo>
                  <a:cubicBezTo>
                    <a:pt x="1368" y="4386"/>
                    <a:pt x="1359" y="4387"/>
                    <a:pt x="1348" y="4387"/>
                  </a:cubicBezTo>
                  <a:cubicBezTo>
                    <a:pt x="1169" y="4387"/>
                    <a:pt x="540" y="4093"/>
                    <a:pt x="126" y="3871"/>
                  </a:cubicBezTo>
                  <a:cubicBezTo>
                    <a:pt x="115" y="3865"/>
                    <a:pt x="104" y="3862"/>
                    <a:pt x="93" y="3862"/>
                  </a:cubicBezTo>
                  <a:cubicBezTo>
                    <a:pt x="35" y="3862"/>
                    <a:pt x="0" y="3949"/>
                    <a:pt x="65" y="3984"/>
                  </a:cubicBezTo>
                  <a:cubicBezTo>
                    <a:pt x="237" y="4077"/>
                    <a:pt x="1067" y="4515"/>
                    <a:pt x="1360" y="4515"/>
                  </a:cubicBezTo>
                  <a:cubicBezTo>
                    <a:pt x="1376" y="4515"/>
                    <a:pt x="1392" y="4514"/>
                    <a:pt x="1408" y="4510"/>
                  </a:cubicBezTo>
                  <a:cubicBezTo>
                    <a:pt x="1546" y="4474"/>
                    <a:pt x="1621" y="4242"/>
                    <a:pt x="1727" y="3866"/>
                  </a:cubicBezTo>
                  <a:cubicBezTo>
                    <a:pt x="1775" y="3694"/>
                    <a:pt x="1848" y="3434"/>
                    <a:pt x="1892" y="3408"/>
                  </a:cubicBezTo>
                  <a:cubicBezTo>
                    <a:pt x="1962" y="3410"/>
                    <a:pt x="2198" y="3503"/>
                    <a:pt x="2408" y="3587"/>
                  </a:cubicBezTo>
                  <a:cubicBezTo>
                    <a:pt x="2766" y="3728"/>
                    <a:pt x="2961" y="3801"/>
                    <a:pt x="3064" y="3801"/>
                  </a:cubicBezTo>
                  <a:cubicBezTo>
                    <a:pt x="3084" y="3801"/>
                    <a:pt x="3100" y="3798"/>
                    <a:pt x="3113" y="3793"/>
                  </a:cubicBezTo>
                  <a:cubicBezTo>
                    <a:pt x="3197" y="3763"/>
                    <a:pt x="3237" y="3613"/>
                    <a:pt x="3339" y="3079"/>
                  </a:cubicBezTo>
                  <a:cubicBezTo>
                    <a:pt x="3384" y="2844"/>
                    <a:pt x="3451" y="2491"/>
                    <a:pt x="3502" y="2422"/>
                  </a:cubicBezTo>
                  <a:cubicBezTo>
                    <a:pt x="3559" y="2426"/>
                    <a:pt x="3710" y="2469"/>
                    <a:pt x="3847" y="2507"/>
                  </a:cubicBezTo>
                  <a:cubicBezTo>
                    <a:pt x="4115" y="2582"/>
                    <a:pt x="4441" y="2674"/>
                    <a:pt x="4654" y="2674"/>
                  </a:cubicBezTo>
                  <a:cubicBezTo>
                    <a:pt x="4682" y="2674"/>
                    <a:pt x="4708" y="2672"/>
                    <a:pt x="4732" y="2669"/>
                  </a:cubicBezTo>
                  <a:cubicBezTo>
                    <a:pt x="4970" y="2636"/>
                    <a:pt x="4984" y="2133"/>
                    <a:pt x="4979" y="1479"/>
                  </a:cubicBezTo>
                  <a:cubicBezTo>
                    <a:pt x="4978" y="1342"/>
                    <a:pt x="4976" y="1189"/>
                    <a:pt x="4983" y="1117"/>
                  </a:cubicBezTo>
                  <a:cubicBezTo>
                    <a:pt x="5042" y="1133"/>
                    <a:pt x="5151" y="1172"/>
                    <a:pt x="5244" y="1205"/>
                  </a:cubicBezTo>
                  <a:cubicBezTo>
                    <a:pt x="5554" y="1316"/>
                    <a:pt x="5796" y="1399"/>
                    <a:pt x="5936" y="1399"/>
                  </a:cubicBezTo>
                  <a:cubicBezTo>
                    <a:pt x="5964" y="1399"/>
                    <a:pt x="5988" y="1396"/>
                    <a:pt x="6008" y="1388"/>
                  </a:cubicBezTo>
                  <a:cubicBezTo>
                    <a:pt x="6158" y="1335"/>
                    <a:pt x="6113" y="884"/>
                    <a:pt x="5875" y="48"/>
                  </a:cubicBezTo>
                  <a:cubicBezTo>
                    <a:pt x="5865" y="14"/>
                    <a:pt x="5839" y="0"/>
                    <a:pt x="581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3">
              <a:extLst>
                <a:ext uri="{FF2B5EF4-FFF2-40B4-BE49-F238E27FC236}">
                  <a16:creationId xmlns:a16="http://schemas.microsoft.com/office/drawing/2014/main" id="{4534CB7F-B2A9-D5A8-39FE-8F912906A54E}"/>
                </a:ext>
              </a:extLst>
            </p:cNvPr>
            <p:cNvSpPr/>
            <p:nvPr/>
          </p:nvSpPr>
          <p:spPr>
            <a:xfrm>
              <a:off x="2905775" y="3252627"/>
              <a:ext cx="1719227" cy="710784"/>
            </a:xfrm>
            <a:custGeom>
              <a:avLst/>
              <a:gdLst/>
              <a:ahLst/>
              <a:cxnLst/>
              <a:rect l="l" t="t" r="r" b="b"/>
              <a:pathLst>
                <a:path w="22223" h="9188" extrusionOk="0">
                  <a:moveTo>
                    <a:pt x="12430" y="1"/>
                  </a:moveTo>
                  <a:cubicBezTo>
                    <a:pt x="6974" y="1"/>
                    <a:pt x="1141" y="107"/>
                    <a:pt x="1141" y="107"/>
                  </a:cubicBezTo>
                  <a:cubicBezTo>
                    <a:pt x="1" y="126"/>
                    <a:pt x="2896" y="8176"/>
                    <a:pt x="2975" y="8753"/>
                  </a:cubicBezTo>
                  <a:cubicBezTo>
                    <a:pt x="3016" y="9044"/>
                    <a:pt x="7212" y="9187"/>
                    <a:pt x="11385" y="9187"/>
                  </a:cubicBezTo>
                  <a:cubicBezTo>
                    <a:pt x="15479" y="9187"/>
                    <a:pt x="19550" y="9049"/>
                    <a:pt x="19649" y="8779"/>
                  </a:cubicBezTo>
                  <a:cubicBezTo>
                    <a:pt x="19851" y="8232"/>
                    <a:pt x="22222" y="989"/>
                    <a:pt x="21721" y="366"/>
                  </a:cubicBezTo>
                  <a:cubicBezTo>
                    <a:pt x="21489" y="78"/>
                    <a:pt x="17097" y="1"/>
                    <a:pt x="12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3">
              <a:extLst>
                <a:ext uri="{FF2B5EF4-FFF2-40B4-BE49-F238E27FC236}">
                  <a16:creationId xmlns:a16="http://schemas.microsoft.com/office/drawing/2014/main" id="{69D15EBA-2F58-8CA1-8EED-D9A6E6FB5FD0}"/>
                </a:ext>
              </a:extLst>
            </p:cNvPr>
            <p:cNvSpPr/>
            <p:nvPr/>
          </p:nvSpPr>
          <p:spPr>
            <a:xfrm>
              <a:off x="3046805" y="3342521"/>
              <a:ext cx="1454415" cy="34967"/>
            </a:xfrm>
            <a:custGeom>
              <a:avLst/>
              <a:gdLst/>
              <a:ahLst/>
              <a:cxnLst/>
              <a:rect l="l" t="t" r="r" b="b"/>
              <a:pathLst>
                <a:path w="18800" h="452" extrusionOk="0">
                  <a:moveTo>
                    <a:pt x="90" y="1"/>
                  </a:moveTo>
                  <a:cubicBezTo>
                    <a:pt x="14" y="1"/>
                    <a:pt x="1" y="120"/>
                    <a:pt x="85" y="131"/>
                  </a:cubicBezTo>
                  <a:cubicBezTo>
                    <a:pt x="1750" y="378"/>
                    <a:pt x="5216" y="451"/>
                    <a:pt x="8714" y="451"/>
                  </a:cubicBezTo>
                  <a:cubicBezTo>
                    <a:pt x="13651" y="451"/>
                    <a:pt x="18649" y="306"/>
                    <a:pt x="18735" y="304"/>
                  </a:cubicBezTo>
                  <a:cubicBezTo>
                    <a:pt x="18771" y="303"/>
                    <a:pt x="18799" y="272"/>
                    <a:pt x="18798" y="237"/>
                  </a:cubicBezTo>
                  <a:cubicBezTo>
                    <a:pt x="18794" y="203"/>
                    <a:pt x="18766" y="175"/>
                    <a:pt x="18731" y="175"/>
                  </a:cubicBezTo>
                  <a:cubicBezTo>
                    <a:pt x="18646" y="177"/>
                    <a:pt x="13646" y="322"/>
                    <a:pt x="8713" y="322"/>
                  </a:cubicBezTo>
                  <a:cubicBezTo>
                    <a:pt x="5222" y="322"/>
                    <a:pt x="1763" y="249"/>
                    <a:pt x="104" y="2"/>
                  </a:cubicBezTo>
                  <a:cubicBezTo>
                    <a:pt x="99" y="1"/>
                    <a:pt x="94" y="1"/>
                    <a:pt x="9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3">
              <a:extLst>
                <a:ext uri="{FF2B5EF4-FFF2-40B4-BE49-F238E27FC236}">
                  <a16:creationId xmlns:a16="http://schemas.microsoft.com/office/drawing/2014/main" id="{0EC69888-85C0-C19D-07DE-46A231614B10}"/>
                </a:ext>
              </a:extLst>
            </p:cNvPr>
            <p:cNvSpPr/>
            <p:nvPr/>
          </p:nvSpPr>
          <p:spPr>
            <a:xfrm>
              <a:off x="3136544" y="3427928"/>
              <a:ext cx="110242" cy="225891"/>
            </a:xfrm>
            <a:custGeom>
              <a:avLst/>
              <a:gdLst/>
              <a:ahLst/>
              <a:cxnLst/>
              <a:rect l="l" t="t" r="r" b="b"/>
              <a:pathLst>
                <a:path w="1425" h="2920" extrusionOk="0">
                  <a:moveTo>
                    <a:pt x="1341" y="1"/>
                  </a:moveTo>
                  <a:cubicBezTo>
                    <a:pt x="1318" y="1"/>
                    <a:pt x="1295" y="13"/>
                    <a:pt x="1283" y="43"/>
                  </a:cubicBezTo>
                  <a:cubicBezTo>
                    <a:pt x="1091" y="537"/>
                    <a:pt x="27" y="2804"/>
                    <a:pt x="16" y="2827"/>
                  </a:cubicBezTo>
                  <a:cubicBezTo>
                    <a:pt x="0" y="2859"/>
                    <a:pt x="15" y="2898"/>
                    <a:pt x="47" y="2913"/>
                  </a:cubicBezTo>
                  <a:cubicBezTo>
                    <a:pt x="55" y="2917"/>
                    <a:pt x="64" y="2919"/>
                    <a:pt x="75" y="2919"/>
                  </a:cubicBezTo>
                  <a:cubicBezTo>
                    <a:pt x="99" y="2919"/>
                    <a:pt x="122" y="2905"/>
                    <a:pt x="132" y="2882"/>
                  </a:cubicBezTo>
                  <a:cubicBezTo>
                    <a:pt x="177" y="2788"/>
                    <a:pt x="1210" y="588"/>
                    <a:pt x="1404" y="89"/>
                  </a:cubicBezTo>
                  <a:cubicBezTo>
                    <a:pt x="1424" y="38"/>
                    <a:pt x="1382" y="1"/>
                    <a:pt x="13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3">
              <a:extLst>
                <a:ext uri="{FF2B5EF4-FFF2-40B4-BE49-F238E27FC236}">
                  <a16:creationId xmlns:a16="http://schemas.microsoft.com/office/drawing/2014/main" id="{9529E3D5-E71F-C6B2-F3F3-EE07D453C2EE}"/>
                </a:ext>
              </a:extLst>
            </p:cNvPr>
            <p:cNvSpPr/>
            <p:nvPr/>
          </p:nvSpPr>
          <p:spPr>
            <a:xfrm>
              <a:off x="3223576" y="3424601"/>
              <a:ext cx="136545" cy="244535"/>
            </a:xfrm>
            <a:custGeom>
              <a:avLst/>
              <a:gdLst/>
              <a:ahLst/>
              <a:cxnLst/>
              <a:rect l="l" t="t" r="r" b="b"/>
              <a:pathLst>
                <a:path w="1765" h="3161" extrusionOk="0">
                  <a:moveTo>
                    <a:pt x="1670" y="0"/>
                  </a:moveTo>
                  <a:cubicBezTo>
                    <a:pt x="1657" y="0"/>
                    <a:pt x="1643" y="5"/>
                    <a:pt x="1630" y="15"/>
                  </a:cubicBezTo>
                  <a:cubicBezTo>
                    <a:pt x="1006" y="484"/>
                    <a:pt x="54" y="2966"/>
                    <a:pt x="13" y="3072"/>
                  </a:cubicBezTo>
                  <a:cubicBezTo>
                    <a:pt x="1" y="3105"/>
                    <a:pt x="17" y="3143"/>
                    <a:pt x="50" y="3155"/>
                  </a:cubicBezTo>
                  <a:cubicBezTo>
                    <a:pt x="58" y="3159"/>
                    <a:pt x="66" y="3160"/>
                    <a:pt x="74" y="3160"/>
                  </a:cubicBezTo>
                  <a:cubicBezTo>
                    <a:pt x="101" y="3160"/>
                    <a:pt x="125" y="3143"/>
                    <a:pt x="134" y="3117"/>
                  </a:cubicBezTo>
                  <a:cubicBezTo>
                    <a:pt x="144" y="3093"/>
                    <a:pt x="1114" y="564"/>
                    <a:pt x="1709" y="119"/>
                  </a:cubicBezTo>
                  <a:cubicBezTo>
                    <a:pt x="1764" y="77"/>
                    <a:pt x="1724" y="0"/>
                    <a:pt x="167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3">
              <a:extLst>
                <a:ext uri="{FF2B5EF4-FFF2-40B4-BE49-F238E27FC236}">
                  <a16:creationId xmlns:a16="http://schemas.microsoft.com/office/drawing/2014/main" id="{B00E6222-EFA0-5CA2-0611-B7F5D2B2E56D}"/>
                </a:ext>
              </a:extLst>
            </p:cNvPr>
            <p:cNvSpPr/>
            <p:nvPr/>
          </p:nvSpPr>
          <p:spPr>
            <a:xfrm>
              <a:off x="3317492" y="3428160"/>
              <a:ext cx="145442" cy="228754"/>
            </a:xfrm>
            <a:custGeom>
              <a:avLst/>
              <a:gdLst/>
              <a:ahLst/>
              <a:cxnLst/>
              <a:rect l="l" t="t" r="r" b="b"/>
              <a:pathLst>
                <a:path w="1880" h="2957" extrusionOk="0">
                  <a:moveTo>
                    <a:pt x="1794" y="0"/>
                  </a:moveTo>
                  <a:cubicBezTo>
                    <a:pt x="1775" y="0"/>
                    <a:pt x="1755" y="9"/>
                    <a:pt x="1741" y="30"/>
                  </a:cubicBezTo>
                  <a:cubicBezTo>
                    <a:pt x="1488" y="450"/>
                    <a:pt x="0" y="2890"/>
                    <a:pt x="0" y="2890"/>
                  </a:cubicBezTo>
                  <a:lnTo>
                    <a:pt x="111" y="2956"/>
                  </a:lnTo>
                  <a:cubicBezTo>
                    <a:pt x="111" y="2956"/>
                    <a:pt x="1598" y="517"/>
                    <a:pt x="1852" y="97"/>
                  </a:cubicBezTo>
                  <a:cubicBezTo>
                    <a:pt x="1880" y="46"/>
                    <a:pt x="1838" y="0"/>
                    <a:pt x="179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3">
              <a:extLst>
                <a:ext uri="{FF2B5EF4-FFF2-40B4-BE49-F238E27FC236}">
                  <a16:creationId xmlns:a16="http://schemas.microsoft.com/office/drawing/2014/main" id="{02E00E5C-2CE0-5883-8F7C-8BC2A6F75157}"/>
                </a:ext>
              </a:extLst>
            </p:cNvPr>
            <p:cNvSpPr/>
            <p:nvPr/>
          </p:nvSpPr>
          <p:spPr>
            <a:xfrm>
              <a:off x="3422162" y="3427928"/>
              <a:ext cx="133373" cy="234633"/>
            </a:xfrm>
            <a:custGeom>
              <a:avLst/>
              <a:gdLst/>
              <a:ahLst/>
              <a:cxnLst/>
              <a:rect l="l" t="t" r="r" b="b"/>
              <a:pathLst>
                <a:path w="1724" h="3033" extrusionOk="0">
                  <a:moveTo>
                    <a:pt x="1639" y="0"/>
                  </a:moveTo>
                  <a:cubicBezTo>
                    <a:pt x="1617" y="0"/>
                    <a:pt x="1594" y="12"/>
                    <a:pt x="1582" y="40"/>
                  </a:cubicBezTo>
                  <a:cubicBezTo>
                    <a:pt x="1332" y="619"/>
                    <a:pt x="38" y="2913"/>
                    <a:pt x="26" y="2935"/>
                  </a:cubicBezTo>
                  <a:cubicBezTo>
                    <a:pt x="0" y="2979"/>
                    <a:pt x="32" y="3033"/>
                    <a:pt x="82" y="3033"/>
                  </a:cubicBezTo>
                  <a:cubicBezTo>
                    <a:pt x="105" y="3033"/>
                    <a:pt x="127" y="3020"/>
                    <a:pt x="138" y="3000"/>
                  </a:cubicBezTo>
                  <a:cubicBezTo>
                    <a:pt x="191" y="2905"/>
                    <a:pt x="1448" y="676"/>
                    <a:pt x="1701" y="92"/>
                  </a:cubicBezTo>
                  <a:cubicBezTo>
                    <a:pt x="1723" y="40"/>
                    <a:pt x="1681" y="0"/>
                    <a:pt x="1639"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3">
              <a:extLst>
                <a:ext uri="{FF2B5EF4-FFF2-40B4-BE49-F238E27FC236}">
                  <a16:creationId xmlns:a16="http://schemas.microsoft.com/office/drawing/2014/main" id="{5B16EE44-F9A0-AB83-2855-06B580FA7D75}"/>
                </a:ext>
              </a:extLst>
            </p:cNvPr>
            <p:cNvSpPr/>
            <p:nvPr/>
          </p:nvSpPr>
          <p:spPr>
            <a:xfrm>
              <a:off x="3544470" y="3424679"/>
              <a:ext cx="112021" cy="241363"/>
            </a:xfrm>
            <a:custGeom>
              <a:avLst/>
              <a:gdLst/>
              <a:ahLst/>
              <a:cxnLst/>
              <a:rect l="l" t="t" r="r" b="b"/>
              <a:pathLst>
                <a:path w="1448" h="3120" extrusionOk="0">
                  <a:moveTo>
                    <a:pt x="1364" y="1"/>
                  </a:moveTo>
                  <a:cubicBezTo>
                    <a:pt x="1341" y="1"/>
                    <a:pt x="1319" y="13"/>
                    <a:pt x="1307" y="40"/>
                  </a:cubicBezTo>
                  <a:lnTo>
                    <a:pt x="1" y="3068"/>
                  </a:lnTo>
                  <a:lnTo>
                    <a:pt x="120" y="3119"/>
                  </a:lnTo>
                  <a:lnTo>
                    <a:pt x="1426" y="91"/>
                  </a:lnTo>
                  <a:cubicBezTo>
                    <a:pt x="1447" y="40"/>
                    <a:pt x="1405" y="1"/>
                    <a:pt x="136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3">
              <a:extLst>
                <a:ext uri="{FF2B5EF4-FFF2-40B4-BE49-F238E27FC236}">
                  <a16:creationId xmlns:a16="http://schemas.microsoft.com/office/drawing/2014/main" id="{36CDC53C-AC43-F604-D646-9EE981031B95}"/>
                </a:ext>
              </a:extLst>
            </p:cNvPr>
            <p:cNvSpPr/>
            <p:nvPr/>
          </p:nvSpPr>
          <p:spPr>
            <a:xfrm>
              <a:off x="3120298" y="3562382"/>
              <a:ext cx="535039" cy="24214"/>
            </a:xfrm>
            <a:custGeom>
              <a:avLst/>
              <a:gdLst/>
              <a:ahLst/>
              <a:cxnLst/>
              <a:rect l="l" t="t" r="r" b="b"/>
              <a:pathLst>
                <a:path w="6916" h="313" extrusionOk="0">
                  <a:moveTo>
                    <a:pt x="66" y="1"/>
                  </a:moveTo>
                  <a:cubicBezTo>
                    <a:pt x="32" y="1"/>
                    <a:pt x="4" y="28"/>
                    <a:pt x="2" y="62"/>
                  </a:cubicBezTo>
                  <a:cubicBezTo>
                    <a:pt x="0" y="99"/>
                    <a:pt x="28" y="128"/>
                    <a:pt x="64" y="129"/>
                  </a:cubicBezTo>
                  <a:cubicBezTo>
                    <a:pt x="292" y="137"/>
                    <a:pt x="5190" y="312"/>
                    <a:pt x="6559" y="312"/>
                  </a:cubicBezTo>
                  <a:cubicBezTo>
                    <a:pt x="6694" y="312"/>
                    <a:pt x="6795" y="311"/>
                    <a:pt x="6853" y="307"/>
                  </a:cubicBezTo>
                  <a:cubicBezTo>
                    <a:pt x="6889" y="304"/>
                    <a:pt x="6915" y="274"/>
                    <a:pt x="6914" y="238"/>
                  </a:cubicBezTo>
                  <a:cubicBezTo>
                    <a:pt x="6912" y="203"/>
                    <a:pt x="6883" y="177"/>
                    <a:pt x="6850" y="177"/>
                  </a:cubicBezTo>
                  <a:cubicBezTo>
                    <a:pt x="6848" y="177"/>
                    <a:pt x="6846" y="177"/>
                    <a:pt x="6845" y="177"/>
                  </a:cubicBezTo>
                  <a:cubicBezTo>
                    <a:pt x="6790" y="181"/>
                    <a:pt x="6696" y="182"/>
                    <a:pt x="6569" y="182"/>
                  </a:cubicBezTo>
                  <a:cubicBezTo>
                    <a:pt x="5212" y="182"/>
                    <a:pt x="125" y="2"/>
                    <a:pt x="68" y="1"/>
                  </a:cubicBezTo>
                  <a:cubicBezTo>
                    <a:pt x="68" y="1"/>
                    <a:pt x="67" y="1"/>
                    <a:pt x="6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3">
              <a:extLst>
                <a:ext uri="{FF2B5EF4-FFF2-40B4-BE49-F238E27FC236}">
                  <a16:creationId xmlns:a16="http://schemas.microsoft.com/office/drawing/2014/main" id="{4B7F76C0-D79E-5D0D-2C50-23B73AF3EE0F}"/>
                </a:ext>
              </a:extLst>
            </p:cNvPr>
            <p:cNvSpPr/>
            <p:nvPr/>
          </p:nvSpPr>
          <p:spPr>
            <a:xfrm>
              <a:off x="3154956" y="3481075"/>
              <a:ext cx="518561" cy="15549"/>
            </a:xfrm>
            <a:custGeom>
              <a:avLst/>
              <a:gdLst/>
              <a:ahLst/>
              <a:cxnLst/>
              <a:rect l="l" t="t" r="r" b="b"/>
              <a:pathLst>
                <a:path w="6703" h="201" extrusionOk="0">
                  <a:moveTo>
                    <a:pt x="1443" y="0"/>
                  </a:moveTo>
                  <a:cubicBezTo>
                    <a:pt x="787" y="0"/>
                    <a:pt x="277" y="8"/>
                    <a:pt x="83" y="29"/>
                  </a:cubicBezTo>
                  <a:cubicBezTo>
                    <a:pt x="0" y="38"/>
                    <a:pt x="11" y="158"/>
                    <a:pt x="89" y="158"/>
                  </a:cubicBezTo>
                  <a:cubicBezTo>
                    <a:pt x="92" y="158"/>
                    <a:pt x="95" y="158"/>
                    <a:pt x="98" y="158"/>
                  </a:cubicBezTo>
                  <a:cubicBezTo>
                    <a:pt x="284" y="137"/>
                    <a:pt x="777" y="130"/>
                    <a:pt x="1414" y="130"/>
                  </a:cubicBezTo>
                  <a:cubicBezTo>
                    <a:pt x="3338" y="130"/>
                    <a:pt x="6574" y="199"/>
                    <a:pt x="6617" y="200"/>
                  </a:cubicBezTo>
                  <a:lnTo>
                    <a:pt x="6619" y="200"/>
                  </a:lnTo>
                  <a:cubicBezTo>
                    <a:pt x="6701" y="198"/>
                    <a:pt x="6703" y="76"/>
                    <a:pt x="6620" y="71"/>
                  </a:cubicBezTo>
                  <a:cubicBezTo>
                    <a:pt x="6445" y="67"/>
                    <a:pt x="3338" y="0"/>
                    <a:pt x="144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3">
              <a:extLst>
                <a:ext uri="{FF2B5EF4-FFF2-40B4-BE49-F238E27FC236}">
                  <a16:creationId xmlns:a16="http://schemas.microsoft.com/office/drawing/2014/main" id="{37D4FF99-D4A4-5C1C-B41E-FA7B51054BDC}"/>
                </a:ext>
              </a:extLst>
            </p:cNvPr>
            <p:cNvSpPr/>
            <p:nvPr/>
          </p:nvSpPr>
          <p:spPr>
            <a:xfrm>
              <a:off x="3854148" y="3641754"/>
              <a:ext cx="109932" cy="225736"/>
            </a:xfrm>
            <a:custGeom>
              <a:avLst/>
              <a:gdLst/>
              <a:ahLst/>
              <a:cxnLst/>
              <a:rect l="l" t="t" r="r" b="b"/>
              <a:pathLst>
                <a:path w="1421" h="2918" extrusionOk="0">
                  <a:moveTo>
                    <a:pt x="1341" y="0"/>
                  </a:moveTo>
                  <a:cubicBezTo>
                    <a:pt x="1318" y="0"/>
                    <a:pt x="1296" y="12"/>
                    <a:pt x="1283" y="39"/>
                  </a:cubicBezTo>
                  <a:cubicBezTo>
                    <a:pt x="1091" y="535"/>
                    <a:pt x="27" y="2801"/>
                    <a:pt x="16" y="2824"/>
                  </a:cubicBezTo>
                  <a:cubicBezTo>
                    <a:pt x="0" y="2857"/>
                    <a:pt x="15" y="2894"/>
                    <a:pt x="47" y="2910"/>
                  </a:cubicBezTo>
                  <a:cubicBezTo>
                    <a:pt x="55" y="2914"/>
                    <a:pt x="64" y="2916"/>
                    <a:pt x="74" y="2917"/>
                  </a:cubicBezTo>
                  <a:cubicBezTo>
                    <a:pt x="99" y="2916"/>
                    <a:pt x="122" y="2902"/>
                    <a:pt x="132" y="2880"/>
                  </a:cubicBezTo>
                  <a:cubicBezTo>
                    <a:pt x="177" y="2786"/>
                    <a:pt x="1210" y="586"/>
                    <a:pt x="1404" y="86"/>
                  </a:cubicBezTo>
                  <a:cubicBezTo>
                    <a:pt x="1421" y="36"/>
                    <a:pt x="1381" y="0"/>
                    <a:pt x="134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3">
              <a:extLst>
                <a:ext uri="{FF2B5EF4-FFF2-40B4-BE49-F238E27FC236}">
                  <a16:creationId xmlns:a16="http://schemas.microsoft.com/office/drawing/2014/main" id="{831A3ABC-0BB5-70A6-F2C8-21FE36EBC746}"/>
                </a:ext>
              </a:extLst>
            </p:cNvPr>
            <p:cNvSpPr/>
            <p:nvPr/>
          </p:nvSpPr>
          <p:spPr>
            <a:xfrm>
              <a:off x="3941180" y="3638273"/>
              <a:ext cx="136467" cy="244380"/>
            </a:xfrm>
            <a:custGeom>
              <a:avLst/>
              <a:gdLst/>
              <a:ahLst/>
              <a:cxnLst/>
              <a:rect l="l" t="t" r="r" b="b"/>
              <a:pathLst>
                <a:path w="1764" h="3159" extrusionOk="0">
                  <a:moveTo>
                    <a:pt x="1670" y="0"/>
                  </a:moveTo>
                  <a:cubicBezTo>
                    <a:pt x="1657" y="0"/>
                    <a:pt x="1644" y="4"/>
                    <a:pt x="1630" y="15"/>
                  </a:cubicBezTo>
                  <a:cubicBezTo>
                    <a:pt x="1006" y="482"/>
                    <a:pt x="53" y="2966"/>
                    <a:pt x="13" y="3070"/>
                  </a:cubicBezTo>
                  <a:cubicBezTo>
                    <a:pt x="1" y="3104"/>
                    <a:pt x="17" y="3141"/>
                    <a:pt x="50" y="3155"/>
                  </a:cubicBezTo>
                  <a:cubicBezTo>
                    <a:pt x="58" y="3157"/>
                    <a:pt x="66" y="3159"/>
                    <a:pt x="74" y="3159"/>
                  </a:cubicBezTo>
                  <a:cubicBezTo>
                    <a:pt x="101" y="3159"/>
                    <a:pt x="125" y="3143"/>
                    <a:pt x="134" y="3117"/>
                  </a:cubicBezTo>
                  <a:cubicBezTo>
                    <a:pt x="144" y="3092"/>
                    <a:pt x="1114" y="564"/>
                    <a:pt x="1708" y="117"/>
                  </a:cubicBezTo>
                  <a:cubicBezTo>
                    <a:pt x="1764" y="75"/>
                    <a:pt x="1724" y="0"/>
                    <a:pt x="167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3">
              <a:extLst>
                <a:ext uri="{FF2B5EF4-FFF2-40B4-BE49-F238E27FC236}">
                  <a16:creationId xmlns:a16="http://schemas.microsoft.com/office/drawing/2014/main" id="{06D738B9-3FDE-7B9D-0FBD-BA5A7C3E78F4}"/>
                </a:ext>
              </a:extLst>
            </p:cNvPr>
            <p:cNvSpPr/>
            <p:nvPr/>
          </p:nvSpPr>
          <p:spPr>
            <a:xfrm>
              <a:off x="4035174" y="3641522"/>
              <a:ext cx="145674" cy="229063"/>
            </a:xfrm>
            <a:custGeom>
              <a:avLst/>
              <a:gdLst/>
              <a:ahLst/>
              <a:cxnLst/>
              <a:rect l="l" t="t" r="r" b="b"/>
              <a:pathLst>
                <a:path w="1883" h="2961" extrusionOk="0">
                  <a:moveTo>
                    <a:pt x="1794" y="1"/>
                  </a:moveTo>
                  <a:cubicBezTo>
                    <a:pt x="1775" y="1"/>
                    <a:pt x="1755" y="10"/>
                    <a:pt x="1741" y="33"/>
                  </a:cubicBezTo>
                  <a:cubicBezTo>
                    <a:pt x="1487" y="454"/>
                    <a:pt x="1" y="2893"/>
                    <a:pt x="1" y="2893"/>
                  </a:cubicBezTo>
                  <a:lnTo>
                    <a:pt x="110" y="2960"/>
                  </a:lnTo>
                  <a:cubicBezTo>
                    <a:pt x="110" y="2960"/>
                    <a:pt x="1598" y="521"/>
                    <a:pt x="1852" y="100"/>
                  </a:cubicBezTo>
                  <a:cubicBezTo>
                    <a:pt x="1883" y="49"/>
                    <a:pt x="1839" y="1"/>
                    <a:pt x="179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3">
              <a:extLst>
                <a:ext uri="{FF2B5EF4-FFF2-40B4-BE49-F238E27FC236}">
                  <a16:creationId xmlns:a16="http://schemas.microsoft.com/office/drawing/2014/main" id="{7CA46DE2-6D95-F2E3-EE4A-26C78BEEE978}"/>
                </a:ext>
              </a:extLst>
            </p:cNvPr>
            <p:cNvSpPr/>
            <p:nvPr/>
          </p:nvSpPr>
          <p:spPr>
            <a:xfrm>
              <a:off x="4140308" y="3641599"/>
              <a:ext cx="132754" cy="234556"/>
            </a:xfrm>
            <a:custGeom>
              <a:avLst/>
              <a:gdLst/>
              <a:ahLst/>
              <a:cxnLst/>
              <a:rect l="l" t="t" r="r" b="b"/>
              <a:pathLst>
                <a:path w="1716" h="3032" extrusionOk="0">
                  <a:moveTo>
                    <a:pt x="1632" y="0"/>
                  </a:moveTo>
                  <a:cubicBezTo>
                    <a:pt x="1610" y="0"/>
                    <a:pt x="1587" y="12"/>
                    <a:pt x="1575" y="40"/>
                  </a:cubicBezTo>
                  <a:cubicBezTo>
                    <a:pt x="1325" y="619"/>
                    <a:pt x="32" y="2912"/>
                    <a:pt x="19" y="2935"/>
                  </a:cubicBezTo>
                  <a:cubicBezTo>
                    <a:pt x="0" y="2966"/>
                    <a:pt x="12" y="3006"/>
                    <a:pt x="43" y="3023"/>
                  </a:cubicBezTo>
                  <a:cubicBezTo>
                    <a:pt x="52" y="3029"/>
                    <a:pt x="63" y="3031"/>
                    <a:pt x="75" y="3031"/>
                  </a:cubicBezTo>
                  <a:cubicBezTo>
                    <a:pt x="98" y="3031"/>
                    <a:pt x="120" y="3019"/>
                    <a:pt x="131" y="2998"/>
                  </a:cubicBezTo>
                  <a:cubicBezTo>
                    <a:pt x="185" y="2904"/>
                    <a:pt x="1441" y="676"/>
                    <a:pt x="1694" y="90"/>
                  </a:cubicBezTo>
                  <a:cubicBezTo>
                    <a:pt x="1715" y="39"/>
                    <a:pt x="1674" y="0"/>
                    <a:pt x="163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3">
              <a:extLst>
                <a:ext uri="{FF2B5EF4-FFF2-40B4-BE49-F238E27FC236}">
                  <a16:creationId xmlns:a16="http://schemas.microsoft.com/office/drawing/2014/main" id="{176BBE68-C472-CA98-B93D-6284BD228630}"/>
                </a:ext>
              </a:extLst>
            </p:cNvPr>
            <p:cNvSpPr/>
            <p:nvPr/>
          </p:nvSpPr>
          <p:spPr>
            <a:xfrm>
              <a:off x="4262075" y="3638273"/>
              <a:ext cx="112021" cy="241363"/>
            </a:xfrm>
            <a:custGeom>
              <a:avLst/>
              <a:gdLst/>
              <a:ahLst/>
              <a:cxnLst/>
              <a:rect l="l" t="t" r="r" b="b"/>
              <a:pathLst>
                <a:path w="1448" h="3120" extrusionOk="0">
                  <a:moveTo>
                    <a:pt x="1363" y="1"/>
                  </a:moveTo>
                  <a:cubicBezTo>
                    <a:pt x="1341" y="1"/>
                    <a:pt x="1319" y="12"/>
                    <a:pt x="1307" y="40"/>
                  </a:cubicBezTo>
                  <a:lnTo>
                    <a:pt x="1" y="3069"/>
                  </a:lnTo>
                  <a:lnTo>
                    <a:pt x="120" y="3120"/>
                  </a:lnTo>
                  <a:lnTo>
                    <a:pt x="1426" y="92"/>
                  </a:lnTo>
                  <a:cubicBezTo>
                    <a:pt x="1448" y="41"/>
                    <a:pt x="1405" y="1"/>
                    <a:pt x="136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3">
              <a:extLst>
                <a:ext uri="{FF2B5EF4-FFF2-40B4-BE49-F238E27FC236}">
                  <a16:creationId xmlns:a16="http://schemas.microsoft.com/office/drawing/2014/main" id="{20768E19-F718-8CE4-009F-31E268BAA8F5}"/>
                </a:ext>
              </a:extLst>
            </p:cNvPr>
            <p:cNvSpPr/>
            <p:nvPr/>
          </p:nvSpPr>
          <p:spPr>
            <a:xfrm>
              <a:off x="3836278" y="3775976"/>
              <a:ext cx="536664" cy="24136"/>
            </a:xfrm>
            <a:custGeom>
              <a:avLst/>
              <a:gdLst/>
              <a:ahLst/>
              <a:cxnLst/>
              <a:rect l="l" t="t" r="r" b="b"/>
              <a:pathLst>
                <a:path w="6937" h="312" extrusionOk="0">
                  <a:moveTo>
                    <a:pt x="87" y="0"/>
                  </a:moveTo>
                  <a:cubicBezTo>
                    <a:pt x="4" y="0"/>
                    <a:pt x="1" y="126"/>
                    <a:pt x="85" y="130"/>
                  </a:cubicBezTo>
                  <a:cubicBezTo>
                    <a:pt x="313" y="138"/>
                    <a:pt x="5208" y="312"/>
                    <a:pt x="6578" y="312"/>
                  </a:cubicBezTo>
                  <a:cubicBezTo>
                    <a:pt x="6715" y="312"/>
                    <a:pt x="6816" y="311"/>
                    <a:pt x="6874" y="307"/>
                  </a:cubicBezTo>
                  <a:cubicBezTo>
                    <a:pt x="6910" y="305"/>
                    <a:pt x="6937" y="273"/>
                    <a:pt x="6934" y="238"/>
                  </a:cubicBezTo>
                  <a:cubicBezTo>
                    <a:pt x="6934" y="205"/>
                    <a:pt x="6906" y="178"/>
                    <a:pt x="6873" y="178"/>
                  </a:cubicBezTo>
                  <a:cubicBezTo>
                    <a:pt x="6870" y="178"/>
                    <a:pt x="6868" y="178"/>
                    <a:pt x="6866" y="178"/>
                  </a:cubicBezTo>
                  <a:cubicBezTo>
                    <a:pt x="6810" y="182"/>
                    <a:pt x="6713" y="183"/>
                    <a:pt x="6583" y="183"/>
                  </a:cubicBezTo>
                  <a:cubicBezTo>
                    <a:pt x="5215" y="183"/>
                    <a:pt x="146" y="2"/>
                    <a:pt x="89" y="0"/>
                  </a:cubicBezTo>
                  <a:cubicBezTo>
                    <a:pt x="89" y="0"/>
                    <a:pt x="88" y="0"/>
                    <a:pt x="87"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3">
              <a:extLst>
                <a:ext uri="{FF2B5EF4-FFF2-40B4-BE49-F238E27FC236}">
                  <a16:creationId xmlns:a16="http://schemas.microsoft.com/office/drawing/2014/main" id="{BB11FACF-CBE8-F321-6988-09A1C935B863}"/>
                </a:ext>
              </a:extLst>
            </p:cNvPr>
            <p:cNvSpPr/>
            <p:nvPr/>
          </p:nvSpPr>
          <p:spPr>
            <a:xfrm>
              <a:off x="3872560" y="3694669"/>
              <a:ext cx="518561" cy="15627"/>
            </a:xfrm>
            <a:custGeom>
              <a:avLst/>
              <a:gdLst/>
              <a:ahLst/>
              <a:cxnLst/>
              <a:rect l="l" t="t" r="r" b="b"/>
              <a:pathLst>
                <a:path w="6703" h="202" extrusionOk="0">
                  <a:moveTo>
                    <a:pt x="1450" y="0"/>
                  </a:moveTo>
                  <a:cubicBezTo>
                    <a:pt x="791" y="0"/>
                    <a:pt x="278" y="8"/>
                    <a:pt x="83" y="30"/>
                  </a:cubicBezTo>
                  <a:cubicBezTo>
                    <a:pt x="0" y="39"/>
                    <a:pt x="10" y="159"/>
                    <a:pt x="89" y="159"/>
                  </a:cubicBezTo>
                  <a:cubicBezTo>
                    <a:pt x="92" y="159"/>
                    <a:pt x="95" y="159"/>
                    <a:pt x="98" y="158"/>
                  </a:cubicBezTo>
                  <a:cubicBezTo>
                    <a:pt x="285" y="138"/>
                    <a:pt x="781" y="130"/>
                    <a:pt x="1422" y="130"/>
                  </a:cubicBezTo>
                  <a:cubicBezTo>
                    <a:pt x="3347" y="130"/>
                    <a:pt x="6574" y="200"/>
                    <a:pt x="6617" y="201"/>
                  </a:cubicBezTo>
                  <a:lnTo>
                    <a:pt x="6619" y="201"/>
                  </a:lnTo>
                  <a:cubicBezTo>
                    <a:pt x="6701" y="197"/>
                    <a:pt x="6703" y="77"/>
                    <a:pt x="6620" y="72"/>
                  </a:cubicBezTo>
                  <a:cubicBezTo>
                    <a:pt x="6445" y="68"/>
                    <a:pt x="3346" y="0"/>
                    <a:pt x="145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3">
              <a:extLst>
                <a:ext uri="{FF2B5EF4-FFF2-40B4-BE49-F238E27FC236}">
                  <a16:creationId xmlns:a16="http://schemas.microsoft.com/office/drawing/2014/main" id="{85B123BC-D025-E73A-9AB6-37BF905CFEF2}"/>
                </a:ext>
              </a:extLst>
            </p:cNvPr>
            <p:cNvSpPr/>
            <p:nvPr/>
          </p:nvSpPr>
          <p:spPr>
            <a:xfrm>
              <a:off x="3280281" y="3870047"/>
              <a:ext cx="77" cy="77"/>
            </a:xfrm>
            <a:custGeom>
              <a:avLst/>
              <a:gdLst/>
              <a:ahLst/>
              <a:cxnLst/>
              <a:rect l="l" t="t" r="r" b="b"/>
              <a:pathLst>
                <a:path w="1" h="1" extrusionOk="0">
                  <a:moveTo>
                    <a:pt x="0" y="1"/>
                  </a:move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3">
              <a:extLst>
                <a:ext uri="{FF2B5EF4-FFF2-40B4-BE49-F238E27FC236}">
                  <a16:creationId xmlns:a16="http://schemas.microsoft.com/office/drawing/2014/main" id="{E358A0FD-A60E-6629-8DAF-B42681350FA6}"/>
                </a:ext>
              </a:extLst>
            </p:cNvPr>
            <p:cNvSpPr/>
            <p:nvPr/>
          </p:nvSpPr>
          <p:spPr>
            <a:xfrm>
              <a:off x="3402899" y="2141025"/>
              <a:ext cx="695798" cy="568673"/>
            </a:xfrm>
            <a:custGeom>
              <a:avLst/>
              <a:gdLst/>
              <a:ahLst/>
              <a:cxnLst/>
              <a:rect l="l" t="t" r="r" b="b"/>
              <a:pathLst>
                <a:path w="8994" h="7351" extrusionOk="0">
                  <a:moveTo>
                    <a:pt x="1256" y="0"/>
                  </a:moveTo>
                  <a:cubicBezTo>
                    <a:pt x="1183" y="0"/>
                    <a:pt x="1115" y="13"/>
                    <a:pt x="1051" y="40"/>
                  </a:cubicBezTo>
                  <a:cubicBezTo>
                    <a:pt x="1" y="481"/>
                    <a:pt x="669" y="4380"/>
                    <a:pt x="669" y="4380"/>
                  </a:cubicBezTo>
                  <a:lnTo>
                    <a:pt x="4002" y="3797"/>
                  </a:lnTo>
                  <a:lnTo>
                    <a:pt x="1256" y="6003"/>
                  </a:lnTo>
                  <a:cubicBezTo>
                    <a:pt x="1256" y="6003"/>
                    <a:pt x="1660" y="6917"/>
                    <a:pt x="2106" y="6939"/>
                  </a:cubicBezTo>
                  <a:cubicBezTo>
                    <a:pt x="2108" y="6939"/>
                    <a:pt x="2110" y="6939"/>
                    <a:pt x="2112" y="6939"/>
                  </a:cubicBezTo>
                  <a:cubicBezTo>
                    <a:pt x="2568" y="6939"/>
                    <a:pt x="4455" y="4412"/>
                    <a:pt x="4455" y="4412"/>
                  </a:cubicBezTo>
                  <a:lnTo>
                    <a:pt x="6920" y="7351"/>
                  </a:lnTo>
                  <a:cubicBezTo>
                    <a:pt x="6920" y="7351"/>
                    <a:pt x="7357" y="7161"/>
                    <a:pt x="7560" y="6483"/>
                  </a:cubicBezTo>
                  <a:cubicBezTo>
                    <a:pt x="7658" y="6160"/>
                    <a:pt x="5328" y="3765"/>
                    <a:pt x="5328" y="3765"/>
                  </a:cubicBezTo>
                  <a:lnTo>
                    <a:pt x="5328" y="3765"/>
                  </a:lnTo>
                  <a:cubicBezTo>
                    <a:pt x="5328" y="3765"/>
                    <a:pt x="7563" y="4307"/>
                    <a:pt x="7885" y="4444"/>
                  </a:cubicBezTo>
                  <a:cubicBezTo>
                    <a:pt x="7939" y="4467"/>
                    <a:pt x="7990" y="4478"/>
                    <a:pt x="8039" y="4478"/>
                  </a:cubicBezTo>
                  <a:cubicBezTo>
                    <a:pt x="8940" y="4478"/>
                    <a:pt x="8993" y="712"/>
                    <a:pt x="8294" y="209"/>
                  </a:cubicBezTo>
                  <a:cubicBezTo>
                    <a:pt x="8241" y="171"/>
                    <a:pt x="8176" y="153"/>
                    <a:pt x="8102" y="153"/>
                  </a:cubicBezTo>
                  <a:cubicBezTo>
                    <a:pt x="7152" y="153"/>
                    <a:pt x="4649" y="3053"/>
                    <a:pt x="4649" y="3053"/>
                  </a:cubicBezTo>
                  <a:cubicBezTo>
                    <a:pt x="4649" y="3053"/>
                    <a:pt x="2399"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3">
              <a:extLst>
                <a:ext uri="{FF2B5EF4-FFF2-40B4-BE49-F238E27FC236}">
                  <a16:creationId xmlns:a16="http://schemas.microsoft.com/office/drawing/2014/main" id="{CF853246-E6AF-C969-43BE-E30A47FE51D2}"/>
                </a:ext>
              </a:extLst>
            </p:cNvPr>
            <p:cNvSpPr/>
            <p:nvPr/>
          </p:nvSpPr>
          <p:spPr>
            <a:xfrm>
              <a:off x="3567679" y="2307042"/>
              <a:ext cx="158825" cy="96468"/>
            </a:xfrm>
            <a:custGeom>
              <a:avLst/>
              <a:gdLst/>
              <a:ahLst/>
              <a:cxnLst/>
              <a:rect l="l" t="t" r="r" b="b"/>
              <a:pathLst>
                <a:path w="2053" h="1247" extrusionOk="0">
                  <a:moveTo>
                    <a:pt x="641" y="0"/>
                  </a:moveTo>
                  <a:cubicBezTo>
                    <a:pt x="586" y="0"/>
                    <a:pt x="547" y="77"/>
                    <a:pt x="604" y="118"/>
                  </a:cubicBezTo>
                  <a:cubicBezTo>
                    <a:pt x="977" y="388"/>
                    <a:pt x="1689" y="915"/>
                    <a:pt x="1885" y="1106"/>
                  </a:cubicBezTo>
                  <a:cubicBezTo>
                    <a:pt x="1839" y="1114"/>
                    <a:pt x="1767" y="1117"/>
                    <a:pt x="1679" y="1117"/>
                  </a:cubicBezTo>
                  <a:cubicBezTo>
                    <a:pt x="1470" y="1117"/>
                    <a:pt x="1174" y="1099"/>
                    <a:pt x="951" y="1086"/>
                  </a:cubicBezTo>
                  <a:cubicBezTo>
                    <a:pt x="702" y="1071"/>
                    <a:pt x="462" y="1056"/>
                    <a:pt x="288" y="1056"/>
                  </a:cubicBezTo>
                  <a:cubicBezTo>
                    <a:pt x="199" y="1056"/>
                    <a:pt x="126" y="1060"/>
                    <a:pt x="79" y="1070"/>
                  </a:cubicBezTo>
                  <a:cubicBezTo>
                    <a:pt x="0" y="1086"/>
                    <a:pt x="17" y="1198"/>
                    <a:pt x="89" y="1198"/>
                  </a:cubicBezTo>
                  <a:cubicBezTo>
                    <a:pt x="94" y="1198"/>
                    <a:pt x="99" y="1198"/>
                    <a:pt x="104" y="1197"/>
                  </a:cubicBezTo>
                  <a:cubicBezTo>
                    <a:pt x="143" y="1189"/>
                    <a:pt x="205" y="1186"/>
                    <a:pt x="284" y="1186"/>
                  </a:cubicBezTo>
                  <a:cubicBezTo>
                    <a:pt x="455" y="1186"/>
                    <a:pt x="701" y="1201"/>
                    <a:pt x="943" y="1216"/>
                  </a:cubicBezTo>
                  <a:cubicBezTo>
                    <a:pt x="1275" y="1236"/>
                    <a:pt x="1509" y="1246"/>
                    <a:pt x="1674" y="1246"/>
                  </a:cubicBezTo>
                  <a:cubicBezTo>
                    <a:pt x="1913" y="1246"/>
                    <a:pt x="2005" y="1222"/>
                    <a:pt x="2035" y="1163"/>
                  </a:cubicBezTo>
                  <a:cubicBezTo>
                    <a:pt x="2052" y="1129"/>
                    <a:pt x="2045" y="1087"/>
                    <a:pt x="2019" y="1060"/>
                  </a:cubicBezTo>
                  <a:cubicBezTo>
                    <a:pt x="1853" y="861"/>
                    <a:pt x="727" y="49"/>
                    <a:pt x="679" y="14"/>
                  </a:cubicBezTo>
                  <a:cubicBezTo>
                    <a:pt x="666" y="4"/>
                    <a:pt x="653" y="0"/>
                    <a:pt x="64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3">
              <a:extLst>
                <a:ext uri="{FF2B5EF4-FFF2-40B4-BE49-F238E27FC236}">
                  <a16:creationId xmlns:a16="http://schemas.microsoft.com/office/drawing/2014/main" id="{2B70E6A3-A7E9-7BAA-EC29-67C73617ADD3}"/>
                </a:ext>
              </a:extLst>
            </p:cNvPr>
            <p:cNvSpPr/>
            <p:nvPr/>
          </p:nvSpPr>
          <p:spPr>
            <a:xfrm>
              <a:off x="3760618" y="2344485"/>
              <a:ext cx="128499" cy="62816"/>
            </a:xfrm>
            <a:custGeom>
              <a:avLst/>
              <a:gdLst/>
              <a:ahLst/>
              <a:cxnLst/>
              <a:rect l="l" t="t" r="r" b="b"/>
              <a:pathLst>
                <a:path w="1661" h="812" extrusionOk="0">
                  <a:moveTo>
                    <a:pt x="1126" y="1"/>
                  </a:moveTo>
                  <a:cubicBezTo>
                    <a:pt x="1115" y="1"/>
                    <a:pt x="1103" y="4"/>
                    <a:pt x="1090" y="12"/>
                  </a:cubicBezTo>
                  <a:lnTo>
                    <a:pt x="54" y="693"/>
                  </a:lnTo>
                  <a:cubicBezTo>
                    <a:pt x="1" y="728"/>
                    <a:pt x="25" y="812"/>
                    <a:pt x="89" y="812"/>
                  </a:cubicBezTo>
                  <a:lnTo>
                    <a:pt x="1578" y="812"/>
                  </a:lnTo>
                  <a:lnTo>
                    <a:pt x="1578" y="810"/>
                  </a:lnTo>
                  <a:cubicBezTo>
                    <a:pt x="1661" y="806"/>
                    <a:pt x="1661" y="686"/>
                    <a:pt x="1578" y="682"/>
                  </a:cubicBezTo>
                  <a:lnTo>
                    <a:pt x="307" y="682"/>
                  </a:lnTo>
                  <a:lnTo>
                    <a:pt x="1161" y="121"/>
                  </a:lnTo>
                  <a:cubicBezTo>
                    <a:pt x="1221" y="82"/>
                    <a:pt x="1182" y="1"/>
                    <a:pt x="112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3">
              <a:extLst>
                <a:ext uri="{FF2B5EF4-FFF2-40B4-BE49-F238E27FC236}">
                  <a16:creationId xmlns:a16="http://schemas.microsoft.com/office/drawing/2014/main" id="{004C8DF6-22D5-B8D3-C004-47B0E84CA687}"/>
                </a:ext>
              </a:extLst>
            </p:cNvPr>
            <p:cNvSpPr/>
            <p:nvPr/>
          </p:nvSpPr>
          <p:spPr>
            <a:xfrm>
              <a:off x="3654246" y="2427106"/>
              <a:ext cx="197739" cy="110315"/>
            </a:xfrm>
            <a:custGeom>
              <a:avLst/>
              <a:gdLst/>
              <a:ahLst/>
              <a:cxnLst/>
              <a:rect l="l" t="t" r="r" b="b"/>
              <a:pathLst>
                <a:path w="2556" h="1426" extrusionOk="0">
                  <a:moveTo>
                    <a:pt x="1259" y="1"/>
                  </a:moveTo>
                  <a:cubicBezTo>
                    <a:pt x="1025" y="1"/>
                    <a:pt x="465" y="708"/>
                    <a:pt x="20" y="1324"/>
                  </a:cubicBezTo>
                  <a:cubicBezTo>
                    <a:pt x="0" y="1352"/>
                    <a:pt x="7" y="1393"/>
                    <a:pt x="35" y="1413"/>
                  </a:cubicBezTo>
                  <a:cubicBezTo>
                    <a:pt x="46" y="1421"/>
                    <a:pt x="59" y="1425"/>
                    <a:pt x="74" y="1425"/>
                  </a:cubicBezTo>
                  <a:cubicBezTo>
                    <a:pt x="94" y="1425"/>
                    <a:pt x="114" y="1416"/>
                    <a:pt x="126" y="1399"/>
                  </a:cubicBezTo>
                  <a:cubicBezTo>
                    <a:pt x="567" y="786"/>
                    <a:pt x="1122" y="126"/>
                    <a:pt x="1241" y="125"/>
                  </a:cubicBezTo>
                  <a:cubicBezTo>
                    <a:pt x="1376" y="192"/>
                    <a:pt x="2020" y="869"/>
                    <a:pt x="2420" y="1308"/>
                  </a:cubicBezTo>
                  <a:cubicBezTo>
                    <a:pt x="2434" y="1322"/>
                    <a:pt x="2450" y="1328"/>
                    <a:pt x="2465" y="1328"/>
                  </a:cubicBezTo>
                  <a:cubicBezTo>
                    <a:pt x="2513" y="1328"/>
                    <a:pt x="2556" y="1269"/>
                    <a:pt x="2516" y="1221"/>
                  </a:cubicBezTo>
                  <a:cubicBezTo>
                    <a:pt x="2412" y="1107"/>
                    <a:pt x="1499" y="110"/>
                    <a:pt x="1299" y="10"/>
                  </a:cubicBezTo>
                  <a:cubicBezTo>
                    <a:pt x="1287" y="4"/>
                    <a:pt x="1274" y="1"/>
                    <a:pt x="125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3">
              <a:extLst>
                <a:ext uri="{FF2B5EF4-FFF2-40B4-BE49-F238E27FC236}">
                  <a16:creationId xmlns:a16="http://schemas.microsoft.com/office/drawing/2014/main" id="{DA2F52F8-1A83-D944-77FE-FF40B11EFC57}"/>
                </a:ext>
              </a:extLst>
            </p:cNvPr>
            <p:cNvSpPr/>
            <p:nvPr/>
          </p:nvSpPr>
          <p:spPr>
            <a:xfrm>
              <a:off x="4204208" y="3411682"/>
              <a:ext cx="49357" cy="15936"/>
            </a:xfrm>
            <a:custGeom>
              <a:avLst/>
              <a:gdLst/>
              <a:ahLst/>
              <a:cxnLst/>
              <a:rect l="l" t="t" r="r" b="b"/>
              <a:pathLst>
                <a:path w="638" h="206" extrusionOk="0">
                  <a:moveTo>
                    <a:pt x="354" y="1"/>
                  </a:moveTo>
                  <a:cubicBezTo>
                    <a:pt x="260" y="1"/>
                    <a:pt x="148" y="20"/>
                    <a:pt x="51" y="89"/>
                  </a:cubicBezTo>
                  <a:cubicBezTo>
                    <a:pt x="0" y="126"/>
                    <a:pt x="26" y="204"/>
                    <a:pt x="88" y="206"/>
                  </a:cubicBezTo>
                  <a:cubicBezTo>
                    <a:pt x="102" y="206"/>
                    <a:pt x="114" y="202"/>
                    <a:pt x="125" y="195"/>
                  </a:cubicBezTo>
                  <a:cubicBezTo>
                    <a:pt x="196" y="145"/>
                    <a:pt x="280" y="131"/>
                    <a:pt x="352" y="131"/>
                  </a:cubicBezTo>
                  <a:cubicBezTo>
                    <a:pt x="447" y="131"/>
                    <a:pt x="521" y="155"/>
                    <a:pt x="523" y="155"/>
                  </a:cubicBezTo>
                  <a:cubicBezTo>
                    <a:pt x="531" y="158"/>
                    <a:pt x="539" y="159"/>
                    <a:pt x="546" y="159"/>
                  </a:cubicBezTo>
                  <a:cubicBezTo>
                    <a:pt x="612" y="159"/>
                    <a:pt x="637" y="57"/>
                    <a:pt x="563" y="32"/>
                  </a:cubicBezTo>
                  <a:cubicBezTo>
                    <a:pt x="557" y="30"/>
                    <a:pt x="468" y="1"/>
                    <a:pt x="35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3">
              <a:extLst>
                <a:ext uri="{FF2B5EF4-FFF2-40B4-BE49-F238E27FC236}">
                  <a16:creationId xmlns:a16="http://schemas.microsoft.com/office/drawing/2014/main" id="{66C3CE65-8AAC-0AB6-26DC-7F879A7AE4AF}"/>
                </a:ext>
              </a:extLst>
            </p:cNvPr>
            <p:cNvSpPr/>
            <p:nvPr/>
          </p:nvSpPr>
          <p:spPr>
            <a:xfrm>
              <a:off x="4231053" y="3464055"/>
              <a:ext cx="49280" cy="15936"/>
            </a:xfrm>
            <a:custGeom>
              <a:avLst/>
              <a:gdLst/>
              <a:ahLst/>
              <a:cxnLst/>
              <a:rect l="l" t="t" r="r" b="b"/>
              <a:pathLst>
                <a:path w="637" h="206" extrusionOk="0">
                  <a:moveTo>
                    <a:pt x="355" y="1"/>
                  </a:moveTo>
                  <a:cubicBezTo>
                    <a:pt x="261" y="1"/>
                    <a:pt x="149" y="20"/>
                    <a:pt x="52" y="89"/>
                  </a:cubicBezTo>
                  <a:cubicBezTo>
                    <a:pt x="1" y="125"/>
                    <a:pt x="26" y="205"/>
                    <a:pt x="89" y="205"/>
                  </a:cubicBezTo>
                  <a:cubicBezTo>
                    <a:pt x="101" y="205"/>
                    <a:pt x="114" y="201"/>
                    <a:pt x="125" y="194"/>
                  </a:cubicBezTo>
                  <a:cubicBezTo>
                    <a:pt x="197" y="145"/>
                    <a:pt x="281" y="130"/>
                    <a:pt x="353" y="130"/>
                  </a:cubicBezTo>
                  <a:cubicBezTo>
                    <a:pt x="447" y="130"/>
                    <a:pt x="522" y="154"/>
                    <a:pt x="523" y="154"/>
                  </a:cubicBezTo>
                  <a:cubicBezTo>
                    <a:pt x="532" y="157"/>
                    <a:pt x="540" y="158"/>
                    <a:pt x="547" y="158"/>
                  </a:cubicBezTo>
                  <a:cubicBezTo>
                    <a:pt x="612" y="158"/>
                    <a:pt x="637" y="57"/>
                    <a:pt x="564" y="31"/>
                  </a:cubicBezTo>
                  <a:cubicBezTo>
                    <a:pt x="558" y="29"/>
                    <a:pt x="469" y="1"/>
                    <a:pt x="35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3">
              <a:extLst>
                <a:ext uri="{FF2B5EF4-FFF2-40B4-BE49-F238E27FC236}">
                  <a16:creationId xmlns:a16="http://schemas.microsoft.com/office/drawing/2014/main" id="{A775F92A-4759-2299-A47B-0920A891E7DE}"/>
                </a:ext>
              </a:extLst>
            </p:cNvPr>
            <p:cNvSpPr/>
            <p:nvPr/>
          </p:nvSpPr>
          <p:spPr>
            <a:xfrm>
              <a:off x="4259754" y="3422822"/>
              <a:ext cx="49280" cy="15859"/>
            </a:xfrm>
            <a:custGeom>
              <a:avLst/>
              <a:gdLst/>
              <a:ahLst/>
              <a:cxnLst/>
              <a:rect l="l" t="t" r="r" b="b"/>
              <a:pathLst>
                <a:path w="637" h="205" extrusionOk="0">
                  <a:moveTo>
                    <a:pt x="354" y="0"/>
                  </a:moveTo>
                  <a:cubicBezTo>
                    <a:pt x="260" y="0"/>
                    <a:pt x="148" y="20"/>
                    <a:pt x="50" y="88"/>
                  </a:cubicBezTo>
                  <a:cubicBezTo>
                    <a:pt x="0" y="125"/>
                    <a:pt x="25" y="203"/>
                    <a:pt x="87" y="205"/>
                  </a:cubicBezTo>
                  <a:cubicBezTo>
                    <a:pt x="100" y="205"/>
                    <a:pt x="112" y="201"/>
                    <a:pt x="124" y="194"/>
                  </a:cubicBezTo>
                  <a:cubicBezTo>
                    <a:pt x="195" y="144"/>
                    <a:pt x="279" y="130"/>
                    <a:pt x="351" y="130"/>
                  </a:cubicBezTo>
                  <a:cubicBezTo>
                    <a:pt x="445" y="130"/>
                    <a:pt x="520" y="154"/>
                    <a:pt x="521" y="154"/>
                  </a:cubicBezTo>
                  <a:cubicBezTo>
                    <a:pt x="530" y="157"/>
                    <a:pt x="538" y="158"/>
                    <a:pt x="545" y="158"/>
                  </a:cubicBezTo>
                  <a:cubicBezTo>
                    <a:pt x="610" y="158"/>
                    <a:pt x="636" y="56"/>
                    <a:pt x="563" y="31"/>
                  </a:cubicBezTo>
                  <a:cubicBezTo>
                    <a:pt x="556" y="29"/>
                    <a:pt x="468" y="0"/>
                    <a:pt x="35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3">
              <a:extLst>
                <a:ext uri="{FF2B5EF4-FFF2-40B4-BE49-F238E27FC236}">
                  <a16:creationId xmlns:a16="http://schemas.microsoft.com/office/drawing/2014/main" id="{C08BAEBD-C9E8-7645-CF2F-438D4F0BB3FB}"/>
                </a:ext>
              </a:extLst>
            </p:cNvPr>
            <p:cNvSpPr/>
            <p:nvPr/>
          </p:nvSpPr>
          <p:spPr>
            <a:xfrm>
              <a:off x="4294179" y="3445798"/>
              <a:ext cx="49280" cy="15936"/>
            </a:xfrm>
            <a:custGeom>
              <a:avLst/>
              <a:gdLst/>
              <a:ahLst/>
              <a:cxnLst/>
              <a:rect l="l" t="t" r="r" b="b"/>
              <a:pathLst>
                <a:path w="637" h="206" extrusionOk="0">
                  <a:moveTo>
                    <a:pt x="352" y="1"/>
                  </a:moveTo>
                  <a:cubicBezTo>
                    <a:pt x="258" y="1"/>
                    <a:pt x="147" y="20"/>
                    <a:pt x="50" y="88"/>
                  </a:cubicBezTo>
                  <a:cubicBezTo>
                    <a:pt x="0" y="126"/>
                    <a:pt x="26" y="205"/>
                    <a:pt x="87" y="206"/>
                  </a:cubicBezTo>
                  <a:cubicBezTo>
                    <a:pt x="100" y="206"/>
                    <a:pt x="114" y="202"/>
                    <a:pt x="125" y="195"/>
                  </a:cubicBezTo>
                  <a:cubicBezTo>
                    <a:pt x="195" y="145"/>
                    <a:pt x="279" y="131"/>
                    <a:pt x="352" y="131"/>
                  </a:cubicBezTo>
                  <a:cubicBezTo>
                    <a:pt x="446" y="131"/>
                    <a:pt x="521" y="155"/>
                    <a:pt x="522" y="155"/>
                  </a:cubicBezTo>
                  <a:cubicBezTo>
                    <a:pt x="530" y="158"/>
                    <a:pt x="538" y="159"/>
                    <a:pt x="545" y="159"/>
                  </a:cubicBezTo>
                  <a:cubicBezTo>
                    <a:pt x="610" y="159"/>
                    <a:pt x="636" y="57"/>
                    <a:pt x="563" y="32"/>
                  </a:cubicBezTo>
                  <a:cubicBezTo>
                    <a:pt x="556" y="30"/>
                    <a:pt x="467" y="1"/>
                    <a:pt x="35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3">
              <a:extLst>
                <a:ext uri="{FF2B5EF4-FFF2-40B4-BE49-F238E27FC236}">
                  <a16:creationId xmlns:a16="http://schemas.microsoft.com/office/drawing/2014/main" id="{8EA4A264-480B-C3E9-0D1A-3CBA0ACC0346}"/>
                </a:ext>
              </a:extLst>
            </p:cNvPr>
            <p:cNvSpPr/>
            <p:nvPr/>
          </p:nvSpPr>
          <p:spPr>
            <a:xfrm>
              <a:off x="4179917" y="3451678"/>
              <a:ext cx="49357" cy="15859"/>
            </a:xfrm>
            <a:custGeom>
              <a:avLst/>
              <a:gdLst/>
              <a:ahLst/>
              <a:cxnLst/>
              <a:rect l="l" t="t" r="r" b="b"/>
              <a:pathLst>
                <a:path w="638" h="205" extrusionOk="0">
                  <a:moveTo>
                    <a:pt x="355" y="0"/>
                  </a:moveTo>
                  <a:cubicBezTo>
                    <a:pt x="261" y="0"/>
                    <a:pt x="149" y="20"/>
                    <a:pt x="51" y="88"/>
                  </a:cubicBezTo>
                  <a:cubicBezTo>
                    <a:pt x="0" y="125"/>
                    <a:pt x="25" y="205"/>
                    <a:pt x="88" y="205"/>
                  </a:cubicBezTo>
                  <a:cubicBezTo>
                    <a:pt x="102" y="205"/>
                    <a:pt x="115" y="201"/>
                    <a:pt x="126" y="194"/>
                  </a:cubicBezTo>
                  <a:cubicBezTo>
                    <a:pt x="197" y="144"/>
                    <a:pt x="281" y="130"/>
                    <a:pt x="353" y="130"/>
                  </a:cubicBezTo>
                  <a:cubicBezTo>
                    <a:pt x="447" y="130"/>
                    <a:pt x="522" y="154"/>
                    <a:pt x="523" y="154"/>
                  </a:cubicBezTo>
                  <a:cubicBezTo>
                    <a:pt x="531" y="157"/>
                    <a:pt x="539" y="158"/>
                    <a:pt x="546" y="158"/>
                  </a:cubicBezTo>
                  <a:cubicBezTo>
                    <a:pt x="611" y="158"/>
                    <a:pt x="637" y="56"/>
                    <a:pt x="564" y="31"/>
                  </a:cubicBezTo>
                  <a:cubicBezTo>
                    <a:pt x="558" y="29"/>
                    <a:pt x="469" y="0"/>
                    <a:pt x="35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3">
              <a:extLst>
                <a:ext uri="{FF2B5EF4-FFF2-40B4-BE49-F238E27FC236}">
                  <a16:creationId xmlns:a16="http://schemas.microsoft.com/office/drawing/2014/main" id="{75B0A373-334D-0DA3-2555-8BB99C89A124}"/>
                </a:ext>
              </a:extLst>
            </p:cNvPr>
            <p:cNvSpPr/>
            <p:nvPr/>
          </p:nvSpPr>
          <p:spPr>
            <a:xfrm>
              <a:off x="4147734" y="3425684"/>
              <a:ext cx="49435" cy="15936"/>
            </a:xfrm>
            <a:custGeom>
              <a:avLst/>
              <a:gdLst/>
              <a:ahLst/>
              <a:cxnLst/>
              <a:rect l="l" t="t" r="r" b="b"/>
              <a:pathLst>
                <a:path w="639" h="206" extrusionOk="0">
                  <a:moveTo>
                    <a:pt x="354" y="0"/>
                  </a:moveTo>
                  <a:cubicBezTo>
                    <a:pt x="260" y="0"/>
                    <a:pt x="149" y="19"/>
                    <a:pt x="52" y="88"/>
                  </a:cubicBezTo>
                  <a:cubicBezTo>
                    <a:pt x="0" y="124"/>
                    <a:pt x="26" y="205"/>
                    <a:pt x="90" y="205"/>
                  </a:cubicBezTo>
                  <a:cubicBezTo>
                    <a:pt x="102" y="205"/>
                    <a:pt x="115" y="201"/>
                    <a:pt x="126" y="193"/>
                  </a:cubicBezTo>
                  <a:cubicBezTo>
                    <a:pt x="196" y="144"/>
                    <a:pt x="280" y="130"/>
                    <a:pt x="352" y="130"/>
                  </a:cubicBezTo>
                  <a:cubicBezTo>
                    <a:pt x="447" y="130"/>
                    <a:pt x="523" y="154"/>
                    <a:pt x="524" y="154"/>
                  </a:cubicBezTo>
                  <a:cubicBezTo>
                    <a:pt x="532" y="157"/>
                    <a:pt x="540" y="158"/>
                    <a:pt x="547" y="158"/>
                  </a:cubicBezTo>
                  <a:cubicBezTo>
                    <a:pt x="613" y="158"/>
                    <a:pt x="638" y="56"/>
                    <a:pt x="564" y="31"/>
                  </a:cubicBezTo>
                  <a:cubicBezTo>
                    <a:pt x="559" y="29"/>
                    <a:pt x="469" y="0"/>
                    <a:pt x="35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3">
              <a:extLst>
                <a:ext uri="{FF2B5EF4-FFF2-40B4-BE49-F238E27FC236}">
                  <a16:creationId xmlns:a16="http://schemas.microsoft.com/office/drawing/2014/main" id="{E7714BC4-97DD-9638-1042-1990A1E860CC}"/>
                </a:ext>
              </a:extLst>
            </p:cNvPr>
            <p:cNvSpPr/>
            <p:nvPr/>
          </p:nvSpPr>
          <p:spPr>
            <a:xfrm>
              <a:off x="4118260" y="3456087"/>
              <a:ext cx="48970" cy="17483"/>
            </a:xfrm>
            <a:custGeom>
              <a:avLst/>
              <a:gdLst/>
              <a:ahLst/>
              <a:cxnLst/>
              <a:rect l="l" t="t" r="r" b="b"/>
              <a:pathLst>
                <a:path w="633" h="226" extrusionOk="0">
                  <a:moveTo>
                    <a:pt x="393" y="0"/>
                  </a:moveTo>
                  <a:cubicBezTo>
                    <a:pt x="291" y="0"/>
                    <a:pt x="158" y="22"/>
                    <a:pt x="48" y="110"/>
                  </a:cubicBezTo>
                  <a:cubicBezTo>
                    <a:pt x="0" y="148"/>
                    <a:pt x="27" y="225"/>
                    <a:pt x="89" y="225"/>
                  </a:cubicBezTo>
                  <a:cubicBezTo>
                    <a:pt x="103" y="225"/>
                    <a:pt x="118" y="220"/>
                    <a:pt x="130" y="211"/>
                  </a:cubicBezTo>
                  <a:cubicBezTo>
                    <a:pt x="209" y="146"/>
                    <a:pt x="311" y="130"/>
                    <a:pt x="391" y="130"/>
                  </a:cubicBezTo>
                  <a:cubicBezTo>
                    <a:pt x="466" y="130"/>
                    <a:pt x="522" y="144"/>
                    <a:pt x="523" y="144"/>
                  </a:cubicBezTo>
                  <a:cubicBezTo>
                    <a:pt x="530" y="145"/>
                    <a:pt x="536" y="146"/>
                    <a:pt x="542" y="146"/>
                  </a:cubicBezTo>
                  <a:cubicBezTo>
                    <a:pt x="612" y="146"/>
                    <a:pt x="633" y="38"/>
                    <a:pt x="555" y="18"/>
                  </a:cubicBezTo>
                  <a:cubicBezTo>
                    <a:pt x="549" y="17"/>
                    <a:pt x="483" y="0"/>
                    <a:pt x="39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3">
              <a:extLst>
                <a:ext uri="{FF2B5EF4-FFF2-40B4-BE49-F238E27FC236}">
                  <a16:creationId xmlns:a16="http://schemas.microsoft.com/office/drawing/2014/main" id="{C927BC63-913E-BAC9-40F0-BEB13B793975}"/>
                </a:ext>
              </a:extLst>
            </p:cNvPr>
            <p:cNvSpPr/>
            <p:nvPr/>
          </p:nvSpPr>
          <p:spPr>
            <a:xfrm>
              <a:off x="3370407" y="3834229"/>
              <a:ext cx="49357" cy="15859"/>
            </a:xfrm>
            <a:custGeom>
              <a:avLst/>
              <a:gdLst/>
              <a:ahLst/>
              <a:cxnLst/>
              <a:rect l="l" t="t" r="r" b="b"/>
              <a:pathLst>
                <a:path w="638" h="205" extrusionOk="0">
                  <a:moveTo>
                    <a:pt x="355" y="0"/>
                  </a:moveTo>
                  <a:cubicBezTo>
                    <a:pt x="261" y="0"/>
                    <a:pt x="149" y="19"/>
                    <a:pt x="50" y="88"/>
                  </a:cubicBezTo>
                  <a:cubicBezTo>
                    <a:pt x="1" y="124"/>
                    <a:pt x="26" y="203"/>
                    <a:pt x="88" y="205"/>
                  </a:cubicBezTo>
                  <a:cubicBezTo>
                    <a:pt x="101" y="205"/>
                    <a:pt x="115" y="201"/>
                    <a:pt x="125" y="194"/>
                  </a:cubicBezTo>
                  <a:cubicBezTo>
                    <a:pt x="197" y="144"/>
                    <a:pt x="281" y="130"/>
                    <a:pt x="353" y="130"/>
                  </a:cubicBezTo>
                  <a:cubicBezTo>
                    <a:pt x="447" y="130"/>
                    <a:pt x="522" y="154"/>
                    <a:pt x="524" y="154"/>
                  </a:cubicBezTo>
                  <a:cubicBezTo>
                    <a:pt x="532" y="156"/>
                    <a:pt x="539" y="158"/>
                    <a:pt x="546" y="158"/>
                  </a:cubicBezTo>
                  <a:cubicBezTo>
                    <a:pt x="612" y="158"/>
                    <a:pt x="637" y="56"/>
                    <a:pt x="564" y="31"/>
                  </a:cubicBezTo>
                  <a:cubicBezTo>
                    <a:pt x="557" y="29"/>
                    <a:pt x="469" y="0"/>
                    <a:pt x="35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3">
              <a:extLst>
                <a:ext uri="{FF2B5EF4-FFF2-40B4-BE49-F238E27FC236}">
                  <a16:creationId xmlns:a16="http://schemas.microsoft.com/office/drawing/2014/main" id="{8766C5D6-1174-76E7-9A2D-344AADA00FE4}"/>
                </a:ext>
              </a:extLst>
            </p:cNvPr>
            <p:cNvSpPr/>
            <p:nvPr/>
          </p:nvSpPr>
          <p:spPr>
            <a:xfrm>
              <a:off x="3310530" y="3862465"/>
              <a:ext cx="49435" cy="15936"/>
            </a:xfrm>
            <a:custGeom>
              <a:avLst/>
              <a:gdLst/>
              <a:ahLst/>
              <a:cxnLst/>
              <a:rect l="l" t="t" r="r" b="b"/>
              <a:pathLst>
                <a:path w="639" h="206" extrusionOk="0">
                  <a:moveTo>
                    <a:pt x="354" y="1"/>
                  </a:moveTo>
                  <a:cubicBezTo>
                    <a:pt x="260" y="1"/>
                    <a:pt x="149" y="20"/>
                    <a:pt x="52" y="88"/>
                  </a:cubicBezTo>
                  <a:cubicBezTo>
                    <a:pt x="1" y="124"/>
                    <a:pt x="26" y="205"/>
                    <a:pt x="89" y="206"/>
                  </a:cubicBezTo>
                  <a:cubicBezTo>
                    <a:pt x="102" y="206"/>
                    <a:pt x="116" y="202"/>
                    <a:pt x="127" y="194"/>
                  </a:cubicBezTo>
                  <a:cubicBezTo>
                    <a:pt x="197" y="145"/>
                    <a:pt x="280" y="131"/>
                    <a:pt x="352" y="131"/>
                  </a:cubicBezTo>
                  <a:cubicBezTo>
                    <a:pt x="447" y="131"/>
                    <a:pt x="523" y="155"/>
                    <a:pt x="524" y="155"/>
                  </a:cubicBezTo>
                  <a:cubicBezTo>
                    <a:pt x="531" y="158"/>
                    <a:pt x="539" y="159"/>
                    <a:pt x="546" y="159"/>
                  </a:cubicBezTo>
                  <a:cubicBezTo>
                    <a:pt x="612" y="159"/>
                    <a:pt x="639" y="56"/>
                    <a:pt x="565" y="32"/>
                  </a:cubicBezTo>
                  <a:cubicBezTo>
                    <a:pt x="558" y="30"/>
                    <a:pt x="469" y="1"/>
                    <a:pt x="35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3">
              <a:extLst>
                <a:ext uri="{FF2B5EF4-FFF2-40B4-BE49-F238E27FC236}">
                  <a16:creationId xmlns:a16="http://schemas.microsoft.com/office/drawing/2014/main" id="{ABD9CE53-84B4-5F16-303C-7B7EB376DEC2}"/>
                </a:ext>
              </a:extLst>
            </p:cNvPr>
            <p:cNvSpPr/>
            <p:nvPr/>
          </p:nvSpPr>
          <p:spPr>
            <a:xfrm>
              <a:off x="3339231" y="3821155"/>
              <a:ext cx="49280" cy="15936"/>
            </a:xfrm>
            <a:custGeom>
              <a:avLst/>
              <a:gdLst/>
              <a:ahLst/>
              <a:cxnLst/>
              <a:rect l="l" t="t" r="r" b="b"/>
              <a:pathLst>
                <a:path w="637" h="206" extrusionOk="0">
                  <a:moveTo>
                    <a:pt x="352" y="0"/>
                  </a:moveTo>
                  <a:cubicBezTo>
                    <a:pt x="258" y="0"/>
                    <a:pt x="147" y="19"/>
                    <a:pt x="50" y="88"/>
                  </a:cubicBezTo>
                  <a:cubicBezTo>
                    <a:pt x="0" y="124"/>
                    <a:pt x="26" y="204"/>
                    <a:pt x="87" y="205"/>
                  </a:cubicBezTo>
                  <a:cubicBezTo>
                    <a:pt x="100" y="205"/>
                    <a:pt x="114" y="201"/>
                    <a:pt x="125" y="193"/>
                  </a:cubicBezTo>
                  <a:cubicBezTo>
                    <a:pt x="195" y="144"/>
                    <a:pt x="278" y="130"/>
                    <a:pt x="350" y="130"/>
                  </a:cubicBezTo>
                  <a:cubicBezTo>
                    <a:pt x="446" y="130"/>
                    <a:pt x="521" y="154"/>
                    <a:pt x="523" y="154"/>
                  </a:cubicBezTo>
                  <a:cubicBezTo>
                    <a:pt x="531" y="157"/>
                    <a:pt x="538" y="158"/>
                    <a:pt x="545" y="158"/>
                  </a:cubicBezTo>
                  <a:cubicBezTo>
                    <a:pt x="611" y="158"/>
                    <a:pt x="637" y="56"/>
                    <a:pt x="563" y="31"/>
                  </a:cubicBezTo>
                  <a:cubicBezTo>
                    <a:pt x="556" y="29"/>
                    <a:pt x="467" y="0"/>
                    <a:pt x="35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3">
              <a:extLst>
                <a:ext uri="{FF2B5EF4-FFF2-40B4-BE49-F238E27FC236}">
                  <a16:creationId xmlns:a16="http://schemas.microsoft.com/office/drawing/2014/main" id="{F269E601-6CDC-CD21-4820-6C12196B4239}"/>
                </a:ext>
              </a:extLst>
            </p:cNvPr>
            <p:cNvSpPr/>
            <p:nvPr/>
          </p:nvSpPr>
          <p:spPr>
            <a:xfrm>
              <a:off x="3373657" y="3844208"/>
              <a:ext cx="49125" cy="15936"/>
            </a:xfrm>
            <a:custGeom>
              <a:avLst/>
              <a:gdLst/>
              <a:ahLst/>
              <a:cxnLst/>
              <a:rect l="l" t="t" r="r" b="b"/>
              <a:pathLst>
                <a:path w="635" h="206" extrusionOk="0">
                  <a:moveTo>
                    <a:pt x="353" y="0"/>
                  </a:moveTo>
                  <a:cubicBezTo>
                    <a:pt x="259" y="0"/>
                    <a:pt x="148" y="19"/>
                    <a:pt x="51" y="88"/>
                  </a:cubicBezTo>
                  <a:cubicBezTo>
                    <a:pt x="0" y="125"/>
                    <a:pt x="26" y="204"/>
                    <a:pt x="89" y="205"/>
                  </a:cubicBezTo>
                  <a:cubicBezTo>
                    <a:pt x="102" y="205"/>
                    <a:pt x="114" y="201"/>
                    <a:pt x="125" y="195"/>
                  </a:cubicBezTo>
                  <a:cubicBezTo>
                    <a:pt x="196" y="144"/>
                    <a:pt x="280" y="130"/>
                    <a:pt x="353" y="130"/>
                  </a:cubicBezTo>
                  <a:cubicBezTo>
                    <a:pt x="447" y="130"/>
                    <a:pt x="522" y="154"/>
                    <a:pt x="523" y="154"/>
                  </a:cubicBezTo>
                  <a:cubicBezTo>
                    <a:pt x="530" y="156"/>
                    <a:pt x="536" y="157"/>
                    <a:pt x="542" y="157"/>
                  </a:cubicBezTo>
                  <a:cubicBezTo>
                    <a:pt x="608" y="157"/>
                    <a:pt x="634" y="58"/>
                    <a:pt x="563" y="31"/>
                  </a:cubicBezTo>
                  <a:cubicBezTo>
                    <a:pt x="557" y="29"/>
                    <a:pt x="468" y="0"/>
                    <a:pt x="35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3">
              <a:extLst>
                <a:ext uri="{FF2B5EF4-FFF2-40B4-BE49-F238E27FC236}">
                  <a16:creationId xmlns:a16="http://schemas.microsoft.com/office/drawing/2014/main" id="{2A8765F1-F8ED-3EAF-E5B5-D7733744B4B9}"/>
                </a:ext>
              </a:extLst>
            </p:cNvPr>
            <p:cNvSpPr/>
            <p:nvPr/>
          </p:nvSpPr>
          <p:spPr>
            <a:xfrm>
              <a:off x="3259471" y="3850010"/>
              <a:ext cx="49280" cy="15936"/>
            </a:xfrm>
            <a:custGeom>
              <a:avLst/>
              <a:gdLst/>
              <a:ahLst/>
              <a:cxnLst/>
              <a:rect l="l" t="t" r="r" b="b"/>
              <a:pathLst>
                <a:path w="637" h="206" extrusionOk="0">
                  <a:moveTo>
                    <a:pt x="353" y="0"/>
                  </a:moveTo>
                  <a:cubicBezTo>
                    <a:pt x="259" y="0"/>
                    <a:pt x="148" y="19"/>
                    <a:pt x="51" y="87"/>
                  </a:cubicBezTo>
                  <a:cubicBezTo>
                    <a:pt x="1" y="125"/>
                    <a:pt x="26" y="204"/>
                    <a:pt x="87" y="205"/>
                  </a:cubicBezTo>
                  <a:cubicBezTo>
                    <a:pt x="101" y="205"/>
                    <a:pt x="114" y="201"/>
                    <a:pt x="125" y="194"/>
                  </a:cubicBezTo>
                  <a:cubicBezTo>
                    <a:pt x="196" y="144"/>
                    <a:pt x="280" y="130"/>
                    <a:pt x="353" y="130"/>
                  </a:cubicBezTo>
                  <a:cubicBezTo>
                    <a:pt x="447" y="130"/>
                    <a:pt x="522" y="154"/>
                    <a:pt x="523" y="154"/>
                  </a:cubicBezTo>
                  <a:cubicBezTo>
                    <a:pt x="531" y="157"/>
                    <a:pt x="539" y="158"/>
                    <a:pt x="546" y="158"/>
                  </a:cubicBezTo>
                  <a:cubicBezTo>
                    <a:pt x="611" y="158"/>
                    <a:pt x="637" y="57"/>
                    <a:pt x="563" y="31"/>
                  </a:cubicBezTo>
                  <a:cubicBezTo>
                    <a:pt x="557" y="29"/>
                    <a:pt x="468" y="0"/>
                    <a:pt x="35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3">
              <a:extLst>
                <a:ext uri="{FF2B5EF4-FFF2-40B4-BE49-F238E27FC236}">
                  <a16:creationId xmlns:a16="http://schemas.microsoft.com/office/drawing/2014/main" id="{69FA4593-7469-7B08-8FF9-F682E151C210}"/>
                </a:ext>
              </a:extLst>
            </p:cNvPr>
            <p:cNvSpPr/>
            <p:nvPr/>
          </p:nvSpPr>
          <p:spPr>
            <a:xfrm>
              <a:off x="3227289" y="3824017"/>
              <a:ext cx="49435" cy="15936"/>
            </a:xfrm>
            <a:custGeom>
              <a:avLst/>
              <a:gdLst/>
              <a:ahLst/>
              <a:cxnLst/>
              <a:rect l="l" t="t" r="r" b="b"/>
              <a:pathLst>
                <a:path w="639" h="206" extrusionOk="0">
                  <a:moveTo>
                    <a:pt x="354" y="0"/>
                  </a:moveTo>
                  <a:cubicBezTo>
                    <a:pt x="260" y="0"/>
                    <a:pt x="149" y="20"/>
                    <a:pt x="52" y="88"/>
                  </a:cubicBezTo>
                  <a:cubicBezTo>
                    <a:pt x="1" y="125"/>
                    <a:pt x="26" y="204"/>
                    <a:pt x="89" y="206"/>
                  </a:cubicBezTo>
                  <a:cubicBezTo>
                    <a:pt x="102" y="206"/>
                    <a:pt x="116" y="202"/>
                    <a:pt x="126" y="194"/>
                  </a:cubicBezTo>
                  <a:cubicBezTo>
                    <a:pt x="197" y="145"/>
                    <a:pt x="280" y="131"/>
                    <a:pt x="352" y="131"/>
                  </a:cubicBezTo>
                  <a:cubicBezTo>
                    <a:pt x="447" y="131"/>
                    <a:pt x="523" y="155"/>
                    <a:pt x="523" y="155"/>
                  </a:cubicBezTo>
                  <a:cubicBezTo>
                    <a:pt x="531" y="157"/>
                    <a:pt x="539" y="159"/>
                    <a:pt x="546" y="159"/>
                  </a:cubicBezTo>
                  <a:cubicBezTo>
                    <a:pt x="612" y="159"/>
                    <a:pt x="639" y="56"/>
                    <a:pt x="565" y="32"/>
                  </a:cubicBezTo>
                  <a:cubicBezTo>
                    <a:pt x="558" y="30"/>
                    <a:pt x="469" y="0"/>
                    <a:pt x="35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3">
              <a:extLst>
                <a:ext uri="{FF2B5EF4-FFF2-40B4-BE49-F238E27FC236}">
                  <a16:creationId xmlns:a16="http://schemas.microsoft.com/office/drawing/2014/main" id="{A396D9B2-52D8-1023-3B15-1310A4F20EC0}"/>
                </a:ext>
              </a:extLst>
            </p:cNvPr>
            <p:cNvSpPr/>
            <p:nvPr/>
          </p:nvSpPr>
          <p:spPr>
            <a:xfrm>
              <a:off x="3197814" y="3854420"/>
              <a:ext cx="48738" cy="17483"/>
            </a:xfrm>
            <a:custGeom>
              <a:avLst/>
              <a:gdLst/>
              <a:ahLst/>
              <a:cxnLst/>
              <a:rect l="l" t="t" r="r" b="b"/>
              <a:pathLst>
                <a:path w="630" h="226" extrusionOk="0">
                  <a:moveTo>
                    <a:pt x="393" y="1"/>
                  </a:moveTo>
                  <a:cubicBezTo>
                    <a:pt x="290" y="1"/>
                    <a:pt x="157" y="22"/>
                    <a:pt x="48" y="111"/>
                  </a:cubicBezTo>
                  <a:cubicBezTo>
                    <a:pt x="1" y="149"/>
                    <a:pt x="28" y="226"/>
                    <a:pt x="89" y="226"/>
                  </a:cubicBezTo>
                  <a:cubicBezTo>
                    <a:pt x="104" y="226"/>
                    <a:pt x="117" y="220"/>
                    <a:pt x="129" y="211"/>
                  </a:cubicBezTo>
                  <a:cubicBezTo>
                    <a:pt x="209" y="146"/>
                    <a:pt x="311" y="130"/>
                    <a:pt x="391" y="130"/>
                  </a:cubicBezTo>
                  <a:cubicBezTo>
                    <a:pt x="466" y="130"/>
                    <a:pt x="522" y="144"/>
                    <a:pt x="523" y="144"/>
                  </a:cubicBezTo>
                  <a:cubicBezTo>
                    <a:pt x="529" y="145"/>
                    <a:pt x="534" y="146"/>
                    <a:pt x="539" y="146"/>
                  </a:cubicBezTo>
                  <a:cubicBezTo>
                    <a:pt x="607" y="146"/>
                    <a:pt x="629" y="41"/>
                    <a:pt x="556" y="18"/>
                  </a:cubicBezTo>
                  <a:cubicBezTo>
                    <a:pt x="550" y="17"/>
                    <a:pt x="483" y="1"/>
                    <a:pt x="39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3">
              <a:extLst>
                <a:ext uri="{FF2B5EF4-FFF2-40B4-BE49-F238E27FC236}">
                  <a16:creationId xmlns:a16="http://schemas.microsoft.com/office/drawing/2014/main" id="{0B5A8EC6-F3C1-F51E-1DCC-967338C9F061}"/>
                </a:ext>
              </a:extLst>
            </p:cNvPr>
            <p:cNvSpPr/>
            <p:nvPr/>
          </p:nvSpPr>
          <p:spPr>
            <a:xfrm>
              <a:off x="3412724" y="3656530"/>
              <a:ext cx="743222" cy="570839"/>
            </a:xfrm>
            <a:custGeom>
              <a:avLst/>
              <a:gdLst/>
              <a:ahLst/>
              <a:cxnLst/>
              <a:rect l="l" t="t" r="r" b="b"/>
              <a:pathLst>
                <a:path w="9607" h="7379" extrusionOk="0">
                  <a:moveTo>
                    <a:pt x="5357" y="0"/>
                  </a:moveTo>
                  <a:cubicBezTo>
                    <a:pt x="4780" y="0"/>
                    <a:pt x="4179" y="102"/>
                    <a:pt x="3585" y="316"/>
                  </a:cubicBezTo>
                  <a:cubicBezTo>
                    <a:pt x="1304" y="1139"/>
                    <a:pt x="1" y="3318"/>
                    <a:pt x="673" y="5181"/>
                  </a:cubicBezTo>
                  <a:cubicBezTo>
                    <a:pt x="1170" y="6559"/>
                    <a:pt x="2610" y="7378"/>
                    <a:pt x="4248" y="7378"/>
                  </a:cubicBezTo>
                  <a:cubicBezTo>
                    <a:pt x="4825" y="7378"/>
                    <a:pt x="5427" y="7276"/>
                    <a:pt x="6022" y="7061"/>
                  </a:cubicBezTo>
                  <a:cubicBezTo>
                    <a:pt x="8302" y="6238"/>
                    <a:pt x="9607" y="4060"/>
                    <a:pt x="8933" y="2197"/>
                  </a:cubicBezTo>
                  <a:cubicBezTo>
                    <a:pt x="8436" y="819"/>
                    <a:pt x="6996" y="0"/>
                    <a:pt x="5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3">
              <a:extLst>
                <a:ext uri="{FF2B5EF4-FFF2-40B4-BE49-F238E27FC236}">
                  <a16:creationId xmlns:a16="http://schemas.microsoft.com/office/drawing/2014/main" id="{77EA457D-2976-8FFC-AE4F-7F41287C16C6}"/>
                </a:ext>
              </a:extLst>
            </p:cNvPr>
            <p:cNvSpPr/>
            <p:nvPr/>
          </p:nvSpPr>
          <p:spPr>
            <a:xfrm>
              <a:off x="3948297" y="3678887"/>
              <a:ext cx="155576" cy="272152"/>
            </a:xfrm>
            <a:custGeom>
              <a:avLst/>
              <a:gdLst/>
              <a:ahLst/>
              <a:cxnLst/>
              <a:rect l="l" t="t" r="r" b="b"/>
              <a:pathLst>
                <a:path w="2011" h="3518" extrusionOk="0">
                  <a:moveTo>
                    <a:pt x="92" y="0"/>
                  </a:moveTo>
                  <a:cubicBezTo>
                    <a:pt x="61" y="0"/>
                    <a:pt x="30" y="20"/>
                    <a:pt x="28" y="60"/>
                  </a:cubicBezTo>
                  <a:cubicBezTo>
                    <a:pt x="1" y="1028"/>
                    <a:pt x="508" y="1913"/>
                    <a:pt x="937" y="2485"/>
                  </a:cubicBezTo>
                  <a:cubicBezTo>
                    <a:pt x="1215" y="2856"/>
                    <a:pt x="1532" y="3198"/>
                    <a:pt x="1881" y="3503"/>
                  </a:cubicBezTo>
                  <a:cubicBezTo>
                    <a:pt x="1893" y="3512"/>
                    <a:pt x="1906" y="3517"/>
                    <a:pt x="1922" y="3517"/>
                  </a:cubicBezTo>
                  <a:cubicBezTo>
                    <a:pt x="1982" y="3517"/>
                    <a:pt x="2010" y="3441"/>
                    <a:pt x="1963" y="3402"/>
                  </a:cubicBezTo>
                  <a:cubicBezTo>
                    <a:pt x="1945" y="3388"/>
                    <a:pt x="109" y="1848"/>
                    <a:pt x="157" y="64"/>
                  </a:cubicBezTo>
                  <a:cubicBezTo>
                    <a:pt x="157" y="22"/>
                    <a:pt x="124" y="0"/>
                    <a:pt x="9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3">
              <a:extLst>
                <a:ext uri="{FF2B5EF4-FFF2-40B4-BE49-F238E27FC236}">
                  <a16:creationId xmlns:a16="http://schemas.microsoft.com/office/drawing/2014/main" id="{140727DF-456A-C1F0-516D-656BCFA51AF5}"/>
                </a:ext>
              </a:extLst>
            </p:cNvPr>
            <p:cNvSpPr/>
            <p:nvPr/>
          </p:nvSpPr>
          <p:spPr>
            <a:xfrm>
              <a:off x="3759303" y="3651579"/>
              <a:ext cx="341788" cy="447218"/>
            </a:xfrm>
            <a:custGeom>
              <a:avLst/>
              <a:gdLst/>
              <a:ahLst/>
              <a:cxnLst/>
              <a:rect l="l" t="t" r="r" b="b"/>
              <a:pathLst>
                <a:path w="4418" h="5781" extrusionOk="0">
                  <a:moveTo>
                    <a:pt x="857" y="0"/>
                  </a:moveTo>
                  <a:cubicBezTo>
                    <a:pt x="530" y="0"/>
                    <a:pt x="246" y="36"/>
                    <a:pt x="246" y="36"/>
                  </a:cubicBezTo>
                  <a:cubicBezTo>
                    <a:pt x="0" y="3497"/>
                    <a:pt x="3571" y="5781"/>
                    <a:pt x="3571" y="5781"/>
                  </a:cubicBezTo>
                  <a:cubicBezTo>
                    <a:pt x="4273" y="5110"/>
                    <a:pt x="4417" y="4429"/>
                    <a:pt x="4417" y="4429"/>
                  </a:cubicBezTo>
                  <a:cubicBezTo>
                    <a:pt x="2690" y="3582"/>
                    <a:pt x="1654" y="133"/>
                    <a:pt x="1654" y="133"/>
                  </a:cubicBezTo>
                  <a:cubicBezTo>
                    <a:pt x="1464" y="28"/>
                    <a:pt x="1144" y="0"/>
                    <a:pt x="8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3">
              <a:extLst>
                <a:ext uri="{FF2B5EF4-FFF2-40B4-BE49-F238E27FC236}">
                  <a16:creationId xmlns:a16="http://schemas.microsoft.com/office/drawing/2014/main" id="{563D7DB9-6353-1148-A261-B7CD8CC16CC6}"/>
                </a:ext>
              </a:extLst>
            </p:cNvPr>
            <p:cNvSpPr/>
            <p:nvPr/>
          </p:nvSpPr>
          <p:spPr>
            <a:xfrm>
              <a:off x="3681942" y="3669681"/>
              <a:ext cx="341169" cy="448379"/>
            </a:xfrm>
            <a:custGeom>
              <a:avLst/>
              <a:gdLst/>
              <a:ahLst/>
              <a:cxnLst/>
              <a:rect l="l" t="t" r="r" b="b"/>
              <a:pathLst>
                <a:path w="4410" h="5796" extrusionOk="0">
                  <a:moveTo>
                    <a:pt x="663" y="0"/>
                  </a:moveTo>
                  <a:cubicBezTo>
                    <a:pt x="645" y="0"/>
                    <a:pt x="627" y="8"/>
                    <a:pt x="613" y="26"/>
                  </a:cubicBezTo>
                  <a:cubicBezTo>
                    <a:pt x="587" y="60"/>
                    <a:pt x="0" y="919"/>
                    <a:pt x="1499" y="3358"/>
                  </a:cubicBezTo>
                  <a:cubicBezTo>
                    <a:pt x="2967" y="5747"/>
                    <a:pt x="4242" y="5795"/>
                    <a:pt x="4340" y="5795"/>
                  </a:cubicBezTo>
                  <a:lnTo>
                    <a:pt x="4345" y="5795"/>
                  </a:lnTo>
                  <a:cubicBezTo>
                    <a:pt x="4380" y="5795"/>
                    <a:pt x="4409" y="5766"/>
                    <a:pt x="4408" y="5730"/>
                  </a:cubicBezTo>
                  <a:cubicBezTo>
                    <a:pt x="4409" y="5695"/>
                    <a:pt x="4381" y="5665"/>
                    <a:pt x="4347" y="5665"/>
                  </a:cubicBezTo>
                  <a:cubicBezTo>
                    <a:pt x="4345" y="5665"/>
                    <a:pt x="4344" y="5665"/>
                    <a:pt x="4342" y="5666"/>
                  </a:cubicBezTo>
                  <a:cubicBezTo>
                    <a:pt x="4320" y="5666"/>
                    <a:pt x="3055" y="5644"/>
                    <a:pt x="1610" y="3290"/>
                  </a:cubicBezTo>
                  <a:cubicBezTo>
                    <a:pt x="169" y="944"/>
                    <a:pt x="710" y="112"/>
                    <a:pt x="718" y="100"/>
                  </a:cubicBezTo>
                  <a:cubicBezTo>
                    <a:pt x="751" y="51"/>
                    <a:pt x="708" y="0"/>
                    <a:pt x="66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3">
              <a:extLst>
                <a:ext uri="{FF2B5EF4-FFF2-40B4-BE49-F238E27FC236}">
                  <a16:creationId xmlns:a16="http://schemas.microsoft.com/office/drawing/2014/main" id="{D716D0F7-86F0-39E6-42B3-BC9FDF94E68D}"/>
                </a:ext>
              </a:extLst>
            </p:cNvPr>
            <p:cNvSpPr/>
            <p:nvPr/>
          </p:nvSpPr>
          <p:spPr>
            <a:xfrm>
              <a:off x="3530700" y="3691343"/>
              <a:ext cx="440889" cy="527440"/>
            </a:xfrm>
            <a:custGeom>
              <a:avLst/>
              <a:gdLst/>
              <a:ahLst/>
              <a:cxnLst/>
              <a:rect l="l" t="t" r="r" b="b"/>
              <a:pathLst>
                <a:path w="5699" h="6818" extrusionOk="0">
                  <a:moveTo>
                    <a:pt x="1776" y="1"/>
                  </a:moveTo>
                  <a:lnTo>
                    <a:pt x="1776" y="1"/>
                  </a:lnTo>
                  <a:cubicBezTo>
                    <a:pt x="1030" y="204"/>
                    <a:pt x="264" y="871"/>
                    <a:pt x="264" y="873"/>
                  </a:cubicBezTo>
                  <a:cubicBezTo>
                    <a:pt x="1" y="3950"/>
                    <a:pt x="3828" y="6807"/>
                    <a:pt x="3828" y="6807"/>
                  </a:cubicBezTo>
                  <a:cubicBezTo>
                    <a:pt x="3865" y="6814"/>
                    <a:pt x="3905" y="6818"/>
                    <a:pt x="3946" y="6818"/>
                  </a:cubicBezTo>
                  <a:cubicBezTo>
                    <a:pt x="4578" y="6818"/>
                    <a:pt x="5698" y="6005"/>
                    <a:pt x="5698" y="6005"/>
                  </a:cubicBezTo>
                  <a:cubicBezTo>
                    <a:pt x="1677" y="3625"/>
                    <a:pt x="1776" y="1"/>
                    <a:pt x="17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3">
              <a:extLst>
                <a:ext uri="{FF2B5EF4-FFF2-40B4-BE49-F238E27FC236}">
                  <a16:creationId xmlns:a16="http://schemas.microsoft.com/office/drawing/2014/main" id="{6B8A8404-51D6-7B7C-A5F0-92592E7F432C}"/>
                </a:ext>
              </a:extLst>
            </p:cNvPr>
            <p:cNvSpPr/>
            <p:nvPr/>
          </p:nvSpPr>
          <p:spPr>
            <a:xfrm>
              <a:off x="3494340" y="3836472"/>
              <a:ext cx="285081" cy="393221"/>
            </a:xfrm>
            <a:custGeom>
              <a:avLst/>
              <a:gdLst/>
              <a:ahLst/>
              <a:cxnLst/>
              <a:rect l="l" t="t" r="r" b="b"/>
              <a:pathLst>
                <a:path w="3685" h="5083" extrusionOk="0">
                  <a:moveTo>
                    <a:pt x="78" y="1"/>
                  </a:moveTo>
                  <a:cubicBezTo>
                    <a:pt x="39" y="1"/>
                    <a:pt x="1" y="33"/>
                    <a:pt x="14" y="82"/>
                  </a:cubicBezTo>
                  <a:cubicBezTo>
                    <a:pt x="24" y="119"/>
                    <a:pt x="1193" y="3833"/>
                    <a:pt x="3566" y="5075"/>
                  </a:cubicBezTo>
                  <a:cubicBezTo>
                    <a:pt x="3575" y="5080"/>
                    <a:pt x="3584" y="5083"/>
                    <a:pt x="3595" y="5083"/>
                  </a:cubicBezTo>
                  <a:cubicBezTo>
                    <a:pt x="3662" y="5083"/>
                    <a:pt x="3685" y="4992"/>
                    <a:pt x="3626" y="4961"/>
                  </a:cubicBezTo>
                  <a:cubicBezTo>
                    <a:pt x="1300" y="3744"/>
                    <a:pt x="149" y="81"/>
                    <a:pt x="138" y="45"/>
                  </a:cubicBezTo>
                  <a:cubicBezTo>
                    <a:pt x="127" y="14"/>
                    <a:pt x="103"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3">
              <a:extLst>
                <a:ext uri="{FF2B5EF4-FFF2-40B4-BE49-F238E27FC236}">
                  <a16:creationId xmlns:a16="http://schemas.microsoft.com/office/drawing/2014/main" id="{8F99369B-6E36-06B1-EAD5-62F0AC04DB20}"/>
                </a:ext>
              </a:extLst>
            </p:cNvPr>
            <p:cNvSpPr/>
            <p:nvPr/>
          </p:nvSpPr>
          <p:spPr>
            <a:xfrm>
              <a:off x="3424019" y="3931704"/>
              <a:ext cx="210426" cy="276717"/>
            </a:xfrm>
            <a:custGeom>
              <a:avLst/>
              <a:gdLst/>
              <a:ahLst/>
              <a:cxnLst/>
              <a:rect l="l" t="t" r="r" b="b"/>
              <a:pathLst>
                <a:path w="2720" h="3577" extrusionOk="0">
                  <a:moveTo>
                    <a:pt x="444" y="1"/>
                  </a:moveTo>
                  <a:cubicBezTo>
                    <a:pt x="444" y="1"/>
                    <a:pt x="0" y="1356"/>
                    <a:pt x="833" y="2353"/>
                  </a:cubicBezTo>
                  <a:cubicBezTo>
                    <a:pt x="1562" y="3228"/>
                    <a:pt x="2719" y="3577"/>
                    <a:pt x="2719" y="3577"/>
                  </a:cubicBezTo>
                  <a:cubicBezTo>
                    <a:pt x="2080" y="3047"/>
                    <a:pt x="444" y="1"/>
                    <a:pt x="4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3">
              <a:extLst>
                <a:ext uri="{FF2B5EF4-FFF2-40B4-BE49-F238E27FC236}">
                  <a16:creationId xmlns:a16="http://schemas.microsoft.com/office/drawing/2014/main" id="{656BC492-C424-06BF-7781-4B6BC018D8D9}"/>
                </a:ext>
              </a:extLst>
            </p:cNvPr>
            <p:cNvSpPr/>
            <p:nvPr/>
          </p:nvSpPr>
          <p:spPr>
            <a:xfrm>
              <a:off x="3813146" y="3670223"/>
              <a:ext cx="245626" cy="347269"/>
            </a:xfrm>
            <a:custGeom>
              <a:avLst/>
              <a:gdLst/>
              <a:ahLst/>
              <a:cxnLst/>
              <a:rect l="l" t="t" r="r" b="b"/>
              <a:pathLst>
                <a:path w="3175" h="4489" extrusionOk="0">
                  <a:moveTo>
                    <a:pt x="605" y="1"/>
                  </a:moveTo>
                  <a:cubicBezTo>
                    <a:pt x="587" y="1"/>
                    <a:pt x="569" y="9"/>
                    <a:pt x="554" y="29"/>
                  </a:cubicBezTo>
                  <a:cubicBezTo>
                    <a:pt x="535" y="53"/>
                    <a:pt x="110" y="640"/>
                    <a:pt x="46" y="905"/>
                  </a:cubicBezTo>
                  <a:cubicBezTo>
                    <a:pt x="1" y="1096"/>
                    <a:pt x="322" y="1266"/>
                    <a:pt x="781" y="1485"/>
                  </a:cubicBezTo>
                  <a:cubicBezTo>
                    <a:pt x="902" y="1543"/>
                    <a:pt x="1049" y="1612"/>
                    <a:pt x="1100" y="1649"/>
                  </a:cubicBezTo>
                  <a:cubicBezTo>
                    <a:pt x="1082" y="1687"/>
                    <a:pt x="1047" y="1752"/>
                    <a:pt x="1014" y="1817"/>
                  </a:cubicBezTo>
                  <a:cubicBezTo>
                    <a:pt x="737" y="2347"/>
                    <a:pt x="613" y="2639"/>
                    <a:pt x="703" y="2758"/>
                  </a:cubicBezTo>
                  <a:cubicBezTo>
                    <a:pt x="767" y="2843"/>
                    <a:pt x="1006" y="2906"/>
                    <a:pt x="1390" y="3004"/>
                  </a:cubicBezTo>
                  <a:cubicBezTo>
                    <a:pt x="1617" y="3060"/>
                    <a:pt x="1959" y="3147"/>
                    <a:pt x="1999" y="3195"/>
                  </a:cubicBezTo>
                  <a:cubicBezTo>
                    <a:pt x="2017" y="3243"/>
                    <a:pt x="1977" y="3490"/>
                    <a:pt x="1947" y="3669"/>
                  </a:cubicBezTo>
                  <a:cubicBezTo>
                    <a:pt x="1880" y="4074"/>
                    <a:pt x="1846" y="4328"/>
                    <a:pt x="1919" y="4426"/>
                  </a:cubicBezTo>
                  <a:cubicBezTo>
                    <a:pt x="1952" y="4470"/>
                    <a:pt x="2031" y="4489"/>
                    <a:pt x="2134" y="4489"/>
                  </a:cubicBezTo>
                  <a:cubicBezTo>
                    <a:pt x="2396" y="4489"/>
                    <a:pt x="2820" y="4374"/>
                    <a:pt x="3099" y="4288"/>
                  </a:cubicBezTo>
                  <a:cubicBezTo>
                    <a:pt x="3175" y="4265"/>
                    <a:pt x="3151" y="4161"/>
                    <a:pt x="3084" y="4161"/>
                  </a:cubicBezTo>
                  <a:cubicBezTo>
                    <a:pt x="3077" y="4161"/>
                    <a:pt x="3070" y="4162"/>
                    <a:pt x="3062" y="4164"/>
                  </a:cubicBezTo>
                  <a:cubicBezTo>
                    <a:pt x="2664" y="4285"/>
                    <a:pt x="2281" y="4363"/>
                    <a:pt x="2109" y="4363"/>
                  </a:cubicBezTo>
                  <a:cubicBezTo>
                    <a:pt x="2065" y="4363"/>
                    <a:pt x="2035" y="4358"/>
                    <a:pt x="2022" y="4347"/>
                  </a:cubicBezTo>
                  <a:cubicBezTo>
                    <a:pt x="1977" y="4287"/>
                    <a:pt x="2042" y="3899"/>
                    <a:pt x="2075" y="3691"/>
                  </a:cubicBezTo>
                  <a:cubicBezTo>
                    <a:pt x="2124" y="3394"/>
                    <a:pt x="2149" y="3222"/>
                    <a:pt x="2118" y="3145"/>
                  </a:cubicBezTo>
                  <a:cubicBezTo>
                    <a:pt x="2081" y="3052"/>
                    <a:pt x="1887" y="2994"/>
                    <a:pt x="1422" y="2877"/>
                  </a:cubicBezTo>
                  <a:cubicBezTo>
                    <a:pt x="1193" y="2819"/>
                    <a:pt x="848" y="2732"/>
                    <a:pt x="807" y="2680"/>
                  </a:cubicBezTo>
                  <a:cubicBezTo>
                    <a:pt x="757" y="2589"/>
                    <a:pt x="1037" y="2053"/>
                    <a:pt x="1129" y="1875"/>
                  </a:cubicBezTo>
                  <a:cubicBezTo>
                    <a:pt x="1193" y="1754"/>
                    <a:pt x="1224" y="1694"/>
                    <a:pt x="1233" y="1662"/>
                  </a:cubicBezTo>
                  <a:cubicBezTo>
                    <a:pt x="1260" y="1569"/>
                    <a:pt x="1145" y="1514"/>
                    <a:pt x="836" y="1367"/>
                  </a:cubicBezTo>
                  <a:cubicBezTo>
                    <a:pt x="630" y="1269"/>
                    <a:pt x="146" y="1039"/>
                    <a:pt x="172" y="934"/>
                  </a:cubicBezTo>
                  <a:cubicBezTo>
                    <a:pt x="231" y="696"/>
                    <a:pt x="654" y="111"/>
                    <a:pt x="658" y="104"/>
                  </a:cubicBezTo>
                  <a:cubicBezTo>
                    <a:pt x="695" y="54"/>
                    <a:pt x="652" y="1"/>
                    <a:pt x="60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3">
              <a:extLst>
                <a:ext uri="{FF2B5EF4-FFF2-40B4-BE49-F238E27FC236}">
                  <a16:creationId xmlns:a16="http://schemas.microsoft.com/office/drawing/2014/main" id="{8B267BEB-D069-8211-1D4E-0389FB9888DD}"/>
                </a:ext>
              </a:extLst>
            </p:cNvPr>
            <p:cNvSpPr/>
            <p:nvPr/>
          </p:nvSpPr>
          <p:spPr>
            <a:xfrm>
              <a:off x="3584234" y="3720740"/>
              <a:ext cx="348363" cy="472670"/>
            </a:xfrm>
            <a:custGeom>
              <a:avLst/>
              <a:gdLst/>
              <a:ahLst/>
              <a:cxnLst/>
              <a:rect l="l" t="t" r="r" b="b"/>
              <a:pathLst>
                <a:path w="4503" h="6110" extrusionOk="0">
                  <a:moveTo>
                    <a:pt x="660" y="0"/>
                  </a:moveTo>
                  <a:cubicBezTo>
                    <a:pt x="639" y="0"/>
                    <a:pt x="619" y="10"/>
                    <a:pt x="606" y="34"/>
                  </a:cubicBezTo>
                  <a:cubicBezTo>
                    <a:pt x="504" y="216"/>
                    <a:pt x="0" y="1136"/>
                    <a:pt x="58" y="1369"/>
                  </a:cubicBezTo>
                  <a:cubicBezTo>
                    <a:pt x="92" y="1508"/>
                    <a:pt x="322" y="1586"/>
                    <a:pt x="697" y="1698"/>
                  </a:cubicBezTo>
                  <a:cubicBezTo>
                    <a:pt x="868" y="1749"/>
                    <a:pt x="1127" y="1827"/>
                    <a:pt x="1152" y="1871"/>
                  </a:cubicBezTo>
                  <a:cubicBezTo>
                    <a:pt x="1148" y="1940"/>
                    <a:pt x="1051" y="2177"/>
                    <a:pt x="965" y="2385"/>
                  </a:cubicBezTo>
                  <a:cubicBezTo>
                    <a:pt x="790" y="2807"/>
                    <a:pt x="718" y="3000"/>
                    <a:pt x="747" y="3086"/>
                  </a:cubicBezTo>
                  <a:cubicBezTo>
                    <a:pt x="777" y="3170"/>
                    <a:pt x="925" y="3213"/>
                    <a:pt x="1457" y="3323"/>
                  </a:cubicBezTo>
                  <a:cubicBezTo>
                    <a:pt x="1692" y="3372"/>
                    <a:pt x="2044" y="3446"/>
                    <a:pt x="2114" y="3496"/>
                  </a:cubicBezTo>
                  <a:cubicBezTo>
                    <a:pt x="2107" y="3554"/>
                    <a:pt x="2063" y="3705"/>
                    <a:pt x="2023" y="3840"/>
                  </a:cubicBezTo>
                  <a:cubicBezTo>
                    <a:pt x="1932" y="4141"/>
                    <a:pt x="1819" y="4516"/>
                    <a:pt x="1845" y="4722"/>
                  </a:cubicBezTo>
                  <a:cubicBezTo>
                    <a:pt x="1876" y="4960"/>
                    <a:pt x="2378" y="4983"/>
                    <a:pt x="3032" y="4988"/>
                  </a:cubicBezTo>
                  <a:cubicBezTo>
                    <a:pt x="3170" y="4988"/>
                    <a:pt x="3322" y="4990"/>
                    <a:pt x="3393" y="4999"/>
                  </a:cubicBezTo>
                  <a:cubicBezTo>
                    <a:pt x="3375" y="5058"/>
                    <a:pt x="3335" y="5166"/>
                    <a:pt x="3301" y="5258"/>
                  </a:cubicBezTo>
                  <a:cubicBezTo>
                    <a:pt x="3162" y="5629"/>
                    <a:pt x="3065" y="5900"/>
                    <a:pt x="3105" y="6019"/>
                  </a:cubicBezTo>
                  <a:cubicBezTo>
                    <a:pt x="3127" y="6079"/>
                    <a:pt x="3211" y="6110"/>
                    <a:pt x="3358" y="6110"/>
                  </a:cubicBezTo>
                  <a:cubicBezTo>
                    <a:pt x="3581" y="6110"/>
                    <a:pt x="3945" y="6043"/>
                    <a:pt x="4448" y="5907"/>
                  </a:cubicBezTo>
                  <a:cubicBezTo>
                    <a:pt x="4482" y="5899"/>
                    <a:pt x="4502" y="5862"/>
                    <a:pt x="4493" y="5828"/>
                  </a:cubicBezTo>
                  <a:cubicBezTo>
                    <a:pt x="4485" y="5800"/>
                    <a:pt x="4458" y="5780"/>
                    <a:pt x="4430" y="5780"/>
                  </a:cubicBezTo>
                  <a:cubicBezTo>
                    <a:pt x="4425" y="5780"/>
                    <a:pt x="4420" y="5781"/>
                    <a:pt x="4414" y="5782"/>
                  </a:cubicBezTo>
                  <a:cubicBezTo>
                    <a:pt x="3989" y="5897"/>
                    <a:pt x="3502" y="5990"/>
                    <a:pt x="3307" y="5990"/>
                  </a:cubicBezTo>
                  <a:cubicBezTo>
                    <a:pt x="3267" y="5990"/>
                    <a:pt x="3240" y="5986"/>
                    <a:pt x="3227" y="5977"/>
                  </a:cubicBezTo>
                  <a:cubicBezTo>
                    <a:pt x="3199" y="5893"/>
                    <a:pt x="3343" y="5510"/>
                    <a:pt x="3421" y="5304"/>
                  </a:cubicBezTo>
                  <a:cubicBezTo>
                    <a:pt x="3505" y="5079"/>
                    <a:pt x="3535" y="4996"/>
                    <a:pt x="3531" y="4951"/>
                  </a:cubicBezTo>
                  <a:cubicBezTo>
                    <a:pt x="3521" y="4861"/>
                    <a:pt x="3428" y="4861"/>
                    <a:pt x="3032" y="4859"/>
                  </a:cubicBezTo>
                  <a:cubicBezTo>
                    <a:pt x="2720" y="4856"/>
                    <a:pt x="1992" y="4851"/>
                    <a:pt x="1973" y="4706"/>
                  </a:cubicBezTo>
                  <a:cubicBezTo>
                    <a:pt x="1950" y="4527"/>
                    <a:pt x="2064" y="4151"/>
                    <a:pt x="2146" y="3876"/>
                  </a:cubicBezTo>
                  <a:cubicBezTo>
                    <a:pt x="2210" y="3662"/>
                    <a:pt x="2246" y="3538"/>
                    <a:pt x="2243" y="3476"/>
                  </a:cubicBezTo>
                  <a:cubicBezTo>
                    <a:pt x="2237" y="3363"/>
                    <a:pt x="2041" y="3312"/>
                    <a:pt x="1484" y="3196"/>
                  </a:cubicBezTo>
                  <a:cubicBezTo>
                    <a:pt x="1263" y="3150"/>
                    <a:pt x="933" y="3082"/>
                    <a:pt x="869" y="3036"/>
                  </a:cubicBezTo>
                  <a:cubicBezTo>
                    <a:pt x="868" y="2956"/>
                    <a:pt x="997" y="2643"/>
                    <a:pt x="1084" y="2435"/>
                  </a:cubicBezTo>
                  <a:cubicBezTo>
                    <a:pt x="1205" y="2145"/>
                    <a:pt x="1278" y="1962"/>
                    <a:pt x="1281" y="1876"/>
                  </a:cubicBezTo>
                  <a:cubicBezTo>
                    <a:pt x="1286" y="1745"/>
                    <a:pt x="1087" y="1680"/>
                    <a:pt x="734" y="1574"/>
                  </a:cubicBezTo>
                  <a:cubicBezTo>
                    <a:pt x="535" y="1515"/>
                    <a:pt x="203" y="1415"/>
                    <a:pt x="183" y="1337"/>
                  </a:cubicBezTo>
                  <a:cubicBezTo>
                    <a:pt x="150" y="1202"/>
                    <a:pt x="476" y="533"/>
                    <a:pt x="718" y="98"/>
                  </a:cubicBezTo>
                  <a:cubicBezTo>
                    <a:pt x="747" y="46"/>
                    <a:pt x="703" y="0"/>
                    <a:pt x="66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8" name="Google Shape;1478;p43">
            <a:extLst>
              <a:ext uri="{FF2B5EF4-FFF2-40B4-BE49-F238E27FC236}">
                <a16:creationId xmlns:a16="http://schemas.microsoft.com/office/drawing/2014/main" id="{A615EBA6-D723-C03C-F4BA-AB041F6887D5}"/>
              </a:ext>
            </a:extLst>
          </p:cNvPr>
          <p:cNvGrpSpPr/>
          <p:nvPr/>
        </p:nvGrpSpPr>
        <p:grpSpPr>
          <a:xfrm>
            <a:off x="8281975" y="407950"/>
            <a:ext cx="489850" cy="1280369"/>
            <a:chOff x="8281975" y="407950"/>
            <a:chExt cx="489850" cy="1280369"/>
          </a:xfrm>
        </p:grpSpPr>
        <p:sp>
          <p:nvSpPr>
            <p:cNvPr id="1479" name="Google Shape;1479;p43">
              <a:extLst>
                <a:ext uri="{FF2B5EF4-FFF2-40B4-BE49-F238E27FC236}">
                  <a16:creationId xmlns:a16="http://schemas.microsoft.com/office/drawing/2014/main" id="{9B6F5ADE-7DD8-FEA9-3385-8618186FB7BB}"/>
                </a:ext>
              </a:extLst>
            </p:cNvPr>
            <p:cNvSpPr/>
            <p:nvPr/>
          </p:nvSpPr>
          <p:spPr>
            <a:xfrm>
              <a:off x="8448305" y="447168"/>
              <a:ext cx="161758" cy="187265"/>
            </a:xfrm>
            <a:custGeom>
              <a:avLst/>
              <a:gdLst/>
              <a:ahLst/>
              <a:cxnLst/>
              <a:rect l="l" t="t" r="r" b="b"/>
              <a:pathLst>
                <a:path w="1522" h="1762" extrusionOk="0">
                  <a:moveTo>
                    <a:pt x="688" y="0"/>
                  </a:moveTo>
                  <a:cubicBezTo>
                    <a:pt x="0" y="0"/>
                    <a:pt x="114" y="1147"/>
                    <a:pt x="114" y="1147"/>
                  </a:cubicBezTo>
                  <a:cubicBezTo>
                    <a:pt x="113" y="1577"/>
                    <a:pt x="479" y="1762"/>
                    <a:pt x="837" y="1762"/>
                  </a:cubicBezTo>
                  <a:cubicBezTo>
                    <a:pt x="1183" y="1762"/>
                    <a:pt x="1522" y="1590"/>
                    <a:pt x="1518" y="1300"/>
                  </a:cubicBezTo>
                  <a:cubicBezTo>
                    <a:pt x="1514" y="989"/>
                    <a:pt x="1299" y="870"/>
                    <a:pt x="1099" y="870"/>
                  </a:cubicBezTo>
                  <a:cubicBezTo>
                    <a:pt x="1086" y="870"/>
                    <a:pt x="1073" y="870"/>
                    <a:pt x="1061" y="871"/>
                  </a:cubicBezTo>
                  <a:cubicBezTo>
                    <a:pt x="1045" y="866"/>
                    <a:pt x="1027" y="863"/>
                    <a:pt x="1009" y="861"/>
                  </a:cubicBezTo>
                  <a:cubicBezTo>
                    <a:pt x="1153" y="560"/>
                    <a:pt x="1241" y="115"/>
                    <a:pt x="875" y="25"/>
                  </a:cubicBezTo>
                  <a:cubicBezTo>
                    <a:pt x="807" y="8"/>
                    <a:pt x="744" y="0"/>
                    <a:pt x="68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3">
              <a:extLst>
                <a:ext uri="{FF2B5EF4-FFF2-40B4-BE49-F238E27FC236}">
                  <a16:creationId xmlns:a16="http://schemas.microsoft.com/office/drawing/2014/main" id="{5FCFA285-D5BE-B246-355B-D1A6F1AF0870}"/>
                </a:ext>
              </a:extLst>
            </p:cNvPr>
            <p:cNvSpPr/>
            <p:nvPr/>
          </p:nvSpPr>
          <p:spPr>
            <a:xfrm>
              <a:off x="8282188" y="538570"/>
              <a:ext cx="223719" cy="178869"/>
            </a:xfrm>
            <a:custGeom>
              <a:avLst/>
              <a:gdLst/>
              <a:ahLst/>
              <a:cxnLst/>
              <a:rect l="l" t="t" r="r" b="b"/>
              <a:pathLst>
                <a:path w="2105" h="1683" extrusionOk="0">
                  <a:moveTo>
                    <a:pt x="622" y="1"/>
                  </a:moveTo>
                  <a:cubicBezTo>
                    <a:pt x="413" y="1"/>
                    <a:pt x="220" y="99"/>
                    <a:pt x="120" y="402"/>
                  </a:cubicBezTo>
                  <a:cubicBezTo>
                    <a:pt x="1" y="758"/>
                    <a:pt x="425" y="920"/>
                    <a:pt x="755" y="960"/>
                  </a:cubicBezTo>
                  <a:cubicBezTo>
                    <a:pt x="748" y="976"/>
                    <a:pt x="742" y="994"/>
                    <a:pt x="736" y="1011"/>
                  </a:cubicBezTo>
                  <a:cubicBezTo>
                    <a:pt x="611" y="1178"/>
                    <a:pt x="577" y="1446"/>
                    <a:pt x="855" y="1626"/>
                  </a:cubicBezTo>
                  <a:cubicBezTo>
                    <a:pt x="915" y="1665"/>
                    <a:pt x="980" y="1683"/>
                    <a:pt x="1046" y="1683"/>
                  </a:cubicBezTo>
                  <a:cubicBezTo>
                    <a:pt x="1530" y="1683"/>
                    <a:pt x="2104" y="752"/>
                    <a:pt x="1474" y="356"/>
                  </a:cubicBezTo>
                  <a:lnTo>
                    <a:pt x="1474" y="356"/>
                  </a:lnTo>
                  <a:cubicBezTo>
                    <a:pt x="1474" y="356"/>
                    <a:pt x="1474" y="356"/>
                    <a:pt x="1474" y="356"/>
                  </a:cubicBezTo>
                  <a:cubicBezTo>
                    <a:pt x="1474" y="356"/>
                    <a:pt x="1018" y="1"/>
                    <a:pt x="622"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3">
              <a:extLst>
                <a:ext uri="{FF2B5EF4-FFF2-40B4-BE49-F238E27FC236}">
                  <a16:creationId xmlns:a16="http://schemas.microsoft.com/office/drawing/2014/main" id="{64AA23C5-AF36-15DF-8535-F5989D1502E6}"/>
                </a:ext>
              </a:extLst>
            </p:cNvPr>
            <p:cNvSpPr/>
            <p:nvPr/>
          </p:nvSpPr>
          <p:spPr>
            <a:xfrm>
              <a:off x="8406643" y="407950"/>
              <a:ext cx="50908" cy="130724"/>
            </a:xfrm>
            <a:custGeom>
              <a:avLst/>
              <a:gdLst/>
              <a:ahLst/>
              <a:cxnLst/>
              <a:rect l="l" t="t" r="r" b="b"/>
              <a:pathLst>
                <a:path w="479" h="1230" extrusionOk="0">
                  <a:moveTo>
                    <a:pt x="390" y="1"/>
                  </a:moveTo>
                  <a:cubicBezTo>
                    <a:pt x="385" y="1"/>
                    <a:pt x="380" y="1"/>
                    <a:pt x="375" y="2"/>
                  </a:cubicBezTo>
                  <a:cubicBezTo>
                    <a:pt x="295" y="16"/>
                    <a:pt x="226" y="64"/>
                    <a:pt x="184" y="133"/>
                  </a:cubicBezTo>
                  <a:cubicBezTo>
                    <a:pt x="1" y="431"/>
                    <a:pt x="210" y="1153"/>
                    <a:pt x="219" y="1183"/>
                  </a:cubicBezTo>
                  <a:cubicBezTo>
                    <a:pt x="228" y="1216"/>
                    <a:pt x="254" y="1230"/>
                    <a:pt x="279" y="1230"/>
                  </a:cubicBezTo>
                  <a:cubicBezTo>
                    <a:pt x="318" y="1230"/>
                    <a:pt x="358" y="1197"/>
                    <a:pt x="343" y="1147"/>
                  </a:cubicBezTo>
                  <a:cubicBezTo>
                    <a:pt x="286" y="954"/>
                    <a:pt x="167" y="409"/>
                    <a:pt x="295" y="202"/>
                  </a:cubicBezTo>
                  <a:cubicBezTo>
                    <a:pt x="316" y="163"/>
                    <a:pt x="354" y="136"/>
                    <a:pt x="398" y="129"/>
                  </a:cubicBezTo>
                  <a:cubicBezTo>
                    <a:pt x="479" y="115"/>
                    <a:pt x="463" y="1"/>
                    <a:pt x="39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3">
              <a:extLst>
                <a:ext uri="{FF2B5EF4-FFF2-40B4-BE49-F238E27FC236}">
                  <a16:creationId xmlns:a16="http://schemas.microsoft.com/office/drawing/2014/main" id="{28F1B2CE-A2D0-E756-53C8-9D07079B2D27}"/>
                </a:ext>
              </a:extLst>
            </p:cNvPr>
            <p:cNvSpPr/>
            <p:nvPr/>
          </p:nvSpPr>
          <p:spPr>
            <a:xfrm>
              <a:off x="8323850" y="475439"/>
              <a:ext cx="98096" cy="72802"/>
            </a:xfrm>
            <a:custGeom>
              <a:avLst/>
              <a:gdLst/>
              <a:ahLst/>
              <a:cxnLst/>
              <a:rect l="l" t="t" r="r" b="b"/>
              <a:pathLst>
                <a:path w="923" h="685" extrusionOk="0">
                  <a:moveTo>
                    <a:pt x="156" y="1"/>
                  </a:moveTo>
                  <a:cubicBezTo>
                    <a:pt x="124" y="1"/>
                    <a:pt x="92" y="4"/>
                    <a:pt x="59" y="10"/>
                  </a:cubicBezTo>
                  <a:cubicBezTo>
                    <a:pt x="25" y="17"/>
                    <a:pt x="1" y="52"/>
                    <a:pt x="9" y="88"/>
                  </a:cubicBezTo>
                  <a:cubicBezTo>
                    <a:pt x="16" y="118"/>
                    <a:pt x="41" y="139"/>
                    <a:pt x="71" y="139"/>
                  </a:cubicBezTo>
                  <a:cubicBezTo>
                    <a:pt x="75" y="139"/>
                    <a:pt x="80" y="138"/>
                    <a:pt x="85" y="137"/>
                  </a:cubicBezTo>
                  <a:cubicBezTo>
                    <a:pt x="108" y="133"/>
                    <a:pt x="130" y="131"/>
                    <a:pt x="153" y="131"/>
                  </a:cubicBezTo>
                  <a:cubicBezTo>
                    <a:pt x="505" y="131"/>
                    <a:pt x="788" y="644"/>
                    <a:pt x="792" y="651"/>
                  </a:cubicBezTo>
                  <a:cubicBezTo>
                    <a:pt x="803" y="671"/>
                    <a:pt x="825" y="684"/>
                    <a:pt x="848" y="684"/>
                  </a:cubicBezTo>
                  <a:cubicBezTo>
                    <a:pt x="859" y="684"/>
                    <a:pt x="870" y="681"/>
                    <a:pt x="879" y="676"/>
                  </a:cubicBezTo>
                  <a:cubicBezTo>
                    <a:pt x="911" y="659"/>
                    <a:pt x="923" y="620"/>
                    <a:pt x="906" y="588"/>
                  </a:cubicBezTo>
                  <a:cubicBezTo>
                    <a:pt x="892" y="563"/>
                    <a:pt x="584" y="1"/>
                    <a:pt x="15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3">
              <a:extLst>
                <a:ext uri="{FF2B5EF4-FFF2-40B4-BE49-F238E27FC236}">
                  <a16:creationId xmlns:a16="http://schemas.microsoft.com/office/drawing/2014/main" id="{4720B47E-4AA9-19AE-4C88-9E77E70ADBEA}"/>
                </a:ext>
              </a:extLst>
            </p:cNvPr>
            <p:cNvSpPr/>
            <p:nvPr/>
          </p:nvSpPr>
          <p:spPr>
            <a:xfrm>
              <a:off x="8538857" y="721692"/>
              <a:ext cx="43681" cy="21256"/>
            </a:xfrm>
            <a:custGeom>
              <a:avLst/>
              <a:gdLst/>
              <a:ahLst/>
              <a:cxnLst/>
              <a:rect l="l" t="t" r="r" b="b"/>
              <a:pathLst>
                <a:path w="411" h="200" extrusionOk="0">
                  <a:moveTo>
                    <a:pt x="70" y="0"/>
                  </a:moveTo>
                  <a:cubicBezTo>
                    <a:pt x="41" y="0"/>
                    <a:pt x="14" y="22"/>
                    <a:pt x="8" y="53"/>
                  </a:cubicBezTo>
                  <a:cubicBezTo>
                    <a:pt x="0" y="88"/>
                    <a:pt x="23" y="122"/>
                    <a:pt x="58" y="129"/>
                  </a:cubicBezTo>
                  <a:cubicBezTo>
                    <a:pt x="139" y="146"/>
                    <a:pt x="221" y="168"/>
                    <a:pt x="300" y="196"/>
                  </a:cubicBezTo>
                  <a:cubicBezTo>
                    <a:pt x="306" y="199"/>
                    <a:pt x="313" y="200"/>
                    <a:pt x="321" y="200"/>
                  </a:cubicBezTo>
                  <a:cubicBezTo>
                    <a:pt x="393" y="199"/>
                    <a:pt x="411" y="98"/>
                    <a:pt x="342" y="74"/>
                  </a:cubicBezTo>
                  <a:cubicBezTo>
                    <a:pt x="258" y="43"/>
                    <a:pt x="171" y="21"/>
                    <a:pt x="84" y="2"/>
                  </a:cubicBezTo>
                  <a:cubicBezTo>
                    <a:pt x="80" y="1"/>
                    <a:pt x="75" y="0"/>
                    <a:pt x="7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3">
              <a:extLst>
                <a:ext uri="{FF2B5EF4-FFF2-40B4-BE49-F238E27FC236}">
                  <a16:creationId xmlns:a16="http://schemas.microsoft.com/office/drawing/2014/main" id="{CB3E1163-1F84-D014-80BF-8AF0B523D4C0}"/>
                </a:ext>
              </a:extLst>
            </p:cNvPr>
            <p:cNvSpPr/>
            <p:nvPr/>
          </p:nvSpPr>
          <p:spPr>
            <a:xfrm>
              <a:off x="8720916" y="1564183"/>
              <a:ext cx="31565" cy="37517"/>
            </a:xfrm>
            <a:custGeom>
              <a:avLst/>
              <a:gdLst/>
              <a:ahLst/>
              <a:cxnLst/>
              <a:rect l="l" t="t" r="r" b="b"/>
              <a:pathLst>
                <a:path w="297" h="353" extrusionOk="0">
                  <a:moveTo>
                    <a:pt x="223" y="1"/>
                  </a:moveTo>
                  <a:cubicBezTo>
                    <a:pt x="199" y="1"/>
                    <a:pt x="177" y="13"/>
                    <a:pt x="165" y="36"/>
                  </a:cubicBezTo>
                  <a:cubicBezTo>
                    <a:pt x="127" y="111"/>
                    <a:pt x="84" y="181"/>
                    <a:pt x="36" y="250"/>
                  </a:cubicBezTo>
                  <a:cubicBezTo>
                    <a:pt x="0" y="300"/>
                    <a:pt x="45" y="352"/>
                    <a:pt x="91" y="352"/>
                  </a:cubicBezTo>
                  <a:cubicBezTo>
                    <a:pt x="110" y="352"/>
                    <a:pt x="129" y="344"/>
                    <a:pt x="143" y="324"/>
                  </a:cubicBezTo>
                  <a:cubicBezTo>
                    <a:pt x="193" y="251"/>
                    <a:pt x="239" y="175"/>
                    <a:pt x="280" y="95"/>
                  </a:cubicBezTo>
                  <a:cubicBezTo>
                    <a:pt x="296" y="64"/>
                    <a:pt x="284" y="24"/>
                    <a:pt x="252" y="8"/>
                  </a:cubicBezTo>
                  <a:cubicBezTo>
                    <a:pt x="243" y="3"/>
                    <a:pt x="233" y="1"/>
                    <a:pt x="223"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3">
              <a:extLst>
                <a:ext uri="{FF2B5EF4-FFF2-40B4-BE49-F238E27FC236}">
                  <a16:creationId xmlns:a16="http://schemas.microsoft.com/office/drawing/2014/main" id="{11D9E390-2AF1-09EF-1BCA-B567599708F9}"/>
                </a:ext>
              </a:extLst>
            </p:cNvPr>
            <p:cNvSpPr/>
            <p:nvPr/>
          </p:nvSpPr>
          <p:spPr>
            <a:xfrm>
              <a:off x="8627814" y="778234"/>
              <a:ext cx="26783" cy="39430"/>
            </a:xfrm>
            <a:custGeom>
              <a:avLst/>
              <a:gdLst/>
              <a:ahLst/>
              <a:cxnLst/>
              <a:rect l="l" t="t" r="r" b="b"/>
              <a:pathLst>
                <a:path w="252" h="371" extrusionOk="0">
                  <a:moveTo>
                    <a:pt x="88" y="1"/>
                  </a:moveTo>
                  <a:cubicBezTo>
                    <a:pt x="44" y="1"/>
                    <a:pt x="0" y="47"/>
                    <a:pt x="29" y="98"/>
                  </a:cubicBezTo>
                  <a:cubicBezTo>
                    <a:pt x="70" y="168"/>
                    <a:pt x="99" y="243"/>
                    <a:pt x="118" y="322"/>
                  </a:cubicBezTo>
                  <a:cubicBezTo>
                    <a:pt x="124" y="351"/>
                    <a:pt x="150" y="371"/>
                    <a:pt x="180" y="371"/>
                  </a:cubicBezTo>
                  <a:cubicBezTo>
                    <a:pt x="186" y="371"/>
                    <a:pt x="191" y="371"/>
                    <a:pt x="195" y="370"/>
                  </a:cubicBezTo>
                  <a:cubicBezTo>
                    <a:pt x="230" y="360"/>
                    <a:pt x="251" y="326"/>
                    <a:pt x="243" y="291"/>
                  </a:cubicBezTo>
                  <a:cubicBezTo>
                    <a:pt x="222" y="201"/>
                    <a:pt x="187" y="114"/>
                    <a:pt x="142" y="34"/>
                  </a:cubicBezTo>
                  <a:cubicBezTo>
                    <a:pt x="128" y="11"/>
                    <a:pt x="108" y="1"/>
                    <a:pt x="8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3">
              <a:extLst>
                <a:ext uri="{FF2B5EF4-FFF2-40B4-BE49-F238E27FC236}">
                  <a16:creationId xmlns:a16="http://schemas.microsoft.com/office/drawing/2014/main" id="{05C031B8-8A43-4E23-2570-E58839A45453}"/>
                </a:ext>
              </a:extLst>
            </p:cNvPr>
            <p:cNvSpPr/>
            <p:nvPr/>
          </p:nvSpPr>
          <p:spPr>
            <a:xfrm>
              <a:off x="8484547" y="716697"/>
              <a:ext cx="44212" cy="14879"/>
            </a:xfrm>
            <a:custGeom>
              <a:avLst/>
              <a:gdLst/>
              <a:ahLst/>
              <a:cxnLst/>
              <a:rect l="l" t="t" r="r" b="b"/>
              <a:pathLst>
                <a:path w="416" h="140" extrusionOk="0">
                  <a:moveTo>
                    <a:pt x="135" y="1"/>
                  </a:moveTo>
                  <a:cubicBezTo>
                    <a:pt x="111" y="1"/>
                    <a:pt x="87" y="1"/>
                    <a:pt x="63" y="2"/>
                  </a:cubicBezTo>
                  <a:cubicBezTo>
                    <a:pt x="27" y="4"/>
                    <a:pt x="1" y="34"/>
                    <a:pt x="2" y="69"/>
                  </a:cubicBezTo>
                  <a:cubicBezTo>
                    <a:pt x="3" y="104"/>
                    <a:pt x="31" y="131"/>
                    <a:pt x="65" y="131"/>
                  </a:cubicBezTo>
                  <a:cubicBezTo>
                    <a:pt x="67" y="131"/>
                    <a:pt x="68" y="131"/>
                    <a:pt x="70" y="131"/>
                  </a:cubicBezTo>
                  <a:cubicBezTo>
                    <a:pt x="87" y="130"/>
                    <a:pt x="105" y="130"/>
                    <a:pt x="122" y="130"/>
                  </a:cubicBezTo>
                  <a:cubicBezTo>
                    <a:pt x="188" y="130"/>
                    <a:pt x="254" y="134"/>
                    <a:pt x="320" y="140"/>
                  </a:cubicBezTo>
                  <a:lnTo>
                    <a:pt x="325" y="140"/>
                  </a:lnTo>
                  <a:cubicBezTo>
                    <a:pt x="326" y="140"/>
                    <a:pt x="326" y="140"/>
                    <a:pt x="327" y="140"/>
                  </a:cubicBezTo>
                  <a:cubicBezTo>
                    <a:pt x="410" y="140"/>
                    <a:pt x="416" y="16"/>
                    <a:pt x="332" y="10"/>
                  </a:cubicBezTo>
                  <a:cubicBezTo>
                    <a:pt x="266" y="4"/>
                    <a:pt x="201" y="1"/>
                    <a:pt x="13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3">
              <a:extLst>
                <a:ext uri="{FF2B5EF4-FFF2-40B4-BE49-F238E27FC236}">
                  <a16:creationId xmlns:a16="http://schemas.microsoft.com/office/drawing/2014/main" id="{61BBF36E-EECB-0539-A8FE-F353B86420E1}"/>
                </a:ext>
              </a:extLst>
            </p:cNvPr>
            <p:cNvSpPr/>
            <p:nvPr/>
          </p:nvSpPr>
          <p:spPr>
            <a:xfrm>
              <a:off x="8538963" y="985163"/>
              <a:ext cx="68125" cy="36135"/>
            </a:xfrm>
            <a:custGeom>
              <a:avLst/>
              <a:gdLst/>
              <a:ahLst/>
              <a:cxnLst/>
              <a:rect l="l" t="t" r="r" b="b"/>
              <a:pathLst>
                <a:path w="641" h="340" extrusionOk="0">
                  <a:moveTo>
                    <a:pt x="551" y="0"/>
                  </a:moveTo>
                  <a:cubicBezTo>
                    <a:pt x="532" y="0"/>
                    <a:pt x="513" y="9"/>
                    <a:pt x="499" y="30"/>
                  </a:cubicBezTo>
                  <a:cubicBezTo>
                    <a:pt x="468" y="76"/>
                    <a:pt x="436" y="122"/>
                    <a:pt x="403" y="166"/>
                  </a:cubicBezTo>
                  <a:cubicBezTo>
                    <a:pt x="392" y="147"/>
                    <a:pt x="372" y="134"/>
                    <a:pt x="351" y="132"/>
                  </a:cubicBezTo>
                  <a:cubicBezTo>
                    <a:pt x="333" y="131"/>
                    <a:pt x="315" y="131"/>
                    <a:pt x="297" y="131"/>
                  </a:cubicBezTo>
                  <a:cubicBezTo>
                    <a:pt x="221" y="131"/>
                    <a:pt x="145" y="142"/>
                    <a:pt x="71" y="166"/>
                  </a:cubicBezTo>
                  <a:cubicBezTo>
                    <a:pt x="0" y="192"/>
                    <a:pt x="26" y="291"/>
                    <a:pt x="91" y="291"/>
                  </a:cubicBezTo>
                  <a:cubicBezTo>
                    <a:pt x="97" y="291"/>
                    <a:pt x="104" y="291"/>
                    <a:pt x="110" y="289"/>
                  </a:cubicBezTo>
                  <a:cubicBezTo>
                    <a:pt x="170" y="270"/>
                    <a:pt x="232" y="261"/>
                    <a:pt x="294" y="261"/>
                  </a:cubicBezTo>
                  <a:cubicBezTo>
                    <a:pt x="308" y="261"/>
                    <a:pt x="322" y="261"/>
                    <a:pt x="336" y="262"/>
                  </a:cubicBezTo>
                  <a:cubicBezTo>
                    <a:pt x="328" y="307"/>
                    <a:pt x="364" y="340"/>
                    <a:pt x="401" y="340"/>
                  </a:cubicBezTo>
                  <a:cubicBezTo>
                    <a:pt x="419" y="340"/>
                    <a:pt x="437" y="332"/>
                    <a:pt x="451" y="316"/>
                  </a:cubicBezTo>
                  <a:cubicBezTo>
                    <a:pt x="504" y="249"/>
                    <a:pt x="557" y="177"/>
                    <a:pt x="607" y="102"/>
                  </a:cubicBezTo>
                  <a:cubicBezTo>
                    <a:pt x="641" y="51"/>
                    <a:pt x="596" y="0"/>
                    <a:pt x="551"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3">
              <a:extLst>
                <a:ext uri="{FF2B5EF4-FFF2-40B4-BE49-F238E27FC236}">
                  <a16:creationId xmlns:a16="http://schemas.microsoft.com/office/drawing/2014/main" id="{77DA94FD-BDC3-1F89-7823-801B59AA60E8}"/>
                </a:ext>
              </a:extLst>
            </p:cNvPr>
            <p:cNvSpPr/>
            <p:nvPr/>
          </p:nvSpPr>
          <p:spPr>
            <a:xfrm>
              <a:off x="8587640" y="740291"/>
              <a:ext cx="41874" cy="30290"/>
            </a:xfrm>
            <a:custGeom>
              <a:avLst/>
              <a:gdLst/>
              <a:ahLst/>
              <a:cxnLst/>
              <a:rect l="l" t="t" r="r" b="b"/>
              <a:pathLst>
                <a:path w="394" h="285" extrusionOk="0">
                  <a:moveTo>
                    <a:pt x="94" y="1"/>
                  </a:moveTo>
                  <a:cubicBezTo>
                    <a:pt x="37" y="1"/>
                    <a:pt x="0" y="88"/>
                    <a:pt x="65" y="124"/>
                  </a:cubicBezTo>
                  <a:cubicBezTo>
                    <a:pt x="136" y="164"/>
                    <a:pt x="200" y="212"/>
                    <a:pt x="260" y="268"/>
                  </a:cubicBezTo>
                  <a:cubicBezTo>
                    <a:pt x="274" y="280"/>
                    <a:pt x="288" y="285"/>
                    <a:pt x="302" y="285"/>
                  </a:cubicBezTo>
                  <a:cubicBezTo>
                    <a:pt x="352" y="285"/>
                    <a:pt x="394" y="221"/>
                    <a:pt x="349" y="175"/>
                  </a:cubicBezTo>
                  <a:cubicBezTo>
                    <a:pt x="283" y="112"/>
                    <a:pt x="210" y="57"/>
                    <a:pt x="129" y="11"/>
                  </a:cubicBezTo>
                  <a:cubicBezTo>
                    <a:pt x="117" y="4"/>
                    <a:pt x="105" y="1"/>
                    <a:pt x="94"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3">
              <a:extLst>
                <a:ext uri="{FF2B5EF4-FFF2-40B4-BE49-F238E27FC236}">
                  <a16:creationId xmlns:a16="http://schemas.microsoft.com/office/drawing/2014/main" id="{20DEA418-E84E-6C30-EB3E-267D802B789D}"/>
                </a:ext>
              </a:extLst>
            </p:cNvPr>
            <p:cNvSpPr/>
            <p:nvPr/>
          </p:nvSpPr>
          <p:spPr>
            <a:xfrm>
              <a:off x="8635254" y="1039792"/>
              <a:ext cx="33372" cy="36348"/>
            </a:xfrm>
            <a:custGeom>
              <a:avLst/>
              <a:gdLst/>
              <a:ahLst/>
              <a:cxnLst/>
              <a:rect l="l" t="t" r="r" b="b"/>
              <a:pathLst>
                <a:path w="314" h="342" extrusionOk="0">
                  <a:moveTo>
                    <a:pt x="93" y="0"/>
                  </a:moveTo>
                  <a:cubicBezTo>
                    <a:pt x="45" y="0"/>
                    <a:pt x="0" y="58"/>
                    <a:pt x="41" y="108"/>
                  </a:cubicBezTo>
                  <a:cubicBezTo>
                    <a:pt x="93" y="172"/>
                    <a:pt x="141" y="240"/>
                    <a:pt x="185" y="311"/>
                  </a:cubicBezTo>
                  <a:cubicBezTo>
                    <a:pt x="197" y="330"/>
                    <a:pt x="217" y="342"/>
                    <a:pt x="240" y="342"/>
                  </a:cubicBezTo>
                  <a:cubicBezTo>
                    <a:pt x="252" y="342"/>
                    <a:pt x="264" y="339"/>
                    <a:pt x="274" y="332"/>
                  </a:cubicBezTo>
                  <a:cubicBezTo>
                    <a:pt x="304" y="314"/>
                    <a:pt x="314" y="273"/>
                    <a:pt x="295" y="244"/>
                  </a:cubicBezTo>
                  <a:cubicBezTo>
                    <a:pt x="250" y="167"/>
                    <a:pt x="197" y="94"/>
                    <a:pt x="141" y="25"/>
                  </a:cubicBezTo>
                  <a:cubicBezTo>
                    <a:pt x="127" y="7"/>
                    <a:pt x="110" y="0"/>
                    <a:pt x="93"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3">
              <a:extLst>
                <a:ext uri="{FF2B5EF4-FFF2-40B4-BE49-F238E27FC236}">
                  <a16:creationId xmlns:a16="http://schemas.microsoft.com/office/drawing/2014/main" id="{99C955D5-6691-9E45-A462-49F8B6D89CF7}"/>
                </a:ext>
              </a:extLst>
            </p:cNvPr>
            <p:cNvSpPr/>
            <p:nvPr/>
          </p:nvSpPr>
          <p:spPr>
            <a:xfrm>
              <a:off x="8640780" y="830949"/>
              <a:ext cx="16473" cy="41343"/>
            </a:xfrm>
            <a:custGeom>
              <a:avLst/>
              <a:gdLst/>
              <a:ahLst/>
              <a:cxnLst/>
              <a:rect l="l" t="t" r="r" b="b"/>
              <a:pathLst>
                <a:path w="155" h="389" extrusionOk="0">
                  <a:moveTo>
                    <a:pt x="89" y="1"/>
                  </a:moveTo>
                  <a:cubicBezTo>
                    <a:pt x="53" y="2"/>
                    <a:pt x="24" y="31"/>
                    <a:pt x="25" y="68"/>
                  </a:cubicBezTo>
                  <a:lnTo>
                    <a:pt x="25" y="88"/>
                  </a:lnTo>
                  <a:cubicBezTo>
                    <a:pt x="25" y="162"/>
                    <a:pt x="18" y="239"/>
                    <a:pt x="8" y="313"/>
                  </a:cubicBezTo>
                  <a:cubicBezTo>
                    <a:pt x="0" y="361"/>
                    <a:pt x="37" y="389"/>
                    <a:pt x="73" y="389"/>
                  </a:cubicBezTo>
                  <a:cubicBezTo>
                    <a:pt x="101" y="389"/>
                    <a:pt x="129" y="371"/>
                    <a:pt x="135" y="334"/>
                  </a:cubicBezTo>
                  <a:cubicBezTo>
                    <a:pt x="148" y="252"/>
                    <a:pt x="155" y="169"/>
                    <a:pt x="155" y="88"/>
                  </a:cubicBezTo>
                  <a:lnTo>
                    <a:pt x="155" y="65"/>
                  </a:lnTo>
                  <a:cubicBezTo>
                    <a:pt x="153" y="29"/>
                    <a:pt x="124" y="1"/>
                    <a:pt x="89"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3">
              <a:extLst>
                <a:ext uri="{FF2B5EF4-FFF2-40B4-BE49-F238E27FC236}">
                  <a16:creationId xmlns:a16="http://schemas.microsoft.com/office/drawing/2014/main" id="{74F91C6C-C335-E51A-D945-CAF67170FAE2}"/>
                </a:ext>
              </a:extLst>
            </p:cNvPr>
            <p:cNvSpPr/>
            <p:nvPr/>
          </p:nvSpPr>
          <p:spPr>
            <a:xfrm>
              <a:off x="8497726" y="1014922"/>
              <a:ext cx="37517" cy="34966"/>
            </a:xfrm>
            <a:custGeom>
              <a:avLst/>
              <a:gdLst/>
              <a:ahLst/>
              <a:cxnLst/>
              <a:rect l="l" t="t" r="r" b="b"/>
              <a:pathLst>
                <a:path w="353" h="329" extrusionOk="0">
                  <a:moveTo>
                    <a:pt x="256" y="1"/>
                  </a:moveTo>
                  <a:cubicBezTo>
                    <a:pt x="241" y="1"/>
                    <a:pt x="226" y="6"/>
                    <a:pt x="212" y="20"/>
                  </a:cubicBezTo>
                  <a:cubicBezTo>
                    <a:pt x="139" y="78"/>
                    <a:pt x="77" y="149"/>
                    <a:pt x="28" y="229"/>
                  </a:cubicBezTo>
                  <a:cubicBezTo>
                    <a:pt x="1" y="272"/>
                    <a:pt x="32" y="328"/>
                    <a:pt x="82" y="328"/>
                  </a:cubicBezTo>
                  <a:cubicBezTo>
                    <a:pt x="105" y="328"/>
                    <a:pt x="127" y="316"/>
                    <a:pt x="137" y="296"/>
                  </a:cubicBezTo>
                  <a:cubicBezTo>
                    <a:pt x="179" y="229"/>
                    <a:pt x="232" y="169"/>
                    <a:pt x="294" y="120"/>
                  </a:cubicBezTo>
                  <a:cubicBezTo>
                    <a:pt x="353" y="78"/>
                    <a:pt x="309" y="1"/>
                    <a:pt x="25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3">
              <a:extLst>
                <a:ext uri="{FF2B5EF4-FFF2-40B4-BE49-F238E27FC236}">
                  <a16:creationId xmlns:a16="http://schemas.microsoft.com/office/drawing/2014/main" id="{5893709B-FCF9-1B5C-6191-22A57BD9CBF3}"/>
                </a:ext>
              </a:extLst>
            </p:cNvPr>
            <p:cNvSpPr/>
            <p:nvPr/>
          </p:nvSpPr>
          <p:spPr>
            <a:xfrm>
              <a:off x="8683505" y="1609034"/>
              <a:ext cx="39430" cy="33372"/>
            </a:xfrm>
            <a:custGeom>
              <a:avLst/>
              <a:gdLst/>
              <a:ahLst/>
              <a:cxnLst/>
              <a:rect l="l" t="t" r="r" b="b"/>
              <a:pathLst>
                <a:path w="371" h="314" extrusionOk="0">
                  <a:moveTo>
                    <a:pt x="278" y="1"/>
                  </a:moveTo>
                  <a:cubicBezTo>
                    <a:pt x="262" y="1"/>
                    <a:pt x="245" y="7"/>
                    <a:pt x="231" y="23"/>
                  </a:cubicBezTo>
                  <a:cubicBezTo>
                    <a:pt x="175" y="86"/>
                    <a:pt x="115" y="144"/>
                    <a:pt x="52" y="199"/>
                  </a:cubicBezTo>
                  <a:cubicBezTo>
                    <a:pt x="0" y="244"/>
                    <a:pt x="43" y="314"/>
                    <a:pt x="95" y="314"/>
                  </a:cubicBezTo>
                  <a:cubicBezTo>
                    <a:pt x="108" y="314"/>
                    <a:pt x="123" y="309"/>
                    <a:pt x="136" y="297"/>
                  </a:cubicBezTo>
                  <a:cubicBezTo>
                    <a:pt x="205" y="238"/>
                    <a:pt x="267" y="176"/>
                    <a:pt x="328" y="110"/>
                  </a:cubicBezTo>
                  <a:cubicBezTo>
                    <a:pt x="371" y="62"/>
                    <a:pt x="327" y="1"/>
                    <a:pt x="27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3">
              <a:extLst>
                <a:ext uri="{FF2B5EF4-FFF2-40B4-BE49-F238E27FC236}">
                  <a16:creationId xmlns:a16="http://schemas.microsoft.com/office/drawing/2014/main" id="{DA5BA521-F8B1-FA7C-C8F7-947316B19134}"/>
                </a:ext>
              </a:extLst>
            </p:cNvPr>
            <p:cNvSpPr/>
            <p:nvPr/>
          </p:nvSpPr>
          <p:spPr>
            <a:xfrm>
              <a:off x="8755883" y="1457583"/>
              <a:ext cx="15942" cy="41237"/>
            </a:xfrm>
            <a:custGeom>
              <a:avLst/>
              <a:gdLst/>
              <a:ahLst/>
              <a:cxnLst/>
              <a:rect l="l" t="t" r="r" b="b"/>
              <a:pathLst>
                <a:path w="150" h="388" extrusionOk="0">
                  <a:moveTo>
                    <a:pt x="69" y="1"/>
                  </a:moveTo>
                  <a:cubicBezTo>
                    <a:pt x="66" y="1"/>
                    <a:pt x="63" y="1"/>
                    <a:pt x="60" y="1"/>
                  </a:cubicBezTo>
                  <a:cubicBezTo>
                    <a:pt x="25" y="5"/>
                    <a:pt x="1" y="37"/>
                    <a:pt x="5" y="74"/>
                  </a:cubicBezTo>
                  <a:cubicBezTo>
                    <a:pt x="14" y="147"/>
                    <a:pt x="20" y="221"/>
                    <a:pt x="20" y="295"/>
                  </a:cubicBezTo>
                  <a:lnTo>
                    <a:pt x="20" y="321"/>
                  </a:lnTo>
                  <a:cubicBezTo>
                    <a:pt x="18" y="357"/>
                    <a:pt x="48" y="386"/>
                    <a:pt x="84" y="388"/>
                  </a:cubicBezTo>
                  <a:lnTo>
                    <a:pt x="85" y="388"/>
                  </a:lnTo>
                  <a:cubicBezTo>
                    <a:pt x="120" y="388"/>
                    <a:pt x="148" y="360"/>
                    <a:pt x="149" y="325"/>
                  </a:cubicBezTo>
                  <a:lnTo>
                    <a:pt x="149" y="295"/>
                  </a:lnTo>
                  <a:cubicBezTo>
                    <a:pt x="149" y="215"/>
                    <a:pt x="143" y="135"/>
                    <a:pt x="132" y="56"/>
                  </a:cubicBezTo>
                  <a:cubicBezTo>
                    <a:pt x="128" y="23"/>
                    <a:pt x="100" y="1"/>
                    <a:pt x="69"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3">
              <a:extLst>
                <a:ext uri="{FF2B5EF4-FFF2-40B4-BE49-F238E27FC236}">
                  <a16:creationId xmlns:a16="http://schemas.microsoft.com/office/drawing/2014/main" id="{66AED60D-4D1B-FF8F-6949-20C10D6668E3}"/>
                </a:ext>
              </a:extLst>
            </p:cNvPr>
            <p:cNvSpPr/>
            <p:nvPr/>
          </p:nvSpPr>
          <p:spPr>
            <a:xfrm>
              <a:off x="8714646" y="1355022"/>
              <a:ext cx="31353" cy="38580"/>
            </a:xfrm>
            <a:custGeom>
              <a:avLst/>
              <a:gdLst/>
              <a:ahLst/>
              <a:cxnLst/>
              <a:rect l="l" t="t" r="r" b="b"/>
              <a:pathLst>
                <a:path w="295" h="363" extrusionOk="0">
                  <a:moveTo>
                    <a:pt x="91" y="1"/>
                  </a:moveTo>
                  <a:cubicBezTo>
                    <a:pt x="46" y="1"/>
                    <a:pt x="0" y="49"/>
                    <a:pt x="33" y="101"/>
                  </a:cubicBezTo>
                  <a:cubicBezTo>
                    <a:pt x="75" y="171"/>
                    <a:pt x="115" y="246"/>
                    <a:pt x="154" y="325"/>
                  </a:cubicBezTo>
                  <a:cubicBezTo>
                    <a:pt x="166" y="351"/>
                    <a:pt x="188" y="362"/>
                    <a:pt x="210" y="362"/>
                  </a:cubicBezTo>
                  <a:cubicBezTo>
                    <a:pt x="252" y="362"/>
                    <a:pt x="295" y="320"/>
                    <a:pt x="270" y="269"/>
                  </a:cubicBezTo>
                  <a:cubicBezTo>
                    <a:pt x="230" y="187"/>
                    <a:pt x="187" y="108"/>
                    <a:pt x="146" y="36"/>
                  </a:cubicBezTo>
                  <a:cubicBezTo>
                    <a:pt x="132" y="11"/>
                    <a:pt x="112" y="1"/>
                    <a:pt x="91"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3">
              <a:extLst>
                <a:ext uri="{FF2B5EF4-FFF2-40B4-BE49-F238E27FC236}">
                  <a16:creationId xmlns:a16="http://schemas.microsoft.com/office/drawing/2014/main" id="{7C3D1898-73A8-168D-AD2D-5B9E6387CFFC}"/>
                </a:ext>
              </a:extLst>
            </p:cNvPr>
            <p:cNvSpPr/>
            <p:nvPr/>
          </p:nvSpPr>
          <p:spPr>
            <a:xfrm>
              <a:off x="8627070" y="885578"/>
              <a:ext cx="23594" cy="39961"/>
            </a:xfrm>
            <a:custGeom>
              <a:avLst/>
              <a:gdLst/>
              <a:ahLst/>
              <a:cxnLst/>
              <a:rect l="l" t="t" r="r" b="b"/>
              <a:pathLst>
                <a:path w="222" h="376" extrusionOk="0">
                  <a:moveTo>
                    <a:pt x="146" y="1"/>
                  </a:moveTo>
                  <a:cubicBezTo>
                    <a:pt x="121" y="1"/>
                    <a:pt x="96" y="15"/>
                    <a:pt x="86" y="47"/>
                  </a:cubicBezTo>
                  <a:cubicBezTo>
                    <a:pt x="65" y="128"/>
                    <a:pt x="40" y="210"/>
                    <a:pt x="12" y="289"/>
                  </a:cubicBezTo>
                  <a:cubicBezTo>
                    <a:pt x="0" y="322"/>
                    <a:pt x="18" y="360"/>
                    <a:pt x="51" y="372"/>
                  </a:cubicBezTo>
                  <a:cubicBezTo>
                    <a:pt x="59" y="374"/>
                    <a:pt x="66" y="375"/>
                    <a:pt x="73" y="375"/>
                  </a:cubicBezTo>
                  <a:cubicBezTo>
                    <a:pt x="100" y="375"/>
                    <a:pt x="125" y="359"/>
                    <a:pt x="134" y="332"/>
                  </a:cubicBezTo>
                  <a:cubicBezTo>
                    <a:pt x="163" y="249"/>
                    <a:pt x="190" y="163"/>
                    <a:pt x="212" y="79"/>
                  </a:cubicBezTo>
                  <a:cubicBezTo>
                    <a:pt x="221" y="31"/>
                    <a:pt x="183" y="1"/>
                    <a:pt x="14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3">
              <a:extLst>
                <a:ext uri="{FF2B5EF4-FFF2-40B4-BE49-F238E27FC236}">
                  <a16:creationId xmlns:a16="http://schemas.microsoft.com/office/drawing/2014/main" id="{7EE62D78-828A-3D88-F019-8209ED4AC433}"/>
                </a:ext>
              </a:extLst>
            </p:cNvPr>
            <p:cNvSpPr/>
            <p:nvPr/>
          </p:nvSpPr>
          <p:spPr>
            <a:xfrm>
              <a:off x="8739834" y="1404655"/>
              <a:ext cx="26039" cy="39855"/>
            </a:xfrm>
            <a:custGeom>
              <a:avLst/>
              <a:gdLst/>
              <a:ahLst/>
              <a:cxnLst/>
              <a:rect l="l" t="t" r="r" b="b"/>
              <a:pathLst>
                <a:path w="245" h="375" extrusionOk="0">
                  <a:moveTo>
                    <a:pt x="85" y="0"/>
                  </a:moveTo>
                  <a:cubicBezTo>
                    <a:pt x="43" y="0"/>
                    <a:pt x="1" y="39"/>
                    <a:pt x="22" y="90"/>
                  </a:cubicBezTo>
                  <a:cubicBezTo>
                    <a:pt x="54" y="168"/>
                    <a:pt x="82" y="247"/>
                    <a:pt x="105" y="327"/>
                  </a:cubicBezTo>
                  <a:cubicBezTo>
                    <a:pt x="115" y="360"/>
                    <a:pt x="140" y="374"/>
                    <a:pt x="166" y="374"/>
                  </a:cubicBezTo>
                  <a:cubicBezTo>
                    <a:pt x="205" y="374"/>
                    <a:pt x="244" y="342"/>
                    <a:pt x="231" y="292"/>
                  </a:cubicBezTo>
                  <a:cubicBezTo>
                    <a:pt x="205" y="207"/>
                    <a:pt x="176" y="122"/>
                    <a:pt x="142" y="41"/>
                  </a:cubicBezTo>
                  <a:cubicBezTo>
                    <a:pt x="131" y="12"/>
                    <a:pt x="108" y="0"/>
                    <a:pt x="85"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3">
              <a:extLst>
                <a:ext uri="{FF2B5EF4-FFF2-40B4-BE49-F238E27FC236}">
                  <a16:creationId xmlns:a16="http://schemas.microsoft.com/office/drawing/2014/main" id="{32A1C85B-7BD4-E2FF-362F-758B47726066}"/>
                </a:ext>
              </a:extLst>
            </p:cNvPr>
            <p:cNvSpPr/>
            <p:nvPr/>
          </p:nvSpPr>
          <p:spPr>
            <a:xfrm>
              <a:off x="8666394" y="1246827"/>
              <a:ext cx="25720" cy="39430"/>
            </a:xfrm>
            <a:custGeom>
              <a:avLst/>
              <a:gdLst/>
              <a:ahLst/>
              <a:cxnLst/>
              <a:rect l="l" t="t" r="r" b="b"/>
              <a:pathLst>
                <a:path w="242" h="371" extrusionOk="0">
                  <a:moveTo>
                    <a:pt x="169" y="0"/>
                  </a:moveTo>
                  <a:cubicBezTo>
                    <a:pt x="142" y="0"/>
                    <a:pt x="116" y="18"/>
                    <a:pt x="108" y="46"/>
                  </a:cubicBezTo>
                  <a:cubicBezTo>
                    <a:pt x="81" y="125"/>
                    <a:pt x="50" y="202"/>
                    <a:pt x="15" y="280"/>
                  </a:cubicBezTo>
                  <a:cubicBezTo>
                    <a:pt x="1" y="312"/>
                    <a:pt x="15" y="349"/>
                    <a:pt x="47" y="365"/>
                  </a:cubicBezTo>
                  <a:cubicBezTo>
                    <a:pt x="55" y="368"/>
                    <a:pt x="65" y="371"/>
                    <a:pt x="74" y="371"/>
                  </a:cubicBezTo>
                  <a:cubicBezTo>
                    <a:pt x="100" y="371"/>
                    <a:pt x="122" y="356"/>
                    <a:pt x="133" y="332"/>
                  </a:cubicBezTo>
                  <a:cubicBezTo>
                    <a:pt x="170" y="252"/>
                    <a:pt x="202" y="169"/>
                    <a:pt x="231" y="85"/>
                  </a:cubicBezTo>
                  <a:cubicBezTo>
                    <a:pt x="241" y="51"/>
                    <a:pt x="223" y="15"/>
                    <a:pt x="189" y="3"/>
                  </a:cubicBezTo>
                  <a:cubicBezTo>
                    <a:pt x="183" y="1"/>
                    <a:pt x="176" y="0"/>
                    <a:pt x="169"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3">
              <a:extLst>
                <a:ext uri="{FF2B5EF4-FFF2-40B4-BE49-F238E27FC236}">
                  <a16:creationId xmlns:a16="http://schemas.microsoft.com/office/drawing/2014/main" id="{23BA367E-245A-31D8-73D4-89286510193A}"/>
                </a:ext>
              </a:extLst>
            </p:cNvPr>
            <p:cNvSpPr/>
            <p:nvPr/>
          </p:nvSpPr>
          <p:spPr>
            <a:xfrm>
              <a:off x="8636635" y="1281050"/>
              <a:ext cx="44744" cy="52609"/>
            </a:xfrm>
            <a:custGeom>
              <a:avLst/>
              <a:gdLst/>
              <a:ahLst/>
              <a:cxnLst/>
              <a:rect l="l" t="t" r="r" b="b"/>
              <a:pathLst>
                <a:path w="421" h="495" extrusionOk="0">
                  <a:moveTo>
                    <a:pt x="90" y="1"/>
                  </a:moveTo>
                  <a:cubicBezTo>
                    <a:pt x="22" y="1"/>
                    <a:pt x="0" y="108"/>
                    <a:pt x="76" y="129"/>
                  </a:cubicBezTo>
                  <a:cubicBezTo>
                    <a:pt x="115" y="138"/>
                    <a:pt x="151" y="153"/>
                    <a:pt x="187" y="170"/>
                  </a:cubicBezTo>
                  <a:cubicBezTo>
                    <a:pt x="184" y="173"/>
                    <a:pt x="182" y="177"/>
                    <a:pt x="179" y="181"/>
                  </a:cubicBezTo>
                  <a:cubicBezTo>
                    <a:pt x="136" y="253"/>
                    <a:pt x="89" y="323"/>
                    <a:pt x="39" y="391"/>
                  </a:cubicBezTo>
                  <a:cubicBezTo>
                    <a:pt x="1" y="441"/>
                    <a:pt x="45" y="495"/>
                    <a:pt x="93" y="495"/>
                  </a:cubicBezTo>
                  <a:cubicBezTo>
                    <a:pt x="110" y="495"/>
                    <a:pt x="129" y="487"/>
                    <a:pt x="143" y="469"/>
                  </a:cubicBezTo>
                  <a:cubicBezTo>
                    <a:pt x="196" y="398"/>
                    <a:pt x="246" y="323"/>
                    <a:pt x="291" y="247"/>
                  </a:cubicBezTo>
                  <a:cubicBezTo>
                    <a:pt x="294" y="243"/>
                    <a:pt x="295" y="239"/>
                    <a:pt x="297" y="235"/>
                  </a:cubicBezTo>
                  <a:cubicBezTo>
                    <a:pt x="307" y="240"/>
                    <a:pt x="318" y="243"/>
                    <a:pt x="328" y="243"/>
                  </a:cubicBezTo>
                  <a:cubicBezTo>
                    <a:pt x="384" y="243"/>
                    <a:pt x="420" y="162"/>
                    <a:pt x="362" y="124"/>
                  </a:cubicBezTo>
                  <a:cubicBezTo>
                    <a:pt x="286" y="69"/>
                    <a:pt x="200" y="29"/>
                    <a:pt x="110" y="3"/>
                  </a:cubicBezTo>
                  <a:cubicBezTo>
                    <a:pt x="103" y="1"/>
                    <a:pt x="96" y="1"/>
                    <a:pt x="9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3">
              <a:extLst>
                <a:ext uri="{FF2B5EF4-FFF2-40B4-BE49-F238E27FC236}">
                  <a16:creationId xmlns:a16="http://schemas.microsoft.com/office/drawing/2014/main" id="{5207D861-187A-4DEF-526C-62D580A8B9AD}"/>
                </a:ext>
              </a:extLst>
            </p:cNvPr>
            <p:cNvSpPr/>
            <p:nvPr/>
          </p:nvSpPr>
          <p:spPr>
            <a:xfrm>
              <a:off x="8747487" y="1512318"/>
              <a:ext cx="22531" cy="40493"/>
            </a:xfrm>
            <a:custGeom>
              <a:avLst/>
              <a:gdLst/>
              <a:ahLst/>
              <a:cxnLst/>
              <a:rect l="l" t="t" r="r" b="b"/>
              <a:pathLst>
                <a:path w="212" h="381" extrusionOk="0">
                  <a:moveTo>
                    <a:pt x="137" y="0"/>
                  </a:moveTo>
                  <a:cubicBezTo>
                    <a:pt x="109" y="0"/>
                    <a:pt x="81" y="17"/>
                    <a:pt x="74" y="54"/>
                  </a:cubicBezTo>
                  <a:cubicBezTo>
                    <a:pt x="61" y="136"/>
                    <a:pt x="40" y="216"/>
                    <a:pt x="13" y="295"/>
                  </a:cubicBezTo>
                  <a:cubicBezTo>
                    <a:pt x="1" y="329"/>
                    <a:pt x="20" y="365"/>
                    <a:pt x="53" y="377"/>
                  </a:cubicBezTo>
                  <a:cubicBezTo>
                    <a:pt x="60" y="379"/>
                    <a:pt x="66" y="381"/>
                    <a:pt x="74" y="381"/>
                  </a:cubicBezTo>
                  <a:cubicBezTo>
                    <a:pt x="101" y="381"/>
                    <a:pt x="127" y="362"/>
                    <a:pt x="136" y="337"/>
                  </a:cubicBezTo>
                  <a:cubicBezTo>
                    <a:pt x="164" y="251"/>
                    <a:pt x="187" y="164"/>
                    <a:pt x="203" y="76"/>
                  </a:cubicBezTo>
                  <a:cubicBezTo>
                    <a:pt x="211" y="28"/>
                    <a:pt x="174" y="0"/>
                    <a:pt x="137"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3">
              <a:extLst>
                <a:ext uri="{FF2B5EF4-FFF2-40B4-BE49-F238E27FC236}">
                  <a16:creationId xmlns:a16="http://schemas.microsoft.com/office/drawing/2014/main" id="{81DFC6D6-83AB-040D-8F6A-7B136F9BEE3B}"/>
                </a:ext>
              </a:extLst>
            </p:cNvPr>
            <p:cNvSpPr/>
            <p:nvPr/>
          </p:nvSpPr>
          <p:spPr>
            <a:xfrm>
              <a:off x="8586577" y="1669614"/>
              <a:ext cx="43681" cy="18705"/>
            </a:xfrm>
            <a:custGeom>
              <a:avLst/>
              <a:gdLst/>
              <a:ahLst/>
              <a:cxnLst/>
              <a:rect l="l" t="t" r="r" b="b"/>
              <a:pathLst>
                <a:path w="411" h="176" extrusionOk="0">
                  <a:moveTo>
                    <a:pt x="339" y="1"/>
                  </a:moveTo>
                  <a:cubicBezTo>
                    <a:pt x="333" y="1"/>
                    <a:pt x="326" y="1"/>
                    <a:pt x="320" y="4"/>
                  </a:cubicBezTo>
                  <a:cubicBezTo>
                    <a:pt x="242" y="28"/>
                    <a:pt x="163" y="42"/>
                    <a:pt x="83" y="46"/>
                  </a:cubicBezTo>
                  <a:cubicBezTo>
                    <a:pt x="0" y="52"/>
                    <a:pt x="2" y="173"/>
                    <a:pt x="85" y="176"/>
                  </a:cubicBezTo>
                  <a:lnTo>
                    <a:pt x="86" y="176"/>
                  </a:lnTo>
                  <a:cubicBezTo>
                    <a:pt x="178" y="172"/>
                    <a:pt x="270" y="155"/>
                    <a:pt x="357" y="127"/>
                  </a:cubicBezTo>
                  <a:cubicBezTo>
                    <a:pt x="392" y="116"/>
                    <a:pt x="411" y="80"/>
                    <a:pt x="400" y="46"/>
                  </a:cubicBezTo>
                  <a:cubicBezTo>
                    <a:pt x="391" y="18"/>
                    <a:pt x="366" y="1"/>
                    <a:pt x="339"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3">
              <a:extLst>
                <a:ext uri="{FF2B5EF4-FFF2-40B4-BE49-F238E27FC236}">
                  <a16:creationId xmlns:a16="http://schemas.microsoft.com/office/drawing/2014/main" id="{22AA4924-C5E9-B04F-269D-6AE51733BA2C}"/>
                </a:ext>
              </a:extLst>
            </p:cNvPr>
            <p:cNvSpPr/>
            <p:nvPr/>
          </p:nvSpPr>
          <p:spPr>
            <a:xfrm>
              <a:off x="8684462" y="1138421"/>
              <a:ext cx="18280" cy="41024"/>
            </a:xfrm>
            <a:custGeom>
              <a:avLst/>
              <a:gdLst/>
              <a:ahLst/>
              <a:cxnLst/>
              <a:rect l="l" t="t" r="r" b="b"/>
              <a:pathLst>
                <a:path w="172" h="386" extrusionOk="0">
                  <a:moveTo>
                    <a:pt x="72" y="0"/>
                  </a:moveTo>
                  <a:cubicBezTo>
                    <a:pt x="68" y="0"/>
                    <a:pt x="63" y="1"/>
                    <a:pt x="58" y="2"/>
                  </a:cubicBezTo>
                  <a:cubicBezTo>
                    <a:pt x="23" y="9"/>
                    <a:pt x="0" y="43"/>
                    <a:pt x="8" y="78"/>
                  </a:cubicBezTo>
                  <a:cubicBezTo>
                    <a:pt x="24" y="160"/>
                    <a:pt x="37" y="241"/>
                    <a:pt x="41" y="325"/>
                  </a:cubicBezTo>
                  <a:cubicBezTo>
                    <a:pt x="43" y="359"/>
                    <a:pt x="71" y="386"/>
                    <a:pt x="105" y="386"/>
                  </a:cubicBezTo>
                  <a:lnTo>
                    <a:pt x="109" y="386"/>
                  </a:lnTo>
                  <a:cubicBezTo>
                    <a:pt x="145" y="384"/>
                    <a:pt x="172" y="353"/>
                    <a:pt x="170" y="317"/>
                  </a:cubicBezTo>
                  <a:cubicBezTo>
                    <a:pt x="165" y="228"/>
                    <a:pt x="153" y="140"/>
                    <a:pt x="135" y="51"/>
                  </a:cubicBezTo>
                  <a:cubicBezTo>
                    <a:pt x="128" y="21"/>
                    <a:pt x="103" y="0"/>
                    <a:pt x="72"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3">
              <a:extLst>
                <a:ext uri="{FF2B5EF4-FFF2-40B4-BE49-F238E27FC236}">
                  <a16:creationId xmlns:a16="http://schemas.microsoft.com/office/drawing/2014/main" id="{C115FFDF-1AE9-27CF-FAAB-F61D207FB43F}"/>
                </a:ext>
              </a:extLst>
            </p:cNvPr>
            <p:cNvSpPr/>
            <p:nvPr/>
          </p:nvSpPr>
          <p:spPr>
            <a:xfrm>
              <a:off x="8535456" y="1028207"/>
              <a:ext cx="37411" cy="32522"/>
            </a:xfrm>
            <a:custGeom>
              <a:avLst/>
              <a:gdLst/>
              <a:ahLst/>
              <a:cxnLst/>
              <a:rect l="l" t="t" r="r" b="b"/>
              <a:pathLst>
                <a:path w="352" h="306" extrusionOk="0">
                  <a:moveTo>
                    <a:pt x="259" y="0"/>
                  </a:moveTo>
                  <a:cubicBezTo>
                    <a:pt x="245" y="0"/>
                    <a:pt x="229" y="6"/>
                    <a:pt x="215" y="19"/>
                  </a:cubicBezTo>
                  <a:cubicBezTo>
                    <a:pt x="158" y="80"/>
                    <a:pt x="96" y="138"/>
                    <a:pt x="32" y="191"/>
                  </a:cubicBezTo>
                  <a:cubicBezTo>
                    <a:pt x="4" y="214"/>
                    <a:pt x="0" y="254"/>
                    <a:pt x="23" y="282"/>
                  </a:cubicBezTo>
                  <a:cubicBezTo>
                    <a:pt x="35" y="298"/>
                    <a:pt x="54" y="305"/>
                    <a:pt x="72" y="305"/>
                  </a:cubicBezTo>
                  <a:cubicBezTo>
                    <a:pt x="87" y="305"/>
                    <a:pt x="103" y="300"/>
                    <a:pt x="115" y="290"/>
                  </a:cubicBezTo>
                  <a:cubicBezTo>
                    <a:pt x="183" y="234"/>
                    <a:pt x="247" y="173"/>
                    <a:pt x="309" y="108"/>
                  </a:cubicBezTo>
                  <a:cubicBezTo>
                    <a:pt x="351" y="61"/>
                    <a:pt x="309" y="0"/>
                    <a:pt x="259"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3">
              <a:extLst>
                <a:ext uri="{FF2B5EF4-FFF2-40B4-BE49-F238E27FC236}">
                  <a16:creationId xmlns:a16="http://schemas.microsoft.com/office/drawing/2014/main" id="{25AEBBAB-B00B-7629-AAF9-9D93E580BB94}"/>
                </a:ext>
              </a:extLst>
            </p:cNvPr>
            <p:cNvSpPr/>
            <p:nvPr/>
          </p:nvSpPr>
          <p:spPr>
            <a:xfrm>
              <a:off x="8596461" y="1340461"/>
              <a:ext cx="39217" cy="29971"/>
            </a:xfrm>
            <a:custGeom>
              <a:avLst/>
              <a:gdLst/>
              <a:ahLst/>
              <a:cxnLst/>
              <a:rect l="l" t="t" r="r" b="b"/>
              <a:pathLst>
                <a:path w="369" h="282" extrusionOk="0">
                  <a:moveTo>
                    <a:pt x="298" y="0"/>
                  </a:moveTo>
                  <a:cubicBezTo>
                    <a:pt x="281" y="0"/>
                    <a:pt x="265" y="6"/>
                    <a:pt x="252" y="18"/>
                  </a:cubicBezTo>
                  <a:cubicBezTo>
                    <a:pt x="197" y="75"/>
                    <a:pt x="133" y="122"/>
                    <a:pt x="62" y="158"/>
                  </a:cubicBezTo>
                  <a:cubicBezTo>
                    <a:pt x="0" y="186"/>
                    <a:pt x="19" y="281"/>
                    <a:pt x="88" y="281"/>
                  </a:cubicBezTo>
                  <a:cubicBezTo>
                    <a:pt x="88" y="281"/>
                    <a:pt x="89" y="281"/>
                    <a:pt x="89" y="281"/>
                  </a:cubicBezTo>
                  <a:cubicBezTo>
                    <a:pt x="99" y="281"/>
                    <a:pt x="108" y="280"/>
                    <a:pt x="116" y="276"/>
                  </a:cubicBezTo>
                  <a:cubicBezTo>
                    <a:pt x="187" y="244"/>
                    <a:pt x="263" y="189"/>
                    <a:pt x="343" y="111"/>
                  </a:cubicBezTo>
                  <a:cubicBezTo>
                    <a:pt x="369" y="87"/>
                    <a:pt x="369" y="46"/>
                    <a:pt x="344" y="21"/>
                  </a:cubicBezTo>
                  <a:cubicBezTo>
                    <a:pt x="331" y="7"/>
                    <a:pt x="315" y="0"/>
                    <a:pt x="29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3">
              <a:extLst>
                <a:ext uri="{FF2B5EF4-FFF2-40B4-BE49-F238E27FC236}">
                  <a16:creationId xmlns:a16="http://schemas.microsoft.com/office/drawing/2014/main" id="{0494354E-0E2D-63E2-4743-287C6CF8D1DE}"/>
                </a:ext>
              </a:extLst>
            </p:cNvPr>
            <p:cNvSpPr/>
            <p:nvPr/>
          </p:nvSpPr>
          <p:spPr>
            <a:xfrm>
              <a:off x="8683930" y="1193049"/>
              <a:ext cx="18705" cy="41130"/>
            </a:xfrm>
            <a:custGeom>
              <a:avLst/>
              <a:gdLst/>
              <a:ahLst/>
              <a:cxnLst/>
              <a:rect l="l" t="t" r="r" b="b"/>
              <a:pathLst>
                <a:path w="176" h="387" extrusionOk="0">
                  <a:moveTo>
                    <a:pt x="105" y="1"/>
                  </a:moveTo>
                  <a:cubicBezTo>
                    <a:pt x="72" y="1"/>
                    <a:pt x="44" y="26"/>
                    <a:pt x="43" y="60"/>
                  </a:cubicBezTo>
                  <a:cubicBezTo>
                    <a:pt x="36" y="144"/>
                    <a:pt x="24" y="227"/>
                    <a:pt x="7" y="309"/>
                  </a:cubicBezTo>
                  <a:cubicBezTo>
                    <a:pt x="0" y="343"/>
                    <a:pt x="23" y="378"/>
                    <a:pt x="58" y="385"/>
                  </a:cubicBezTo>
                  <a:cubicBezTo>
                    <a:pt x="62" y="386"/>
                    <a:pt x="66" y="386"/>
                    <a:pt x="71" y="386"/>
                  </a:cubicBezTo>
                  <a:cubicBezTo>
                    <a:pt x="102" y="386"/>
                    <a:pt x="127" y="365"/>
                    <a:pt x="134" y="334"/>
                  </a:cubicBezTo>
                  <a:cubicBezTo>
                    <a:pt x="152" y="247"/>
                    <a:pt x="164" y="159"/>
                    <a:pt x="171" y="71"/>
                  </a:cubicBezTo>
                  <a:cubicBezTo>
                    <a:pt x="175" y="35"/>
                    <a:pt x="148" y="4"/>
                    <a:pt x="112" y="1"/>
                  </a:cubicBezTo>
                  <a:cubicBezTo>
                    <a:pt x="110" y="1"/>
                    <a:pt x="108" y="1"/>
                    <a:pt x="10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3">
              <a:extLst>
                <a:ext uri="{FF2B5EF4-FFF2-40B4-BE49-F238E27FC236}">
                  <a16:creationId xmlns:a16="http://schemas.microsoft.com/office/drawing/2014/main" id="{858AD3DF-59D7-0059-8794-104882B41A9C}"/>
                </a:ext>
              </a:extLst>
            </p:cNvPr>
            <p:cNvSpPr/>
            <p:nvPr/>
          </p:nvSpPr>
          <p:spPr>
            <a:xfrm>
              <a:off x="8682443" y="1311128"/>
              <a:ext cx="34647" cy="34966"/>
            </a:xfrm>
            <a:custGeom>
              <a:avLst/>
              <a:gdLst/>
              <a:ahLst/>
              <a:cxnLst/>
              <a:rect l="l" t="t" r="r" b="b"/>
              <a:pathLst>
                <a:path w="326" h="329" extrusionOk="0">
                  <a:moveTo>
                    <a:pt x="91" y="1"/>
                  </a:moveTo>
                  <a:cubicBezTo>
                    <a:pt x="43" y="1"/>
                    <a:pt x="0" y="61"/>
                    <a:pt x="42" y="108"/>
                  </a:cubicBezTo>
                  <a:cubicBezTo>
                    <a:pt x="98" y="170"/>
                    <a:pt x="152" y="234"/>
                    <a:pt x="200" y="302"/>
                  </a:cubicBezTo>
                  <a:cubicBezTo>
                    <a:pt x="212" y="319"/>
                    <a:pt x="232" y="329"/>
                    <a:pt x="252" y="329"/>
                  </a:cubicBezTo>
                  <a:cubicBezTo>
                    <a:pt x="265" y="329"/>
                    <a:pt x="279" y="325"/>
                    <a:pt x="289" y="317"/>
                  </a:cubicBezTo>
                  <a:cubicBezTo>
                    <a:pt x="319" y="297"/>
                    <a:pt x="326" y="255"/>
                    <a:pt x="305" y="227"/>
                  </a:cubicBezTo>
                  <a:cubicBezTo>
                    <a:pt x="253" y="153"/>
                    <a:pt x="197" y="85"/>
                    <a:pt x="136" y="20"/>
                  </a:cubicBezTo>
                  <a:cubicBezTo>
                    <a:pt x="122" y="6"/>
                    <a:pt x="106" y="1"/>
                    <a:pt x="91"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3">
              <a:extLst>
                <a:ext uri="{FF2B5EF4-FFF2-40B4-BE49-F238E27FC236}">
                  <a16:creationId xmlns:a16="http://schemas.microsoft.com/office/drawing/2014/main" id="{73373DFE-4618-CCEC-9CBA-C200C01A2F4B}"/>
                </a:ext>
              </a:extLst>
            </p:cNvPr>
            <p:cNvSpPr/>
            <p:nvPr/>
          </p:nvSpPr>
          <p:spPr>
            <a:xfrm>
              <a:off x="8637592" y="1645276"/>
              <a:ext cx="44000" cy="27952"/>
            </a:xfrm>
            <a:custGeom>
              <a:avLst/>
              <a:gdLst/>
              <a:ahLst/>
              <a:cxnLst/>
              <a:rect l="l" t="t" r="r" b="b"/>
              <a:pathLst>
                <a:path w="414" h="263" extrusionOk="0">
                  <a:moveTo>
                    <a:pt x="321" y="1"/>
                  </a:moveTo>
                  <a:cubicBezTo>
                    <a:pt x="310" y="1"/>
                    <a:pt x="297" y="4"/>
                    <a:pt x="285" y="12"/>
                  </a:cubicBezTo>
                  <a:cubicBezTo>
                    <a:pt x="215" y="59"/>
                    <a:pt x="143" y="100"/>
                    <a:pt x="70" y="139"/>
                  </a:cubicBezTo>
                  <a:cubicBezTo>
                    <a:pt x="0" y="171"/>
                    <a:pt x="35" y="263"/>
                    <a:pt x="94" y="263"/>
                  </a:cubicBezTo>
                  <a:cubicBezTo>
                    <a:pt x="105" y="263"/>
                    <a:pt x="116" y="260"/>
                    <a:pt x="127" y="254"/>
                  </a:cubicBezTo>
                  <a:cubicBezTo>
                    <a:pt x="207" y="214"/>
                    <a:pt x="284" y="168"/>
                    <a:pt x="357" y="119"/>
                  </a:cubicBezTo>
                  <a:cubicBezTo>
                    <a:pt x="414" y="78"/>
                    <a:pt x="376" y="1"/>
                    <a:pt x="321"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3">
              <a:extLst>
                <a:ext uri="{FF2B5EF4-FFF2-40B4-BE49-F238E27FC236}">
                  <a16:creationId xmlns:a16="http://schemas.microsoft.com/office/drawing/2014/main" id="{132D6BA7-0FC8-2A12-10DD-DE0972CDFE6B}"/>
                </a:ext>
              </a:extLst>
            </p:cNvPr>
            <p:cNvSpPr/>
            <p:nvPr/>
          </p:nvSpPr>
          <p:spPr>
            <a:xfrm>
              <a:off x="8604220" y="937230"/>
              <a:ext cx="28164" cy="38367"/>
            </a:xfrm>
            <a:custGeom>
              <a:avLst/>
              <a:gdLst/>
              <a:ahLst/>
              <a:cxnLst/>
              <a:rect l="l" t="t" r="r" b="b"/>
              <a:pathLst>
                <a:path w="265" h="361" extrusionOk="0">
                  <a:moveTo>
                    <a:pt x="192" y="0"/>
                  </a:moveTo>
                  <a:cubicBezTo>
                    <a:pt x="167" y="0"/>
                    <a:pt x="143" y="14"/>
                    <a:pt x="132" y="38"/>
                  </a:cubicBezTo>
                  <a:cubicBezTo>
                    <a:pt x="98" y="114"/>
                    <a:pt x="59" y="190"/>
                    <a:pt x="17" y="264"/>
                  </a:cubicBezTo>
                  <a:cubicBezTo>
                    <a:pt x="0" y="296"/>
                    <a:pt x="12" y="335"/>
                    <a:pt x="43" y="352"/>
                  </a:cubicBezTo>
                  <a:cubicBezTo>
                    <a:pt x="53" y="358"/>
                    <a:pt x="64" y="361"/>
                    <a:pt x="75" y="361"/>
                  </a:cubicBezTo>
                  <a:cubicBezTo>
                    <a:pt x="97" y="361"/>
                    <a:pt x="119" y="349"/>
                    <a:pt x="131" y="328"/>
                  </a:cubicBezTo>
                  <a:cubicBezTo>
                    <a:pt x="174" y="251"/>
                    <a:pt x="214" y="170"/>
                    <a:pt x="250" y="92"/>
                  </a:cubicBezTo>
                  <a:cubicBezTo>
                    <a:pt x="265" y="59"/>
                    <a:pt x="250" y="21"/>
                    <a:pt x="218" y="6"/>
                  </a:cubicBezTo>
                  <a:cubicBezTo>
                    <a:pt x="210" y="2"/>
                    <a:pt x="201" y="0"/>
                    <a:pt x="192"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3">
              <a:extLst>
                <a:ext uri="{FF2B5EF4-FFF2-40B4-BE49-F238E27FC236}">
                  <a16:creationId xmlns:a16="http://schemas.microsoft.com/office/drawing/2014/main" id="{9B29B0F2-B648-8E85-F16F-0488E5FB2949}"/>
                </a:ext>
              </a:extLst>
            </p:cNvPr>
            <p:cNvSpPr/>
            <p:nvPr/>
          </p:nvSpPr>
          <p:spPr>
            <a:xfrm>
              <a:off x="8589234" y="1281369"/>
              <a:ext cx="40068" cy="29546"/>
            </a:xfrm>
            <a:custGeom>
              <a:avLst/>
              <a:gdLst/>
              <a:ahLst/>
              <a:cxnLst/>
              <a:rect l="l" t="t" r="r" b="b"/>
              <a:pathLst>
                <a:path w="377" h="278" extrusionOk="0">
                  <a:moveTo>
                    <a:pt x="286" y="1"/>
                  </a:moveTo>
                  <a:cubicBezTo>
                    <a:pt x="279" y="1"/>
                    <a:pt x="272" y="2"/>
                    <a:pt x="264" y="4"/>
                  </a:cubicBezTo>
                  <a:cubicBezTo>
                    <a:pt x="169" y="35"/>
                    <a:pt x="85" y="94"/>
                    <a:pt x="23" y="171"/>
                  </a:cubicBezTo>
                  <a:cubicBezTo>
                    <a:pt x="1" y="200"/>
                    <a:pt x="6" y="240"/>
                    <a:pt x="34" y="262"/>
                  </a:cubicBezTo>
                  <a:cubicBezTo>
                    <a:pt x="45" y="272"/>
                    <a:pt x="60" y="277"/>
                    <a:pt x="74" y="277"/>
                  </a:cubicBezTo>
                  <a:cubicBezTo>
                    <a:pt x="94" y="277"/>
                    <a:pt x="113" y="268"/>
                    <a:pt x="125" y="253"/>
                  </a:cubicBezTo>
                  <a:cubicBezTo>
                    <a:pt x="171" y="194"/>
                    <a:pt x="232" y="151"/>
                    <a:pt x="303" y="129"/>
                  </a:cubicBezTo>
                  <a:cubicBezTo>
                    <a:pt x="377" y="104"/>
                    <a:pt x="352" y="1"/>
                    <a:pt x="28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3">
              <a:extLst>
                <a:ext uri="{FF2B5EF4-FFF2-40B4-BE49-F238E27FC236}">
                  <a16:creationId xmlns:a16="http://schemas.microsoft.com/office/drawing/2014/main" id="{D6B9C220-A16D-5DCE-A556-0B1F177EECFB}"/>
                </a:ext>
              </a:extLst>
            </p:cNvPr>
            <p:cNvSpPr/>
            <p:nvPr/>
          </p:nvSpPr>
          <p:spPr>
            <a:xfrm>
              <a:off x="8592210" y="1005888"/>
              <a:ext cx="41237" cy="28483"/>
            </a:xfrm>
            <a:custGeom>
              <a:avLst/>
              <a:gdLst/>
              <a:ahLst/>
              <a:cxnLst/>
              <a:rect l="l" t="t" r="r" b="b"/>
              <a:pathLst>
                <a:path w="388" h="268" extrusionOk="0">
                  <a:moveTo>
                    <a:pt x="93" y="1"/>
                  </a:moveTo>
                  <a:cubicBezTo>
                    <a:pt x="31" y="1"/>
                    <a:pt x="0" y="94"/>
                    <a:pt x="69" y="125"/>
                  </a:cubicBezTo>
                  <a:cubicBezTo>
                    <a:pt x="143" y="158"/>
                    <a:pt x="211" y="201"/>
                    <a:pt x="272" y="253"/>
                  </a:cubicBezTo>
                  <a:cubicBezTo>
                    <a:pt x="284" y="263"/>
                    <a:pt x="299" y="268"/>
                    <a:pt x="314" y="268"/>
                  </a:cubicBezTo>
                  <a:cubicBezTo>
                    <a:pt x="333" y="268"/>
                    <a:pt x="352" y="259"/>
                    <a:pt x="364" y="244"/>
                  </a:cubicBezTo>
                  <a:cubicBezTo>
                    <a:pt x="387" y="216"/>
                    <a:pt x="382" y="175"/>
                    <a:pt x="355" y="153"/>
                  </a:cubicBezTo>
                  <a:cubicBezTo>
                    <a:pt x="284" y="94"/>
                    <a:pt x="205" y="44"/>
                    <a:pt x="121" y="7"/>
                  </a:cubicBezTo>
                  <a:cubicBezTo>
                    <a:pt x="111" y="3"/>
                    <a:pt x="102" y="1"/>
                    <a:pt x="93"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3">
              <a:extLst>
                <a:ext uri="{FF2B5EF4-FFF2-40B4-BE49-F238E27FC236}">
                  <a16:creationId xmlns:a16="http://schemas.microsoft.com/office/drawing/2014/main" id="{C8F54C8F-64A3-51FC-94AE-F1710B7D8544}"/>
                </a:ext>
              </a:extLst>
            </p:cNvPr>
            <p:cNvSpPr/>
            <p:nvPr/>
          </p:nvSpPr>
          <p:spPr>
            <a:xfrm>
              <a:off x="8576374" y="1321649"/>
              <a:ext cx="16686" cy="41024"/>
            </a:xfrm>
            <a:custGeom>
              <a:avLst/>
              <a:gdLst/>
              <a:ahLst/>
              <a:cxnLst/>
              <a:rect l="l" t="t" r="r" b="b"/>
              <a:pathLst>
                <a:path w="157" h="386" extrusionOk="0">
                  <a:moveTo>
                    <a:pt x="84" y="0"/>
                  </a:moveTo>
                  <a:cubicBezTo>
                    <a:pt x="56" y="0"/>
                    <a:pt x="30" y="21"/>
                    <a:pt x="23" y="50"/>
                  </a:cubicBezTo>
                  <a:cubicBezTo>
                    <a:pt x="8" y="113"/>
                    <a:pt x="0" y="177"/>
                    <a:pt x="1" y="242"/>
                  </a:cubicBezTo>
                  <a:cubicBezTo>
                    <a:pt x="0" y="274"/>
                    <a:pt x="4" y="306"/>
                    <a:pt x="11" y="337"/>
                  </a:cubicBezTo>
                  <a:cubicBezTo>
                    <a:pt x="17" y="366"/>
                    <a:pt x="44" y="386"/>
                    <a:pt x="74" y="386"/>
                  </a:cubicBezTo>
                  <a:cubicBezTo>
                    <a:pt x="79" y="386"/>
                    <a:pt x="84" y="386"/>
                    <a:pt x="90" y="385"/>
                  </a:cubicBezTo>
                  <a:cubicBezTo>
                    <a:pt x="124" y="375"/>
                    <a:pt x="144" y="341"/>
                    <a:pt x="136" y="306"/>
                  </a:cubicBezTo>
                  <a:cubicBezTo>
                    <a:pt x="132" y="284"/>
                    <a:pt x="130" y="263"/>
                    <a:pt x="130" y="242"/>
                  </a:cubicBezTo>
                  <a:cubicBezTo>
                    <a:pt x="130" y="187"/>
                    <a:pt x="136" y="133"/>
                    <a:pt x="148" y="80"/>
                  </a:cubicBezTo>
                  <a:cubicBezTo>
                    <a:pt x="157" y="45"/>
                    <a:pt x="135" y="10"/>
                    <a:pt x="100" y="2"/>
                  </a:cubicBezTo>
                  <a:cubicBezTo>
                    <a:pt x="95" y="1"/>
                    <a:pt x="90" y="0"/>
                    <a:pt x="84"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3">
              <a:extLst>
                <a:ext uri="{FF2B5EF4-FFF2-40B4-BE49-F238E27FC236}">
                  <a16:creationId xmlns:a16="http://schemas.microsoft.com/office/drawing/2014/main" id="{97A271E3-ECE5-3323-5481-43F639870CA7}"/>
                </a:ext>
              </a:extLst>
            </p:cNvPr>
            <p:cNvSpPr/>
            <p:nvPr/>
          </p:nvSpPr>
          <p:spPr>
            <a:xfrm>
              <a:off x="8665119" y="1086662"/>
              <a:ext cx="26995" cy="38792"/>
            </a:xfrm>
            <a:custGeom>
              <a:avLst/>
              <a:gdLst/>
              <a:ahLst/>
              <a:cxnLst/>
              <a:rect l="l" t="t" r="r" b="b"/>
              <a:pathLst>
                <a:path w="254" h="365" extrusionOk="0">
                  <a:moveTo>
                    <a:pt x="84" y="0"/>
                  </a:moveTo>
                  <a:cubicBezTo>
                    <a:pt x="42" y="0"/>
                    <a:pt x="0" y="41"/>
                    <a:pt x="23" y="92"/>
                  </a:cubicBezTo>
                  <a:cubicBezTo>
                    <a:pt x="57" y="164"/>
                    <a:pt x="89" y="239"/>
                    <a:pt x="121" y="326"/>
                  </a:cubicBezTo>
                  <a:cubicBezTo>
                    <a:pt x="130" y="350"/>
                    <a:pt x="153" y="365"/>
                    <a:pt x="178" y="365"/>
                  </a:cubicBezTo>
                  <a:cubicBezTo>
                    <a:pt x="186" y="365"/>
                    <a:pt x="196" y="363"/>
                    <a:pt x="204" y="359"/>
                  </a:cubicBezTo>
                  <a:cubicBezTo>
                    <a:pt x="237" y="344"/>
                    <a:pt x="253" y="307"/>
                    <a:pt x="240" y="272"/>
                  </a:cubicBezTo>
                  <a:cubicBezTo>
                    <a:pt x="209" y="191"/>
                    <a:pt x="176" y="111"/>
                    <a:pt x="140" y="37"/>
                  </a:cubicBezTo>
                  <a:cubicBezTo>
                    <a:pt x="127" y="11"/>
                    <a:pt x="105" y="0"/>
                    <a:pt x="84"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3">
              <a:extLst>
                <a:ext uri="{FF2B5EF4-FFF2-40B4-BE49-F238E27FC236}">
                  <a16:creationId xmlns:a16="http://schemas.microsoft.com/office/drawing/2014/main" id="{C952FCFA-D593-EB7A-ECAB-20338452C1CF}"/>
                </a:ext>
              </a:extLst>
            </p:cNvPr>
            <p:cNvSpPr/>
            <p:nvPr/>
          </p:nvSpPr>
          <p:spPr>
            <a:xfrm>
              <a:off x="8489967" y="1061473"/>
              <a:ext cx="40812" cy="20087"/>
            </a:xfrm>
            <a:custGeom>
              <a:avLst/>
              <a:gdLst/>
              <a:ahLst/>
              <a:cxnLst/>
              <a:rect l="l" t="t" r="r" b="b"/>
              <a:pathLst>
                <a:path w="384" h="189" extrusionOk="0">
                  <a:moveTo>
                    <a:pt x="72" y="1"/>
                  </a:moveTo>
                  <a:cubicBezTo>
                    <a:pt x="36" y="1"/>
                    <a:pt x="1" y="27"/>
                    <a:pt x="6" y="73"/>
                  </a:cubicBezTo>
                  <a:cubicBezTo>
                    <a:pt x="15" y="144"/>
                    <a:pt x="66" y="188"/>
                    <a:pt x="139" y="188"/>
                  </a:cubicBezTo>
                  <a:cubicBezTo>
                    <a:pt x="189" y="188"/>
                    <a:pt x="249" y="170"/>
                    <a:pt x="318" y="132"/>
                  </a:cubicBezTo>
                  <a:cubicBezTo>
                    <a:pt x="384" y="98"/>
                    <a:pt x="349" y="9"/>
                    <a:pt x="290" y="9"/>
                  </a:cubicBezTo>
                  <a:cubicBezTo>
                    <a:pt x="280" y="9"/>
                    <a:pt x="269" y="12"/>
                    <a:pt x="258" y="17"/>
                  </a:cubicBezTo>
                  <a:cubicBezTo>
                    <a:pt x="195" y="52"/>
                    <a:pt x="159" y="59"/>
                    <a:pt x="140" y="59"/>
                  </a:cubicBezTo>
                  <a:cubicBezTo>
                    <a:pt x="138" y="59"/>
                    <a:pt x="137" y="59"/>
                    <a:pt x="135" y="59"/>
                  </a:cubicBezTo>
                  <a:cubicBezTo>
                    <a:pt x="130" y="19"/>
                    <a:pt x="101" y="1"/>
                    <a:pt x="72"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3">
              <a:extLst>
                <a:ext uri="{FF2B5EF4-FFF2-40B4-BE49-F238E27FC236}">
                  <a16:creationId xmlns:a16="http://schemas.microsoft.com/office/drawing/2014/main" id="{FD5C0D5E-78A4-93F3-844B-04C4D8AD6BA7}"/>
                </a:ext>
              </a:extLst>
            </p:cNvPr>
            <p:cNvSpPr/>
            <p:nvPr/>
          </p:nvSpPr>
          <p:spPr>
            <a:xfrm>
              <a:off x="8448305" y="447168"/>
              <a:ext cx="161864" cy="187265"/>
            </a:xfrm>
            <a:custGeom>
              <a:avLst/>
              <a:gdLst/>
              <a:ahLst/>
              <a:cxnLst/>
              <a:rect l="l" t="t" r="r" b="b"/>
              <a:pathLst>
                <a:path w="1523" h="1762" extrusionOk="0">
                  <a:moveTo>
                    <a:pt x="688" y="0"/>
                  </a:moveTo>
                  <a:cubicBezTo>
                    <a:pt x="0" y="0"/>
                    <a:pt x="114" y="1147"/>
                    <a:pt x="114" y="1147"/>
                  </a:cubicBezTo>
                  <a:cubicBezTo>
                    <a:pt x="113" y="1577"/>
                    <a:pt x="479" y="1762"/>
                    <a:pt x="838" y="1762"/>
                  </a:cubicBezTo>
                  <a:cubicBezTo>
                    <a:pt x="1183" y="1762"/>
                    <a:pt x="1523" y="1590"/>
                    <a:pt x="1519" y="1300"/>
                  </a:cubicBezTo>
                  <a:cubicBezTo>
                    <a:pt x="1515" y="989"/>
                    <a:pt x="1300" y="870"/>
                    <a:pt x="1100" y="870"/>
                  </a:cubicBezTo>
                  <a:cubicBezTo>
                    <a:pt x="1066" y="870"/>
                    <a:pt x="1032" y="873"/>
                    <a:pt x="1000" y="880"/>
                  </a:cubicBezTo>
                  <a:lnTo>
                    <a:pt x="1000" y="880"/>
                  </a:lnTo>
                  <a:cubicBezTo>
                    <a:pt x="1148" y="579"/>
                    <a:pt x="1250" y="118"/>
                    <a:pt x="875" y="25"/>
                  </a:cubicBezTo>
                  <a:cubicBezTo>
                    <a:pt x="807" y="8"/>
                    <a:pt x="744" y="0"/>
                    <a:pt x="6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3">
              <a:extLst>
                <a:ext uri="{FF2B5EF4-FFF2-40B4-BE49-F238E27FC236}">
                  <a16:creationId xmlns:a16="http://schemas.microsoft.com/office/drawing/2014/main" id="{875CFDC0-0AC1-0CE8-62BC-CFDB6745F117}"/>
                </a:ext>
              </a:extLst>
            </p:cNvPr>
            <p:cNvSpPr/>
            <p:nvPr/>
          </p:nvSpPr>
          <p:spPr>
            <a:xfrm>
              <a:off x="8467648" y="502221"/>
              <a:ext cx="113932" cy="106174"/>
            </a:xfrm>
            <a:custGeom>
              <a:avLst/>
              <a:gdLst/>
              <a:ahLst/>
              <a:cxnLst/>
              <a:rect l="l" t="t" r="r" b="b"/>
              <a:pathLst>
                <a:path w="1072" h="999" extrusionOk="0">
                  <a:moveTo>
                    <a:pt x="419" y="1"/>
                  </a:moveTo>
                  <a:cubicBezTo>
                    <a:pt x="394" y="1"/>
                    <a:pt x="368" y="5"/>
                    <a:pt x="344" y="14"/>
                  </a:cubicBezTo>
                  <a:cubicBezTo>
                    <a:pt x="146" y="86"/>
                    <a:pt x="30" y="441"/>
                    <a:pt x="16" y="482"/>
                  </a:cubicBezTo>
                  <a:cubicBezTo>
                    <a:pt x="1" y="532"/>
                    <a:pt x="41" y="566"/>
                    <a:pt x="81" y="566"/>
                  </a:cubicBezTo>
                  <a:cubicBezTo>
                    <a:pt x="106" y="566"/>
                    <a:pt x="131" y="553"/>
                    <a:pt x="141" y="520"/>
                  </a:cubicBezTo>
                  <a:cubicBezTo>
                    <a:pt x="168" y="435"/>
                    <a:pt x="272" y="178"/>
                    <a:pt x="388" y="135"/>
                  </a:cubicBezTo>
                  <a:cubicBezTo>
                    <a:pt x="398" y="132"/>
                    <a:pt x="409" y="130"/>
                    <a:pt x="419" y="130"/>
                  </a:cubicBezTo>
                  <a:cubicBezTo>
                    <a:pt x="438" y="130"/>
                    <a:pt x="457" y="136"/>
                    <a:pt x="472" y="147"/>
                  </a:cubicBezTo>
                  <a:cubicBezTo>
                    <a:pt x="490" y="158"/>
                    <a:pt x="541" y="191"/>
                    <a:pt x="534" y="301"/>
                  </a:cubicBezTo>
                  <a:cubicBezTo>
                    <a:pt x="531" y="341"/>
                    <a:pt x="522" y="380"/>
                    <a:pt x="508" y="419"/>
                  </a:cubicBezTo>
                  <a:cubicBezTo>
                    <a:pt x="460" y="444"/>
                    <a:pt x="415" y="476"/>
                    <a:pt x="375" y="515"/>
                  </a:cubicBezTo>
                  <a:cubicBezTo>
                    <a:pt x="300" y="588"/>
                    <a:pt x="300" y="647"/>
                    <a:pt x="313" y="683"/>
                  </a:cubicBezTo>
                  <a:cubicBezTo>
                    <a:pt x="325" y="721"/>
                    <a:pt x="361" y="746"/>
                    <a:pt x="401" y="746"/>
                  </a:cubicBezTo>
                  <a:cubicBezTo>
                    <a:pt x="482" y="742"/>
                    <a:pt x="563" y="626"/>
                    <a:pt x="611" y="512"/>
                  </a:cubicBezTo>
                  <a:cubicBezTo>
                    <a:pt x="668" y="485"/>
                    <a:pt x="729" y="471"/>
                    <a:pt x="792" y="471"/>
                  </a:cubicBezTo>
                  <a:cubicBezTo>
                    <a:pt x="794" y="471"/>
                    <a:pt x="797" y="471"/>
                    <a:pt x="800" y="471"/>
                  </a:cubicBezTo>
                  <a:cubicBezTo>
                    <a:pt x="852" y="474"/>
                    <a:pt x="924" y="494"/>
                    <a:pt x="934" y="630"/>
                  </a:cubicBezTo>
                  <a:cubicBezTo>
                    <a:pt x="939" y="722"/>
                    <a:pt x="919" y="785"/>
                    <a:pt x="871" y="824"/>
                  </a:cubicBezTo>
                  <a:cubicBezTo>
                    <a:pt x="826" y="859"/>
                    <a:pt x="759" y="871"/>
                    <a:pt x="694" y="871"/>
                  </a:cubicBezTo>
                  <a:cubicBezTo>
                    <a:pt x="614" y="871"/>
                    <a:pt x="535" y="854"/>
                    <a:pt x="496" y="842"/>
                  </a:cubicBezTo>
                  <a:cubicBezTo>
                    <a:pt x="489" y="840"/>
                    <a:pt x="481" y="839"/>
                    <a:pt x="475" y="839"/>
                  </a:cubicBezTo>
                  <a:cubicBezTo>
                    <a:pt x="408" y="839"/>
                    <a:pt x="384" y="942"/>
                    <a:pt x="459" y="965"/>
                  </a:cubicBezTo>
                  <a:cubicBezTo>
                    <a:pt x="534" y="988"/>
                    <a:pt x="613" y="999"/>
                    <a:pt x="693" y="999"/>
                  </a:cubicBezTo>
                  <a:cubicBezTo>
                    <a:pt x="781" y="999"/>
                    <a:pt x="879" y="983"/>
                    <a:pt x="951" y="924"/>
                  </a:cubicBezTo>
                  <a:cubicBezTo>
                    <a:pt x="1034" y="859"/>
                    <a:pt x="1071" y="757"/>
                    <a:pt x="1062" y="621"/>
                  </a:cubicBezTo>
                  <a:cubicBezTo>
                    <a:pt x="1051" y="452"/>
                    <a:pt x="966" y="387"/>
                    <a:pt x="895" y="359"/>
                  </a:cubicBezTo>
                  <a:cubicBezTo>
                    <a:pt x="860" y="346"/>
                    <a:pt x="823" y="340"/>
                    <a:pt x="784" y="340"/>
                  </a:cubicBezTo>
                  <a:cubicBezTo>
                    <a:pt x="743" y="340"/>
                    <a:pt x="700" y="347"/>
                    <a:pt x="658" y="359"/>
                  </a:cubicBezTo>
                  <a:cubicBezTo>
                    <a:pt x="681" y="216"/>
                    <a:pt x="639" y="101"/>
                    <a:pt x="542" y="39"/>
                  </a:cubicBezTo>
                  <a:cubicBezTo>
                    <a:pt x="505" y="14"/>
                    <a:pt x="462" y="1"/>
                    <a:pt x="41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3">
              <a:extLst>
                <a:ext uri="{FF2B5EF4-FFF2-40B4-BE49-F238E27FC236}">
                  <a16:creationId xmlns:a16="http://schemas.microsoft.com/office/drawing/2014/main" id="{6CF9E723-00D7-9F99-647F-B813381D5EB3}"/>
                </a:ext>
              </a:extLst>
            </p:cNvPr>
            <p:cNvSpPr/>
            <p:nvPr/>
          </p:nvSpPr>
          <p:spPr>
            <a:xfrm>
              <a:off x="8281975" y="538570"/>
              <a:ext cx="223932" cy="178869"/>
            </a:xfrm>
            <a:custGeom>
              <a:avLst/>
              <a:gdLst/>
              <a:ahLst/>
              <a:cxnLst/>
              <a:rect l="l" t="t" r="r" b="b"/>
              <a:pathLst>
                <a:path w="2107" h="1683" extrusionOk="0">
                  <a:moveTo>
                    <a:pt x="624" y="1"/>
                  </a:moveTo>
                  <a:cubicBezTo>
                    <a:pt x="415" y="1"/>
                    <a:pt x="222" y="100"/>
                    <a:pt x="122" y="402"/>
                  </a:cubicBezTo>
                  <a:cubicBezTo>
                    <a:pt x="0" y="767"/>
                    <a:pt x="444" y="928"/>
                    <a:pt x="778" y="963"/>
                  </a:cubicBezTo>
                  <a:lnTo>
                    <a:pt x="778" y="963"/>
                  </a:lnTo>
                  <a:cubicBezTo>
                    <a:pt x="623" y="1125"/>
                    <a:pt x="551" y="1427"/>
                    <a:pt x="857" y="1626"/>
                  </a:cubicBezTo>
                  <a:cubicBezTo>
                    <a:pt x="917" y="1665"/>
                    <a:pt x="982" y="1683"/>
                    <a:pt x="1048" y="1683"/>
                  </a:cubicBezTo>
                  <a:cubicBezTo>
                    <a:pt x="1532" y="1683"/>
                    <a:pt x="2106" y="752"/>
                    <a:pt x="1477" y="357"/>
                  </a:cubicBezTo>
                  <a:cubicBezTo>
                    <a:pt x="1477" y="357"/>
                    <a:pt x="1021" y="1"/>
                    <a:pt x="6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3">
              <a:extLst>
                <a:ext uri="{FF2B5EF4-FFF2-40B4-BE49-F238E27FC236}">
                  <a16:creationId xmlns:a16="http://schemas.microsoft.com/office/drawing/2014/main" id="{40E93A93-5CB6-1F9B-9877-02457D5898A1}"/>
                </a:ext>
              </a:extLst>
            </p:cNvPr>
            <p:cNvSpPr/>
            <p:nvPr/>
          </p:nvSpPr>
          <p:spPr>
            <a:xfrm>
              <a:off x="8350951" y="571410"/>
              <a:ext cx="89594" cy="115208"/>
            </a:xfrm>
            <a:custGeom>
              <a:avLst/>
              <a:gdLst/>
              <a:ahLst/>
              <a:cxnLst/>
              <a:rect l="l" t="t" r="r" b="b"/>
              <a:pathLst>
                <a:path w="843" h="1084" extrusionOk="0">
                  <a:moveTo>
                    <a:pt x="353" y="1"/>
                  </a:moveTo>
                  <a:cubicBezTo>
                    <a:pt x="255" y="1"/>
                    <a:pt x="155" y="17"/>
                    <a:pt x="88" y="68"/>
                  </a:cubicBezTo>
                  <a:cubicBezTo>
                    <a:pt x="32" y="113"/>
                    <a:pt x="1" y="179"/>
                    <a:pt x="4" y="249"/>
                  </a:cubicBezTo>
                  <a:cubicBezTo>
                    <a:pt x="4" y="365"/>
                    <a:pt x="80" y="460"/>
                    <a:pt x="212" y="516"/>
                  </a:cubicBezTo>
                  <a:cubicBezTo>
                    <a:pt x="149" y="574"/>
                    <a:pt x="101" y="643"/>
                    <a:pt x="86" y="717"/>
                  </a:cubicBezTo>
                  <a:cubicBezTo>
                    <a:pt x="72" y="792"/>
                    <a:pt x="82" y="899"/>
                    <a:pt x="217" y="999"/>
                  </a:cubicBezTo>
                  <a:cubicBezTo>
                    <a:pt x="295" y="1055"/>
                    <a:pt x="370" y="1083"/>
                    <a:pt x="442" y="1083"/>
                  </a:cubicBezTo>
                  <a:cubicBezTo>
                    <a:pt x="473" y="1083"/>
                    <a:pt x="505" y="1078"/>
                    <a:pt x="534" y="1067"/>
                  </a:cubicBezTo>
                  <a:cubicBezTo>
                    <a:pt x="743" y="994"/>
                    <a:pt x="828" y="686"/>
                    <a:pt x="832" y="673"/>
                  </a:cubicBezTo>
                  <a:cubicBezTo>
                    <a:pt x="843" y="625"/>
                    <a:pt x="805" y="594"/>
                    <a:pt x="767" y="594"/>
                  </a:cubicBezTo>
                  <a:cubicBezTo>
                    <a:pt x="742" y="594"/>
                    <a:pt x="718" y="608"/>
                    <a:pt x="708" y="639"/>
                  </a:cubicBezTo>
                  <a:cubicBezTo>
                    <a:pt x="688" y="710"/>
                    <a:pt x="612" y="904"/>
                    <a:pt x="492" y="945"/>
                  </a:cubicBezTo>
                  <a:cubicBezTo>
                    <a:pt x="476" y="951"/>
                    <a:pt x="459" y="954"/>
                    <a:pt x="442" y="954"/>
                  </a:cubicBezTo>
                  <a:cubicBezTo>
                    <a:pt x="397" y="954"/>
                    <a:pt x="348" y="935"/>
                    <a:pt x="295" y="896"/>
                  </a:cubicBezTo>
                  <a:cubicBezTo>
                    <a:pt x="184" y="816"/>
                    <a:pt x="205" y="744"/>
                    <a:pt x="231" y="697"/>
                  </a:cubicBezTo>
                  <a:cubicBezTo>
                    <a:pt x="266" y="642"/>
                    <a:pt x="311" y="595"/>
                    <a:pt x="366" y="560"/>
                  </a:cubicBezTo>
                  <a:cubicBezTo>
                    <a:pt x="405" y="567"/>
                    <a:pt x="445" y="570"/>
                    <a:pt x="484" y="570"/>
                  </a:cubicBezTo>
                  <a:cubicBezTo>
                    <a:pt x="569" y="570"/>
                    <a:pt x="645" y="553"/>
                    <a:pt x="676" y="508"/>
                  </a:cubicBezTo>
                  <a:cubicBezTo>
                    <a:pt x="699" y="475"/>
                    <a:pt x="697" y="431"/>
                    <a:pt x="671" y="399"/>
                  </a:cubicBezTo>
                  <a:cubicBezTo>
                    <a:pt x="654" y="377"/>
                    <a:pt x="622" y="354"/>
                    <a:pt x="564" y="354"/>
                  </a:cubicBezTo>
                  <a:cubicBezTo>
                    <a:pt x="544" y="354"/>
                    <a:pt x="521" y="357"/>
                    <a:pt x="496" y="363"/>
                  </a:cubicBezTo>
                  <a:cubicBezTo>
                    <a:pt x="442" y="376"/>
                    <a:pt x="390" y="396"/>
                    <a:pt x="342" y="424"/>
                  </a:cubicBezTo>
                  <a:cubicBezTo>
                    <a:pt x="303" y="415"/>
                    <a:pt x="266" y="401"/>
                    <a:pt x="231" y="383"/>
                  </a:cubicBezTo>
                  <a:cubicBezTo>
                    <a:pt x="133" y="331"/>
                    <a:pt x="133" y="269"/>
                    <a:pt x="133" y="249"/>
                  </a:cubicBezTo>
                  <a:cubicBezTo>
                    <a:pt x="131" y="220"/>
                    <a:pt x="143" y="190"/>
                    <a:pt x="167" y="171"/>
                  </a:cubicBezTo>
                  <a:cubicBezTo>
                    <a:pt x="206" y="141"/>
                    <a:pt x="274" y="130"/>
                    <a:pt x="350" y="130"/>
                  </a:cubicBezTo>
                  <a:cubicBezTo>
                    <a:pt x="445" y="130"/>
                    <a:pt x="552" y="148"/>
                    <a:pt x="625" y="167"/>
                  </a:cubicBezTo>
                  <a:cubicBezTo>
                    <a:pt x="632" y="169"/>
                    <a:pt x="639" y="170"/>
                    <a:pt x="645" y="170"/>
                  </a:cubicBezTo>
                  <a:cubicBezTo>
                    <a:pt x="714" y="170"/>
                    <a:pt x="736" y="63"/>
                    <a:pt x="659" y="42"/>
                  </a:cubicBezTo>
                  <a:cubicBezTo>
                    <a:pt x="635" y="35"/>
                    <a:pt x="496" y="1"/>
                    <a:pt x="35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3">
              <a:extLst>
                <a:ext uri="{FF2B5EF4-FFF2-40B4-BE49-F238E27FC236}">
                  <a16:creationId xmlns:a16="http://schemas.microsoft.com/office/drawing/2014/main" id="{9EA85BB3-60E8-441D-934B-4E065774839D}"/>
                </a:ext>
              </a:extLst>
            </p:cNvPr>
            <p:cNvSpPr/>
            <p:nvPr/>
          </p:nvSpPr>
          <p:spPr>
            <a:xfrm>
              <a:off x="8406643" y="407950"/>
              <a:ext cx="50908" cy="130724"/>
            </a:xfrm>
            <a:custGeom>
              <a:avLst/>
              <a:gdLst/>
              <a:ahLst/>
              <a:cxnLst/>
              <a:rect l="l" t="t" r="r" b="b"/>
              <a:pathLst>
                <a:path w="479" h="1230" extrusionOk="0">
                  <a:moveTo>
                    <a:pt x="390" y="1"/>
                  </a:moveTo>
                  <a:cubicBezTo>
                    <a:pt x="385" y="1"/>
                    <a:pt x="380" y="1"/>
                    <a:pt x="375" y="2"/>
                  </a:cubicBezTo>
                  <a:cubicBezTo>
                    <a:pt x="295" y="16"/>
                    <a:pt x="226" y="64"/>
                    <a:pt x="184" y="133"/>
                  </a:cubicBezTo>
                  <a:cubicBezTo>
                    <a:pt x="1" y="431"/>
                    <a:pt x="210" y="1153"/>
                    <a:pt x="219" y="1183"/>
                  </a:cubicBezTo>
                  <a:cubicBezTo>
                    <a:pt x="227" y="1211"/>
                    <a:pt x="252" y="1230"/>
                    <a:pt x="280" y="1230"/>
                  </a:cubicBezTo>
                  <a:cubicBezTo>
                    <a:pt x="324" y="1230"/>
                    <a:pt x="355" y="1188"/>
                    <a:pt x="343" y="1147"/>
                  </a:cubicBezTo>
                  <a:cubicBezTo>
                    <a:pt x="286" y="954"/>
                    <a:pt x="167" y="409"/>
                    <a:pt x="295" y="202"/>
                  </a:cubicBezTo>
                  <a:cubicBezTo>
                    <a:pt x="316" y="163"/>
                    <a:pt x="354" y="136"/>
                    <a:pt x="398" y="129"/>
                  </a:cubicBezTo>
                  <a:cubicBezTo>
                    <a:pt x="479" y="115"/>
                    <a:pt x="463" y="1"/>
                    <a:pt x="39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3">
              <a:extLst>
                <a:ext uri="{FF2B5EF4-FFF2-40B4-BE49-F238E27FC236}">
                  <a16:creationId xmlns:a16="http://schemas.microsoft.com/office/drawing/2014/main" id="{F9DB6C71-A608-EF1A-0C3B-E83C7F7D64E8}"/>
                </a:ext>
              </a:extLst>
            </p:cNvPr>
            <p:cNvSpPr/>
            <p:nvPr/>
          </p:nvSpPr>
          <p:spPr>
            <a:xfrm>
              <a:off x="8321618" y="475651"/>
              <a:ext cx="100328" cy="72696"/>
            </a:xfrm>
            <a:custGeom>
              <a:avLst/>
              <a:gdLst/>
              <a:ahLst/>
              <a:cxnLst/>
              <a:rect l="l" t="t" r="r" b="b"/>
              <a:pathLst>
                <a:path w="944" h="684" extrusionOk="0">
                  <a:moveTo>
                    <a:pt x="178" y="0"/>
                  </a:moveTo>
                  <a:cubicBezTo>
                    <a:pt x="146" y="0"/>
                    <a:pt x="114" y="3"/>
                    <a:pt x="82" y="10"/>
                  </a:cubicBezTo>
                  <a:cubicBezTo>
                    <a:pt x="1" y="23"/>
                    <a:pt x="17" y="139"/>
                    <a:pt x="90" y="139"/>
                  </a:cubicBezTo>
                  <a:cubicBezTo>
                    <a:pt x="95" y="139"/>
                    <a:pt x="101" y="138"/>
                    <a:pt x="107" y="137"/>
                  </a:cubicBezTo>
                  <a:cubicBezTo>
                    <a:pt x="130" y="132"/>
                    <a:pt x="152" y="130"/>
                    <a:pt x="175" y="130"/>
                  </a:cubicBezTo>
                  <a:cubicBezTo>
                    <a:pt x="527" y="130"/>
                    <a:pt x="810" y="644"/>
                    <a:pt x="813" y="650"/>
                  </a:cubicBezTo>
                  <a:cubicBezTo>
                    <a:pt x="825" y="670"/>
                    <a:pt x="846" y="683"/>
                    <a:pt x="870" y="683"/>
                  </a:cubicBezTo>
                  <a:cubicBezTo>
                    <a:pt x="881" y="683"/>
                    <a:pt x="892" y="681"/>
                    <a:pt x="901" y="675"/>
                  </a:cubicBezTo>
                  <a:cubicBezTo>
                    <a:pt x="932" y="659"/>
                    <a:pt x="944" y="621"/>
                    <a:pt x="927" y="589"/>
                  </a:cubicBezTo>
                  <a:cubicBezTo>
                    <a:pt x="913" y="564"/>
                    <a:pt x="606" y="0"/>
                    <a:pt x="17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3">
              <a:extLst>
                <a:ext uri="{FF2B5EF4-FFF2-40B4-BE49-F238E27FC236}">
                  <a16:creationId xmlns:a16="http://schemas.microsoft.com/office/drawing/2014/main" id="{C13D65ED-774B-8208-5F25-9F5A1F4E669A}"/>
                </a:ext>
              </a:extLst>
            </p:cNvPr>
            <p:cNvSpPr/>
            <p:nvPr/>
          </p:nvSpPr>
          <p:spPr>
            <a:xfrm>
              <a:off x="8484441" y="716697"/>
              <a:ext cx="287381" cy="971612"/>
            </a:xfrm>
            <a:custGeom>
              <a:avLst/>
              <a:gdLst/>
              <a:ahLst/>
              <a:cxnLst/>
              <a:rect l="l" t="t" r="r" b="b"/>
              <a:pathLst>
                <a:path w="2704" h="9142" extrusionOk="0">
                  <a:moveTo>
                    <a:pt x="144" y="0"/>
                  </a:moveTo>
                  <a:cubicBezTo>
                    <a:pt x="117" y="0"/>
                    <a:pt x="90" y="1"/>
                    <a:pt x="63" y="2"/>
                  </a:cubicBezTo>
                  <a:cubicBezTo>
                    <a:pt x="28" y="4"/>
                    <a:pt x="0" y="34"/>
                    <a:pt x="3" y="69"/>
                  </a:cubicBezTo>
                  <a:cubicBezTo>
                    <a:pt x="3" y="104"/>
                    <a:pt x="32" y="131"/>
                    <a:pt x="66" y="131"/>
                  </a:cubicBezTo>
                  <a:cubicBezTo>
                    <a:pt x="68" y="131"/>
                    <a:pt x="69" y="131"/>
                    <a:pt x="71" y="131"/>
                  </a:cubicBezTo>
                  <a:cubicBezTo>
                    <a:pt x="91" y="130"/>
                    <a:pt x="111" y="130"/>
                    <a:pt x="131" y="130"/>
                  </a:cubicBezTo>
                  <a:cubicBezTo>
                    <a:pt x="194" y="130"/>
                    <a:pt x="257" y="133"/>
                    <a:pt x="320" y="140"/>
                  </a:cubicBezTo>
                  <a:lnTo>
                    <a:pt x="326" y="140"/>
                  </a:lnTo>
                  <a:cubicBezTo>
                    <a:pt x="327" y="140"/>
                    <a:pt x="327" y="140"/>
                    <a:pt x="328" y="140"/>
                  </a:cubicBezTo>
                  <a:cubicBezTo>
                    <a:pt x="411" y="140"/>
                    <a:pt x="415" y="16"/>
                    <a:pt x="332" y="10"/>
                  </a:cubicBezTo>
                  <a:cubicBezTo>
                    <a:pt x="270" y="4"/>
                    <a:pt x="207" y="0"/>
                    <a:pt x="144" y="0"/>
                  </a:cubicBezTo>
                  <a:close/>
                  <a:moveTo>
                    <a:pt x="582" y="47"/>
                  </a:moveTo>
                  <a:cubicBezTo>
                    <a:pt x="551" y="47"/>
                    <a:pt x="525" y="69"/>
                    <a:pt x="519" y="100"/>
                  </a:cubicBezTo>
                  <a:cubicBezTo>
                    <a:pt x="512" y="135"/>
                    <a:pt x="535" y="168"/>
                    <a:pt x="570" y="176"/>
                  </a:cubicBezTo>
                  <a:cubicBezTo>
                    <a:pt x="651" y="192"/>
                    <a:pt x="731" y="215"/>
                    <a:pt x="810" y="243"/>
                  </a:cubicBezTo>
                  <a:cubicBezTo>
                    <a:pt x="817" y="244"/>
                    <a:pt x="825" y="246"/>
                    <a:pt x="832" y="246"/>
                  </a:cubicBezTo>
                  <a:cubicBezTo>
                    <a:pt x="905" y="246"/>
                    <a:pt x="923" y="144"/>
                    <a:pt x="854" y="120"/>
                  </a:cubicBezTo>
                  <a:cubicBezTo>
                    <a:pt x="770" y="90"/>
                    <a:pt x="683" y="66"/>
                    <a:pt x="596" y="49"/>
                  </a:cubicBezTo>
                  <a:cubicBezTo>
                    <a:pt x="592" y="48"/>
                    <a:pt x="587" y="47"/>
                    <a:pt x="582" y="47"/>
                  </a:cubicBezTo>
                  <a:close/>
                  <a:moveTo>
                    <a:pt x="1064" y="223"/>
                  </a:moveTo>
                  <a:cubicBezTo>
                    <a:pt x="1006" y="223"/>
                    <a:pt x="970" y="310"/>
                    <a:pt x="1035" y="344"/>
                  </a:cubicBezTo>
                  <a:cubicBezTo>
                    <a:pt x="1106" y="385"/>
                    <a:pt x="1171" y="434"/>
                    <a:pt x="1230" y="490"/>
                  </a:cubicBezTo>
                  <a:cubicBezTo>
                    <a:pt x="1242" y="501"/>
                    <a:pt x="1258" y="508"/>
                    <a:pt x="1276" y="508"/>
                  </a:cubicBezTo>
                  <a:cubicBezTo>
                    <a:pt x="1333" y="508"/>
                    <a:pt x="1362" y="437"/>
                    <a:pt x="1320" y="397"/>
                  </a:cubicBezTo>
                  <a:cubicBezTo>
                    <a:pt x="1253" y="332"/>
                    <a:pt x="1179" y="278"/>
                    <a:pt x="1100" y="233"/>
                  </a:cubicBezTo>
                  <a:cubicBezTo>
                    <a:pt x="1088" y="226"/>
                    <a:pt x="1076" y="223"/>
                    <a:pt x="1064" y="223"/>
                  </a:cubicBezTo>
                  <a:close/>
                  <a:moveTo>
                    <a:pt x="1436" y="578"/>
                  </a:moveTo>
                  <a:cubicBezTo>
                    <a:pt x="1392" y="578"/>
                    <a:pt x="1348" y="625"/>
                    <a:pt x="1377" y="676"/>
                  </a:cubicBezTo>
                  <a:cubicBezTo>
                    <a:pt x="1417" y="747"/>
                    <a:pt x="1447" y="822"/>
                    <a:pt x="1465" y="899"/>
                  </a:cubicBezTo>
                  <a:cubicBezTo>
                    <a:pt x="1472" y="929"/>
                    <a:pt x="1499" y="949"/>
                    <a:pt x="1528" y="949"/>
                  </a:cubicBezTo>
                  <a:lnTo>
                    <a:pt x="1529" y="950"/>
                  </a:lnTo>
                  <a:cubicBezTo>
                    <a:pt x="1535" y="949"/>
                    <a:pt x="1539" y="949"/>
                    <a:pt x="1544" y="946"/>
                  </a:cubicBezTo>
                  <a:cubicBezTo>
                    <a:pt x="1579" y="938"/>
                    <a:pt x="1600" y="903"/>
                    <a:pt x="1591" y="868"/>
                  </a:cubicBezTo>
                  <a:cubicBezTo>
                    <a:pt x="1570" y="779"/>
                    <a:pt x="1536" y="692"/>
                    <a:pt x="1489" y="612"/>
                  </a:cubicBezTo>
                  <a:cubicBezTo>
                    <a:pt x="1476" y="588"/>
                    <a:pt x="1456" y="578"/>
                    <a:pt x="1436" y="578"/>
                  </a:cubicBezTo>
                  <a:close/>
                  <a:moveTo>
                    <a:pt x="1559" y="1076"/>
                  </a:moveTo>
                  <a:cubicBezTo>
                    <a:pt x="1523" y="1076"/>
                    <a:pt x="1495" y="1105"/>
                    <a:pt x="1496" y="1141"/>
                  </a:cubicBezTo>
                  <a:lnTo>
                    <a:pt x="1496" y="1161"/>
                  </a:lnTo>
                  <a:cubicBezTo>
                    <a:pt x="1495" y="1237"/>
                    <a:pt x="1489" y="1314"/>
                    <a:pt x="1477" y="1388"/>
                  </a:cubicBezTo>
                  <a:cubicBezTo>
                    <a:pt x="1472" y="1427"/>
                    <a:pt x="1503" y="1462"/>
                    <a:pt x="1542" y="1463"/>
                  </a:cubicBezTo>
                  <a:lnTo>
                    <a:pt x="1543" y="1463"/>
                  </a:lnTo>
                  <a:cubicBezTo>
                    <a:pt x="1574" y="1462"/>
                    <a:pt x="1600" y="1439"/>
                    <a:pt x="1606" y="1409"/>
                  </a:cubicBezTo>
                  <a:cubicBezTo>
                    <a:pt x="1618" y="1327"/>
                    <a:pt x="1624" y="1244"/>
                    <a:pt x="1624" y="1161"/>
                  </a:cubicBezTo>
                  <a:lnTo>
                    <a:pt x="1624" y="1140"/>
                  </a:lnTo>
                  <a:cubicBezTo>
                    <a:pt x="1623" y="1104"/>
                    <a:pt x="1595" y="1076"/>
                    <a:pt x="1559" y="1076"/>
                  </a:cubicBezTo>
                  <a:close/>
                  <a:moveTo>
                    <a:pt x="1487" y="1590"/>
                  </a:moveTo>
                  <a:cubicBezTo>
                    <a:pt x="1462" y="1590"/>
                    <a:pt x="1436" y="1604"/>
                    <a:pt x="1427" y="1636"/>
                  </a:cubicBezTo>
                  <a:cubicBezTo>
                    <a:pt x="1407" y="1717"/>
                    <a:pt x="1381" y="1799"/>
                    <a:pt x="1353" y="1878"/>
                  </a:cubicBezTo>
                  <a:cubicBezTo>
                    <a:pt x="1341" y="1911"/>
                    <a:pt x="1360" y="1949"/>
                    <a:pt x="1393" y="1961"/>
                  </a:cubicBezTo>
                  <a:cubicBezTo>
                    <a:pt x="1400" y="1963"/>
                    <a:pt x="1407" y="1965"/>
                    <a:pt x="1415" y="1965"/>
                  </a:cubicBezTo>
                  <a:cubicBezTo>
                    <a:pt x="1443" y="1963"/>
                    <a:pt x="1467" y="1946"/>
                    <a:pt x="1476" y="1921"/>
                  </a:cubicBezTo>
                  <a:cubicBezTo>
                    <a:pt x="1505" y="1838"/>
                    <a:pt x="1531" y="1752"/>
                    <a:pt x="1552" y="1668"/>
                  </a:cubicBezTo>
                  <a:cubicBezTo>
                    <a:pt x="1563" y="1620"/>
                    <a:pt x="1525" y="1590"/>
                    <a:pt x="1487" y="1590"/>
                  </a:cubicBezTo>
                  <a:close/>
                  <a:moveTo>
                    <a:pt x="1316" y="2073"/>
                  </a:moveTo>
                  <a:cubicBezTo>
                    <a:pt x="1293" y="2073"/>
                    <a:pt x="1270" y="2085"/>
                    <a:pt x="1258" y="2113"/>
                  </a:cubicBezTo>
                  <a:cubicBezTo>
                    <a:pt x="1225" y="2189"/>
                    <a:pt x="1186" y="2265"/>
                    <a:pt x="1144" y="2339"/>
                  </a:cubicBezTo>
                  <a:cubicBezTo>
                    <a:pt x="1127" y="2370"/>
                    <a:pt x="1138" y="2410"/>
                    <a:pt x="1170" y="2427"/>
                  </a:cubicBezTo>
                  <a:cubicBezTo>
                    <a:pt x="1179" y="2433"/>
                    <a:pt x="1190" y="2435"/>
                    <a:pt x="1201" y="2435"/>
                  </a:cubicBezTo>
                  <a:lnTo>
                    <a:pt x="1202" y="2435"/>
                  </a:lnTo>
                  <a:cubicBezTo>
                    <a:pt x="1225" y="2435"/>
                    <a:pt x="1246" y="2422"/>
                    <a:pt x="1257" y="2402"/>
                  </a:cubicBezTo>
                  <a:cubicBezTo>
                    <a:pt x="1301" y="2326"/>
                    <a:pt x="1341" y="2245"/>
                    <a:pt x="1377" y="2167"/>
                  </a:cubicBezTo>
                  <a:cubicBezTo>
                    <a:pt x="1401" y="2114"/>
                    <a:pt x="1358" y="2073"/>
                    <a:pt x="1316" y="2073"/>
                  </a:cubicBezTo>
                  <a:close/>
                  <a:moveTo>
                    <a:pt x="1064" y="2526"/>
                  </a:moveTo>
                  <a:cubicBezTo>
                    <a:pt x="1045" y="2526"/>
                    <a:pt x="1026" y="2534"/>
                    <a:pt x="1012" y="2556"/>
                  </a:cubicBezTo>
                  <a:cubicBezTo>
                    <a:pt x="980" y="2602"/>
                    <a:pt x="948" y="2648"/>
                    <a:pt x="915" y="2692"/>
                  </a:cubicBezTo>
                  <a:cubicBezTo>
                    <a:pt x="904" y="2672"/>
                    <a:pt x="885" y="2660"/>
                    <a:pt x="864" y="2658"/>
                  </a:cubicBezTo>
                  <a:cubicBezTo>
                    <a:pt x="845" y="2657"/>
                    <a:pt x="825" y="2656"/>
                    <a:pt x="806" y="2656"/>
                  </a:cubicBezTo>
                  <a:cubicBezTo>
                    <a:pt x="731" y="2656"/>
                    <a:pt x="656" y="2668"/>
                    <a:pt x="584" y="2692"/>
                  </a:cubicBezTo>
                  <a:cubicBezTo>
                    <a:pt x="513" y="2718"/>
                    <a:pt x="538" y="2817"/>
                    <a:pt x="604" y="2817"/>
                  </a:cubicBezTo>
                  <a:cubicBezTo>
                    <a:pt x="610" y="2817"/>
                    <a:pt x="616" y="2817"/>
                    <a:pt x="623" y="2815"/>
                  </a:cubicBezTo>
                  <a:cubicBezTo>
                    <a:pt x="682" y="2796"/>
                    <a:pt x="745" y="2787"/>
                    <a:pt x="807" y="2787"/>
                  </a:cubicBezTo>
                  <a:cubicBezTo>
                    <a:pt x="821" y="2787"/>
                    <a:pt x="835" y="2787"/>
                    <a:pt x="849" y="2788"/>
                  </a:cubicBezTo>
                  <a:cubicBezTo>
                    <a:pt x="841" y="2827"/>
                    <a:pt x="872" y="2864"/>
                    <a:pt x="912" y="2864"/>
                  </a:cubicBezTo>
                  <a:lnTo>
                    <a:pt x="913" y="2864"/>
                  </a:lnTo>
                  <a:cubicBezTo>
                    <a:pt x="932" y="2864"/>
                    <a:pt x="951" y="2856"/>
                    <a:pt x="963" y="2840"/>
                  </a:cubicBezTo>
                  <a:cubicBezTo>
                    <a:pt x="1016" y="2773"/>
                    <a:pt x="1068" y="2701"/>
                    <a:pt x="1119" y="2628"/>
                  </a:cubicBezTo>
                  <a:cubicBezTo>
                    <a:pt x="1153" y="2577"/>
                    <a:pt x="1110" y="2526"/>
                    <a:pt x="1064" y="2526"/>
                  </a:cubicBezTo>
                  <a:close/>
                  <a:moveTo>
                    <a:pt x="1105" y="2722"/>
                  </a:moveTo>
                  <a:cubicBezTo>
                    <a:pt x="1044" y="2722"/>
                    <a:pt x="1013" y="2815"/>
                    <a:pt x="1082" y="2846"/>
                  </a:cubicBezTo>
                  <a:cubicBezTo>
                    <a:pt x="1155" y="2879"/>
                    <a:pt x="1225" y="2922"/>
                    <a:pt x="1286" y="2974"/>
                  </a:cubicBezTo>
                  <a:cubicBezTo>
                    <a:pt x="1298" y="2983"/>
                    <a:pt x="1313" y="2989"/>
                    <a:pt x="1328" y="2989"/>
                  </a:cubicBezTo>
                  <a:cubicBezTo>
                    <a:pt x="1388" y="2989"/>
                    <a:pt x="1416" y="2912"/>
                    <a:pt x="1368" y="2874"/>
                  </a:cubicBezTo>
                  <a:cubicBezTo>
                    <a:pt x="1297" y="2815"/>
                    <a:pt x="1218" y="2765"/>
                    <a:pt x="1134" y="2728"/>
                  </a:cubicBezTo>
                  <a:cubicBezTo>
                    <a:pt x="1124" y="2724"/>
                    <a:pt x="1114" y="2722"/>
                    <a:pt x="1105" y="2722"/>
                  </a:cubicBezTo>
                  <a:close/>
                  <a:moveTo>
                    <a:pt x="380" y="2806"/>
                  </a:moveTo>
                  <a:cubicBezTo>
                    <a:pt x="366" y="2806"/>
                    <a:pt x="350" y="2812"/>
                    <a:pt x="336" y="2826"/>
                  </a:cubicBezTo>
                  <a:cubicBezTo>
                    <a:pt x="264" y="2884"/>
                    <a:pt x="201" y="2955"/>
                    <a:pt x="153" y="3035"/>
                  </a:cubicBezTo>
                  <a:cubicBezTo>
                    <a:pt x="126" y="3078"/>
                    <a:pt x="157" y="3134"/>
                    <a:pt x="207" y="3134"/>
                  </a:cubicBezTo>
                  <a:cubicBezTo>
                    <a:pt x="230" y="3133"/>
                    <a:pt x="250" y="3121"/>
                    <a:pt x="262" y="3102"/>
                  </a:cubicBezTo>
                  <a:cubicBezTo>
                    <a:pt x="304" y="3035"/>
                    <a:pt x="356" y="2975"/>
                    <a:pt x="417" y="2926"/>
                  </a:cubicBezTo>
                  <a:cubicBezTo>
                    <a:pt x="477" y="2884"/>
                    <a:pt x="435" y="2806"/>
                    <a:pt x="380" y="2806"/>
                  </a:cubicBezTo>
                  <a:close/>
                  <a:moveTo>
                    <a:pt x="740" y="2932"/>
                  </a:moveTo>
                  <a:cubicBezTo>
                    <a:pt x="725" y="2932"/>
                    <a:pt x="709" y="2938"/>
                    <a:pt x="695" y="2951"/>
                  </a:cubicBezTo>
                  <a:cubicBezTo>
                    <a:pt x="638" y="3011"/>
                    <a:pt x="576" y="3069"/>
                    <a:pt x="512" y="3122"/>
                  </a:cubicBezTo>
                  <a:cubicBezTo>
                    <a:pt x="465" y="3161"/>
                    <a:pt x="492" y="3237"/>
                    <a:pt x="554" y="3237"/>
                  </a:cubicBezTo>
                  <a:cubicBezTo>
                    <a:pt x="568" y="3237"/>
                    <a:pt x="583" y="3232"/>
                    <a:pt x="595" y="3223"/>
                  </a:cubicBezTo>
                  <a:cubicBezTo>
                    <a:pt x="663" y="3165"/>
                    <a:pt x="727" y="3105"/>
                    <a:pt x="789" y="3041"/>
                  </a:cubicBezTo>
                  <a:cubicBezTo>
                    <a:pt x="831" y="2993"/>
                    <a:pt x="789" y="2932"/>
                    <a:pt x="740" y="2932"/>
                  </a:cubicBezTo>
                  <a:close/>
                  <a:moveTo>
                    <a:pt x="1512" y="3041"/>
                  </a:moveTo>
                  <a:cubicBezTo>
                    <a:pt x="1464" y="3041"/>
                    <a:pt x="1419" y="3100"/>
                    <a:pt x="1460" y="3149"/>
                  </a:cubicBezTo>
                  <a:cubicBezTo>
                    <a:pt x="1513" y="3213"/>
                    <a:pt x="1562" y="3280"/>
                    <a:pt x="1604" y="3352"/>
                  </a:cubicBezTo>
                  <a:cubicBezTo>
                    <a:pt x="1616" y="3371"/>
                    <a:pt x="1638" y="3383"/>
                    <a:pt x="1661" y="3383"/>
                  </a:cubicBezTo>
                  <a:lnTo>
                    <a:pt x="1661" y="3382"/>
                  </a:lnTo>
                  <a:cubicBezTo>
                    <a:pt x="1673" y="3382"/>
                    <a:pt x="1683" y="3379"/>
                    <a:pt x="1694" y="3374"/>
                  </a:cubicBezTo>
                  <a:cubicBezTo>
                    <a:pt x="1725" y="3355"/>
                    <a:pt x="1734" y="3315"/>
                    <a:pt x="1715" y="3284"/>
                  </a:cubicBezTo>
                  <a:cubicBezTo>
                    <a:pt x="1670" y="3208"/>
                    <a:pt x="1618" y="3134"/>
                    <a:pt x="1560" y="3066"/>
                  </a:cubicBezTo>
                  <a:cubicBezTo>
                    <a:pt x="1546" y="3049"/>
                    <a:pt x="1529" y="3041"/>
                    <a:pt x="1512" y="3041"/>
                  </a:cubicBezTo>
                  <a:close/>
                  <a:moveTo>
                    <a:pt x="123" y="3246"/>
                  </a:moveTo>
                  <a:cubicBezTo>
                    <a:pt x="88" y="3246"/>
                    <a:pt x="53" y="3271"/>
                    <a:pt x="58" y="3317"/>
                  </a:cubicBezTo>
                  <a:cubicBezTo>
                    <a:pt x="67" y="3388"/>
                    <a:pt x="118" y="3432"/>
                    <a:pt x="191" y="3432"/>
                  </a:cubicBezTo>
                  <a:cubicBezTo>
                    <a:pt x="241" y="3432"/>
                    <a:pt x="301" y="3414"/>
                    <a:pt x="370" y="3376"/>
                  </a:cubicBezTo>
                  <a:cubicBezTo>
                    <a:pt x="436" y="3342"/>
                    <a:pt x="401" y="3254"/>
                    <a:pt x="342" y="3254"/>
                  </a:cubicBezTo>
                  <a:cubicBezTo>
                    <a:pt x="332" y="3254"/>
                    <a:pt x="321" y="3257"/>
                    <a:pt x="310" y="3263"/>
                  </a:cubicBezTo>
                  <a:cubicBezTo>
                    <a:pt x="250" y="3295"/>
                    <a:pt x="214" y="3303"/>
                    <a:pt x="194" y="3303"/>
                  </a:cubicBezTo>
                  <a:cubicBezTo>
                    <a:pt x="191" y="3303"/>
                    <a:pt x="188" y="3303"/>
                    <a:pt x="186" y="3303"/>
                  </a:cubicBezTo>
                  <a:cubicBezTo>
                    <a:pt x="182" y="3264"/>
                    <a:pt x="153" y="3246"/>
                    <a:pt x="123" y="3246"/>
                  </a:cubicBezTo>
                  <a:close/>
                  <a:moveTo>
                    <a:pt x="1785" y="3482"/>
                  </a:moveTo>
                  <a:cubicBezTo>
                    <a:pt x="1743" y="3482"/>
                    <a:pt x="1700" y="3523"/>
                    <a:pt x="1723" y="3574"/>
                  </a:cubicBezTo>
                  <a:cubicBezTo>
                    <a:pt x="1757" y="3645"/>
                    <a:pt x="1789" y="3721"/>
                    <a:pt x="1822" y="3808"/>
                  </a:cubicBezTo>
                  <a:cubicBezTo>
                    <a:pt x="1830" y="3830"/>
                    <a:pt x="1851" y="3846"/>
                    <a:pt x="1875" y="3846"/>
                  </a:cubicBezTo>
                  <a:cubicBezTo>
                    <a:pt x="1876" y="3846"/>
                    <a:pt x="1877" y="3846"/>
                    <a:pt x="1878" y="3846"/>
                  </a:cubicBezTo>
                  <a:cubicBezTo>
                    <a:pt x="1888" y="3846"/>
                    <a:pt x="1896" y="3844"/>
                    <a:pt x="1904" y="3842"/>
                  </a:cubicBezTo>
                  <a:cubicBezTo>
                    <a:pt x="1937" y="3827"/>
                    <a:pt x="1953" y="3789"/>
                    <a:pt x="1940" y="3755"/>
                  </a:cubicBezTo>
                  <a:cubicBezTo>
                    <a:pt x="1909" y="3673"/>
                    <a:pt x="1876" y="3593"/>
                    <a:pt x="1841" y="3519"/>
                  </a:cubicBezTo>
                  <a:cubicBezTo>
                    <a:pt x="1828" y="3493"/>
                    <a:pt x="1806" y="3482"/>
                    <a:pt x="1785" y="3482"/>
                  </a:cubicBezTo>
                  <a:close/>
                  <a:moveTo>
                    <a:pt x="1955" y="3964"/>
                  </a:moveTo>
                  <a:cubicBezTo>
                    <a:pt x="1916" y="3964"/>
                    <a:pt x="1877" y="3995"/>
                    <a:pt x="1890" y="4046"/>
                  </a:cubicBezTo>
                  <a:cubicBezTo>
                    <a:pt x="1906" y="4128"/>
                    <a:pt x="1917" y="4210"/>
                    <a:pt x="1923" y="4293"/>
                  </a:cubicBezTo>
                  <a:cubicBezTo>
                    <a:pt x="1924" y="4327"/>
                    <a:pt x="1953" y="4354"/>
                    <a:pt x="1987" y="4354"/>
                  </a:cubicBezTo>
                  <a:lnTo>
                    <a:pt x="1991" y="4354"/>
                  </a:lnTo>
                  <a:cubicBezTo>
                    <a:pt x="2025" y="4351"/>
                    <a:pt x="2054" y="4321"/>
                    <a:pt x="2052" y="4285"/>
                  </a:cubicBezTo>
                  <a:cubicBezTo>
                    <a:pt x="2047" y="4196"/>
                    <a:pt x="2035" y="4108"/>
                    <a:pt x="2017" y="4019"/>
                  </a:cubicBezTo>
                  <a:cubicBezTo>
                    <a:pt x="2011" y="3981"/>
                    <a:pt x="1983" y="3964"/>
                    <a:pt x="1955" y="3964"/>
                  </a:cubicBezTo>
                  <a:close/>
                  <a:moveTo>
                    <a:pt x="1984" y="4483"/>
                  </a:moveTo>
                  <a:cubicBezTo>
                    <a:pt x="1950" y="4483"/>
                    <a:pt x="1922" y="4509"/>
                    <a:pt x="1920" y="4543"/>
                  </a:cubicBezTo>
                  <a:cubicBezTo>
                    <a:pt x="1913" y="4626"/>
                    <a:pt x="1901" y="4709"/>
                    <a:pt x="1884" y="4791"/>
                  </a:cubicBezTo>
                  <a:cubicBezTo>
                    <a:pt x="1877" y="4825"/>
                    <a:pt x="1900" y="4860"/>
                    <a:pt x="1935" y="4867"/>
                  </a:cubicBezTo>
                  <a:cubicBezTo>
                    <a:pt x="1939" y="4868"/>
                    <a:pt x="1943" y="4868"/>
                    <a:pt x="1948" y="4868"/>
                  </a:cubicBezTo>
                  <a:cubicBezTo>
                    <a:pt x="1979" y="4868"/>
                    <a:pt x="2004" y="4847"/>
                    <a:pt x="2011" y="4817"/>
                  </a:cubicBezTo>
                  <a:cubicBezTo>
                    <a:pt x="2029" y="4731"/>
                    <a:pt x="2041" y="4642"/>
                    <a:pt x="2050" y="4553"/>
                  </a:cubicBezTo>
                  <a:cubicBezTo>
                    <a:pt x="2052" y="4518"/>
                    <a:pt x="2025" y="4486"/>
                    <a:pt x="1989" y="4483"/>
                  </a:cubicBezTo>
                  <a:cubicBezTo>
                    <a:pt x="1988" y="4483"/>
                    <a:pt x="1986" y="4483"/>
                    <a:pt x="1984" y="4483"/>
                  </a:cubicBezTo>
                  <a:close/>
                  <a:moveTo>
                    <a:pt x="1881" y="4990"/>
                  </a:moveTo>
                  <a:cubicBezTo>
                    <a:pt x="1854" y="4990"/>
                    <a:pt x="1828" y="5007"/>
                    <a:pt x="1820" y="5034"/>
                  </a:cubicBezTo>
                  <a:cubicBezTo>
                    <a:pt x="1793" y="5114"/>
                    <a:pt x="1762" y="5192"/>
                    <a:pt x="1727" y="5268"/>
                  </a:cubicBezTo>
                  <a:cubicBezTo>
                    <a:pt x="1713" y="5301"/>
                    <a:pt x="1727" y="5339"/>
                    <a:pt x="1759" y="5353"/>
                  </a:cubicBezTo>
                  <a:cubicBezTo>
                    <a:pt x="1767" y="5357"/>
                    <a:pt x="1777" y="5360"/>
                    <a:pt x="1786" y="5360"/>
                  </a:cubicBezTo>
                  <a:lnTo>
                    <a:pt x="1786" y="5359"/>
                  </a:lnTo>
                  <a:cubicBezTo>
                    <a:pt x="1812" y="5359"/>
                    <a:pt x="1834" y="5345"/>
                    <a:pt x="1845" y="5323"/>
                  </a:cubicBezTo>
                  <a:cubicBezTo>
                    <a:pt x="1882" y="5241"/>
                    <a:pt x="1914" y="5158"/>
                    <a:pt x="1943" y="5075"/>
                  </a:cubicBezTo>
                  <a:cubicBezTo>
                    <a:pt x="1953" y="5041"/>
                    <a:pt x="1935" y="5005"/>
                    <a:pt x="1901" y="4993"/>
                  </a:cubicBezTo>
                  <a:cubicBezTo>
                    <a:pt x="1894" y="4990"/>
                    <a:pt x="1888" y="4990"/>
                    <a:pt x="1881" y="4990"/>
                  </a:cubicBezTo>
                  <a:close/>
                  <a:moveTo>
                    <a:pt x="1272" y="5314"/>
                  </a:moveTo>
                  <a:cubicBezTo>
                    <a:pt x="1265" y="5314"/>
                    <a:pt x="1258" y="5315"/>
                    <a:pt x="1250" y="5317"/>
                  </a:cubicBezTo>
                  <a:cubicBezTo>
                    <a:pt x="1155" y="5348"/>
                    <a:pt x="1072" y="5407"/>
                    <a:pt x="1011" y="5484"/>
                  </a:cubicBezTo>
                  <a:cubicBezTo>
                    <a:pt x="988" y="5513"/>
                    <a:pt x="992" y="5554"/>
                    <a:pt x="1020" y="5577"/>
                  </a:cubicBezTo>
                  <a:cubicBezTo>
                    <a:pt x="1032" y="5585"/>
                    <a:pt x="1046" y="5590"/>
                    <a:pt x="1060" y="5590"/>
                  </a:cubicBezTo>
                  <a:cubicBezTo>
                    <a:pt x="1080" y="5590"/>
                    <a:pt x="1099" y="5581"/>
                    <a:pt x="1111" y="5566"/>
                  </a:cubicBezTo>
                  <a:cubicBezTo>
                    <a:pt x="1157" y="5507"/>
                    <a:pt x="1218" y="5464"/>
                    <a:pt x="1289" y="5442"/>
                  </a:cubicBezTo>
                  <a:cubicBezTo>
                    <a:pt x="1364" y="5417"/>
                    <a:pt x="1339" y="5314"/>
                    <a:pt x="1272" y="5314"/>
                  </a:cubicBezTo>
                  <a:close/>
                  <a:moveTo>
                    <a:pt x="1522" y="5311"/>
                  </a:moveTo>
                  <a:cubicBezTo>
                    <a:pt x="1454" y="5311"/>
                    <a:pt x="1432" y="5418"/>
                    <a:pt x="1508" y="5439"/>
                  </a:cubicBezTo>
                  <a:cubicBezTo>
                    <a:pt x="1547" y="5448"/>
                    <a:pt x="1583" y="5463"/>
                    <a:pt x="1619" y="5480"/>
                  </a:cubicBezTo>
                  <a:cubicBezTo>
                    <a:pt x="1616" y="5483"/>
                    <a:pt x="1614" y="5487"/>
                    <a:pt x="1611" y="5491"/>
                  </a:cubicBezTo>
                  <a:cubicBezTo>
                    <a:pt x="1568" y="5563"/>
                    <a:pt x="1521" y="5633"/>
                    <a:pt x="1471" y="5700"/>
                  </a:cubicBezTo>
                  <a:cubicBezTo>
                    <a:pt x="1439" y="5742"/>
                    <a:pt x="1469" y="5804"/>
                    <a:pt x="1523" y="5804"/>
                  </a:cubicBezTo>
                  <a:cubicBezTo>
                    <a:pt x="1543" y="5804"/>
                    <a:pt x="1563" y="5795"/>
                    <a:pt x="1575" y="5779"/>
                  </a:cubicBezTo>
                  <a:cubicBezTo>
                    <a:pt x="1628" y="5708"/>
                    <a:pt x="1678" y="5633"/>
                    <a:pt x="1723" y="5557"/>
                  </a:cubicBezTo>
                  <a:cubicBezTo>
                    <a:pt x="1726" y="5553"/>
                    <a:pt x="1727" y="5549"/>
                    <a:pt x="1729" y="5545"/>
                  </a:cubicBezTo>
                  <a:cubicBezTo>
                    <a:pt x="1739" y="5550"/>
                    <a:pt x="1750" y="5553"/>
                    <a:pt x="1760" y="5553"/>
                  </a:cubicBezTo>
                  <a:cubicBezTo>
                    <a:pt x="1816" y="5553"/>
                    <a:pt x="1852" y="5472"/>
                    <a:pt x="1794" y="5434"/>
                  </a:cubicBezTo>
                  <a:cubicBezTo>
                    <a:pt x="1718" y="5379"/>
                    <a:pt x="1632" y="5339"/>
                    <a:pt x="1542" y="5313"/>
                  </a:cubicBezTo>
                  <a:cubicBezTo>
                    <a:pt x="1535" y="5311"/>
                    <a:pt x="1528" y="5311"/>
                    <a:pt x="1522" y="5311"/>
                  </a:cubicBezTo>
                  <a:close/>
                  <a:moveTo>
                    <a:pt x="1955" y="5592"/>
                  </a:moveTo>
                  <a:cubicBezTo>
                    <a:pt x="1906" y="5592"/>
                    <a:pt x="1863" y="5653"/>
                    <a:pt x="1905" y="5701"/>
                  </a:cubicBezTo>
                  <a:cubicBezTo>
                    <a:pt x="1961" y="5761"/>
                    <a:pt x="2015" y="5827"/>
                    <a:pt x="2063" y="5895"/>
                  </a:cubicBezTo>
                  <a:cubicBezTo>
                    <a:pt x="2075" y="5911"/>
                    <a:pt x="2095" y="5922"/>
                    <a:pt x="2115" y="5922"/>
                  </a:cubicBezTo>
                  <a:cubicBezTo>
                    <a:pt x="2128" y="5922"/>
                    <a:pt x="2142" y="5918"/>
                    <a:pt x="2152" y="5910"/>
                  </a:cubicBezTo>
                  <a:cubicBezTo>
                    <a:pt x="2182" y="5888"/>
                    <a:pt x="2189" y="5848"/>
                    <a:pt x="2168" y="5819"/>
                  </a:cubicBezTo>
                  <a:cubicBezTo>
                    <a:pt x="2116" y="5746"/>
                    <a:pt x="2060" y="5677"/>
                    <a:pt x="1999" y="5611"/>
                  </a:cubicBezTo>
                  <a:cubicBezTo>
                    <a:pt x="1985" y="5598"/>
                    <a:pt x="1969" y="5592"/>
                    <a:pt x="1955" y="5592"/>
                  </a:cubicBezTo>
                  <a:close/>
                  <a:moveTo>
                    <a:pt x="949" y="5692"/>
                  </a:moveTo>
                  <a:cubicBezTo>
                    <a:pt x="922" y="5692"/>
                    <a:pt x="896" y="5707"/>
                    <a:pt x="888" y="5741"/>
                  </a:cubicBezTo>
                  <a:cubicBezTo>
                    <a:pt x="873" y="5804"/>
                    <a:pt x="865" y="5869"/>
                    <a:pt x="865" y="5934"/>
                  </a:cubicBezTo>
                  <a:cubicBezTo>
                    <a:pt x="865" y="5966"/>
                    <a:pt x="869" y="5998"/>
                    <a:pt x="876" y="6029"/>
                  </a:cubicBezTo>
                  <a:cubicBezTo>
                    <a:pt x="882" y="6058"/>
                    <a:pt x="909" y="6078"/>
                    <a:pt x="939" y="6078"/>
                  </a:cubicBezTo>
                  <a:cubicBezTo>
                    <a:pt x="944" y="6078"/>
                    <a:pt x="949" y="6077"/>
                    <a:pt x="955" y="6075"/>
                  </a:cubicBezTo>
                  <a:cubicBezTo>
                    <a:pt x="989" y="6067"/>
                    <a:pt x="1009" y="6033"/>
                    <a:pt x="1001" y="5998"/>
                  </a:cubicBezTo>
                  <a:cubicBezTo>
                    <a:pt x="997" y="5976"/>
                    <a:pt x="995" y="5955"/>
                    <a:pt x="995" y="5934"/>
                  </a:cubicBezTo>
                  <a:cubicBezTo>
                    <a:pt x="995" y="5879"/>
                    <a:pt x="1001" y="5824"/>
                    <a:pt x="1013" y="5772"/>
                  </a:cubicBezTo>
                  <a:cubicBezTo>
                    <a:pt x="1025" y="5722"/>
                    <a:pt x="987" y="5692"/>
                    <a:pt x="949" y="5692"/>
                  </a:cubicBezTo>
                  <a:close/>
                  <a:moveTo>
                    <a:pt x="1353" y="5865"/>
                  </a:moveTo>
                  <a:cubicBezTo>
                    <a:pt x="1337" y="5865"/>
                    <a:pt x="1321" y="5872"/>
                    <a:pt x="1306" y="5887"/>
                  </a:cubicBezTo>
                  <a:cubicBezTo>
                    <a:pt x="1251" y="5943"/>
                    <a:pt x="1187" y="5991"/>
                    <a:pt x="1116" y="6027"/>
                  </a:cubicBezTo>
                  <a:cubicBezTo>
                    <a:pt x="1054" y="6055"/>
                    <a:pt x="1074" y="6150"/>
                    <a:pt x="1143" y="6150"/>
                  </a:cubicBezTo>
                  <a:cubicBezTo>
                    <a:pt x="1153" y="6150"/>
                    <a:pt x="1162" y="6149"/>
                    <a:pt x="1170" y="6145"/>
                  </a:cubicBezTo>
                  <a:cubicBezTo>
                    <a:pt x="1241" y="6113"/>
                    <a:pt x="1317" y="6058"/>
                    <a:pt x="1397" y="5980"/>
                  </a:cubicBezTo>
                  <a:cubicBezTo>
                    <a:pt x="1449" y="5934"/>
                    <a:pt x="1405" y="5865"/>
                    <a:pt x="1353" y="5865"/>
                  </a:cubicBezTo>
                  <a:close/>
                  <a:moveTo>
                    <a:pt x="2257" y="6007"/>
                  </a:moveTo>
                  <a:cubicBezTo>
                    <a:pt x="2212" y="6007"/>
                    <a:pt x="2166" y="6055"/>
                    <a:pt x="2199" y="6107"/>
                  </a:cubicBezTo>
                  <a:cubicBezTo>
                    <a:pt x="2239" y="6177"/>
                    <a:pt x="2279" y="6252"/>
                    <a:pt x="2318" y="6331"/>
                  </a:cubicBezTo>
                  <a:cubicBezTo>
                    <a:pt x="2330" y="6353"/>
                    <a:pt x="2353" y="6368"/>
                    <a:pt x="2377" y="6368"/>
                  </a:cubicBezTo>
                  <a:cubicBezTo>
                    <a:pt x="2386" y="6368"/>
                    <a:pt x="2397" y="6365"/>
                    <a:pt x="2405" y="6361"/>
                  </a:cubicBezTo>
                  <a:cubicBezTo>
                    <a:pt x="2437" y="6345"/>
                    <a:pt x="2451" y="6307"/>
                    <a:pt x="2435" y="6275"/>
                  </a:cubicBezTo>
                  <a:cubicBezTo>
                    <a:pt x="2394" y="6193"/>
                    <a:pt x="2353" y="6114"/>
                    <a:pt x="2312" y="6042"/>
                  </a:cubicBezTo>
                  <a:cubicBezTo>
                    <a:pt x="2298" y="6017"/>
                    <a:pt x="2278" y="6007"/>
                    <a:pt x="2257" y="6007"/>
                  </a:cubicBezTo>
                  <a:close/>
                  <a:moveTo>
                    <a:pt x="2485" y="6473"/>
                  </a:moveTo>
                  <a:cubicBezTo>
                    <a:pt x="2444" y="6473"/>
                    <a:pt x="2402" y="6512"/>
                    <a:pt x="2424" y="6563"/>
                  </a:cubicBezTo>
                  <a:cubicBezTo>
                    <a:pt x="2456" y="6641"/>
                    <a:pt x="2484" y="6720"/>
                    <a:pt x="2507" y="6800"/>
                  </a:cubicBezTo>
                  <a:cubicBezTo>
                    <a:pt x="2515" y="6828"/>
                    <a:pt x="2540" y="6848"/>
                    <a:pt x="2570" y="6848"/>
                  </a:cubicBezTo>
                  <a:cubicBezTo>
                    <a:pt x="2612" y="6848"/>
                    <a:pt x="2643" y="6807"/>
                    <a:pt x="2631" y="6765"/>
                  </a:cubicBezTo>
                  <a:cubicBezTo>
                    <a:pt x="2607" y="6680"/>
                    <a:pt x="2578" y="6595"/>
                    <a:pt x="2543" y="6514"/>
                  </a:cubicBezTo>
                  <a:cubicBezTo>
                    <a:pt x="2531" y="6485"/>
                    <a:pt x="2508" y="6473"/>
                    <a:pt x="2485" y="6473"/>
                  </a:cubicBezTo>
                  <a:close/>
                  <a:moveTo>
                    <a:pt x="2623" y="6970"/>
                  </a:moveTo>
                  <a:cubicBezTo>
                    <a:pt x="2620" y="6970"/>
                    <a:pt x="2617" y="6971"/>
                    <a:pt x="2614" y="6971"/>
                  </a:cubicBezTo>
                  <a:cubicBezTo>
                    <a:pt x="2579" y="6976"/>
                    <a:pt x="2553" y="7008"/>
                    <a:pt x="2559" y="7045"/>
                  </a:cubicBezTo>
                  <a:cubicBezTo>
                    <a:pt x="2568" y="7117"/>
                    <a:pt x="2574" y="7192"/>
                    <a:pt x="2574" y="7265"/>
                  </a:cubicBezTo>
                  <a:lnTo>
                    <a:pt x="2574" y="7292"/>
                  </a:lnTo>
                  <a:cubicBezTo>
                    <a:pt x="2572" y="7328"/>
                    <a:pt x="2600" y="7357"/>
                    <a:pt x="2636" y="7359"/>
                  </a:cubicBezTo>
                  <a:lnTo>
                    <a:pt x="2638" y="7359"/>
                  </a:lnTo>
                  <a:cubicBezTo>
                    <a:pt x="2674" y="7359"/>
                    <a:pt x="2703" y="7331"/>
                    <a:pt x="2703" y="7295"/>
                  </a:cubicBezTo>
                  <a:lnTo>
                    <a:pt x="2703" y="7265"/>
                  </a:lnTo>
                  <a:cubicBezTo>
                    <a:pt x="2703" y="7186"/>
                    <a:pt x="2698" y="7106"/>
                    <a:pt x="2687" y="7026"/>
                  </a:cubicBezTo>
                  <a:cubicBezTo>
                    <a:pt x="2684" y="6994"/>
                    <a:pt x="2655" y="6970"/>
                    <a:pt x="2623" y="6970"/>
                  </a:cubicBezTo>
                  <a:close/>
                  <a:moveTo>
                    <a:pt x="2612" y="7487"/>
                  </a:moveTo>
                  <a:cubicBezTo>
                    <a:pt x="2584" y="7487"/>
                    <a:pt x="2556" y="7503"/>
                    <a:pt x="2549" y="7540"/>
                  </a:cubicBezTo>
                  <a:cubicBezTo>
                    <a:pt x="2536" y="7622"/>
                    <a:pt x="2515" y="7702"/>
                    <a:pt x="2488" y="7781"/>
                  </a:cubicBezTo>
                  <a:cubicBezTo>
                    <a:pt x="2476" y="7815"/>
                    <a:pt x="2495" y="7851"/>
                    <a:pt x="2528" y="7863"/>
                  </a:cubicBezTo>
                  <a:cubicBezTo>
                    <a:pt x="2535" y="7865"/>
                    <a:pt x="2541" y="7867"/>
                    <a:pt x="2549" y="7867"/>
                  </a:cubicBezTo>
                  <a:cubicBezTo>
                    <a:pt x="2576" y="7867"/>
                    <a:pt x="2602" y="7848"/>
                    <a:pt x="2611" y="7823"/>
                  </a:cubicBezTo>
                  <a:cubicBezTo>
                    <a:pt x="2639" y="7737"/>
                    <a:pt x="2662" y="7650"/>
                    <a:pt x="2678" y="7563"/>
                  </a:cubicBezTo>
                  <a:cubicBezTo>
                    <a:pt x="2686" y="7515"/>
                    <a:pt x="2649" y="7487"/>
                    <a:pt x="2612" y="7487"/>
                  </a:cubicBezTo>
                  <a:close/>
                  <a:moveTo>
                    <a:pt x="2447" y="7972"/>
                  </a:moveTo>
                  <a:cubicBezTo>
                    <a:pt x="2425" y="7972"/>
                    <a:pt x="2403" y="7983"/>
                    <a:pt x="2390" y="8010"/>
                  </a:cubicBezTo>
                  <a:cubicBezTo>
                    <a:pt x="2352" y="8085"/>
                    <a:pt x="2309" y="8155"/>
                    <a:pt x="2261" y="8224"/>
                  </a:cubicBezTo>
                  <a:cubicBezTo>
                    <a:pt x="2231" y="8266"/>
                    <a:pt x="2262" y="8325"/>
                    <a:pt x="2314" y="8325"/>
                  </a:cubicBezTo>
                  <a:cubicBezTo>
                    <a:pt x="2336" y="8325"/>
                    <a:pt x="2356" y="8314"/>
                    <a:pt x="2368" y="8298"/>
                  </a:cubicBezTo>
                  <a:cubicBezTo>
                    <a:pt x="2418" y="8225"/>
                    <a:pt x="2464" y="8149"/>
                    <a:pt x="2505" y="8069"/>
                  </a:cubicBezTo>
                  <a:cubicBezTo>
                    <a:pt x="2534" y="8017"/>
                    <a:pt x="2490" y="7972"/>
                    <a:pt x="2447" y="7972"/>
                  </a:cubicBezTo>
                  <a:close/>
                  <a:moveTo>
                    <a:pt x="2151" y="8397"/>
                  </a:moveTo>
                  <a:cubicBezTo>
                    <a:pt x="2135" y="8397"/>
                    <a:pt x="2118" y="8403"/>
                    <a:pt x="2104" y="8419"/>
                  </a:cubicBezTo>
                  <a:cubicBezTo>
                    <a:pt x="2048" y="8482"/>
                    <a:pt x="1988" y="8540"/>
                    <a:pt x="1925" y="8595"/>
                  </a:cubicBezTo>
                  <a:cubicBezTo>
                    <a:pt x="1880" y="8634"/>
                    <a:pt x="1908" y="8709"/>
                    <a:pt x="1968" y="8709"/>
                  </a:cubicBezTo>
                  <a:cubicBezTo>
                    <a:pt x="1983" y="8709"/>
                    <a:pt x="1999" y="8702"/>
                    <a:pt x="2009" y="8693"/>
                  </a:cubicBezTo>
                  <a:cubicBezTo>
                    <a:pt x="2078" y="8634"/>
                    <a:pt x="2140" y="8572"/>
                    <a:pt x="2201" y="8506"/>
                  </a:cubicBezTo>
                  <a:cubicBezTo>
                    <a:pt x="2244" y="8458"/>
                    <a:pt x="2200" y="8397"/>
                    <a:pt x="2151" y="8397"/>
                  </a:cubicBezTo>
                  <a:close/>
                  <a:moveTo>
                    <a:pt x="1761" y="8737"/>
                  </a:moveTo>
                  <a:cubicBezTo>
                    <a:pt x="1750" y="8737"/>
                    <a:pt x="1738" y="8740"/>
                    <a:pt x="1726" y="8748"/>
                  </a:cubicBezTo>
                  <a:cubicBezTo>
                    <a:pt x="1656" y="8794"/>
                    <a:pt x="1584" y="8837"/>
                    <a:pt x="1511" y="8876"/>
                  </a:cubicBezTo>
                  <a:cubicBezTo>
                    <a:pt x="1449" y="8905"/>
                    <a:pt x="1471" y="8998"/>
                    <a:pt x="1539" y="8998"/>
                  </a:cubicBezTo>
                  <a:cubicBezTo>
                    <a:pt x="1550" y="8998"/>
                    <a:pt x="1559" y="8995"/>
                    <a:pt x="1568" y="8991"/>
                  </a:cubicBezTo>
                  <a:cubicBezTo>
                    <a:pt x="1648" y="8951"/>
                    <a:pt x="1725" y="8905"/>
                    <a:pt x="1798" y="8856"/>
                  </a:cubicBezTo>
                  <a:cubicBezTo>
                    <a:pt x="1855" y="8815"/>
                    <a:pt x="1816" y="8737"/>
                    <a:pt x="1761" y="8737"/>
                  </a:cubicBezTo>
                  <a:close/>
                  <a:moveTo>
                    <a:pt x="1302" y="8966"/>
                  </a:moveTo>
                  <a:cubicBezTo>
                    <a:pt x="1296" y="8966"/>
                    <a:pt x="1288" y="8967"/>
                    <a:pt x="1281" y="8970"/>
                  </a:cubicBezTo>
                  <a:cubicBezTo>
                    <a:pt x="1203" y="8994"/>
                    <a:pt x="1124" y="9008"/>
                    <a:pt x="1044" y="9012"/>
                  </a:cubicBezTo>
                  <a:cubicBezTo>
                    <a:pt x="961" y="9018"/>
                    <a:pt x="963" y="9139"/>
                    <a:pt x="1046" y="9142"/>
                  </a:cubicBezTo>
                  <a:lnTo>
                    <a:pt x="1048" y="9142"/>
                  </a:lnTo>
                  <a:cubicBezTo>
                    <a:pt x="1139" y="9138"/>
                    <a:pt x="1231" y="9121"/>
                    <a:pt x="1318" y="9093"/>
                  </a:cubicBezTo>
                  <a:cubicBezTo>
                    <a:pt x="1393" y="9069"/>
                    <a:pt x="1369" y="8966"/>
                    <a:pt x="1302" y="8966"/>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0" name="Google Shape;1520;p43">
            <a:extLst>
              <a:ext uri="{FF2B5EF4-FFF2-40B4-BE49-F238E27FC236}">
                <a16:creationId xmlns:a16="http://schemas.microsoft.com/office/drawing/2014/main" id="{F2759C6E-15FB-7368-056E-BBE2CF63D6D2}"/>
              </a:ext>
            </a:extLst>
          </p:cNvPr>
          <p:cNvGrpSpPr/>
          <p:nvPr/>
        </p:nvGrpSpPr>
        <p:grpSpPr>
          <a:xfrm>
            <a:off x="3702870" y="3961624"/>
            <a:ext cx="1325186" cy="899293"/>
            <a:chOff x="4320095" y="3723374"/>
            <a:chExt cx="1325186" cy="899293"/>
          </a:xfrm>
        </p:grpSpPr>
        <p:sp>
          <p:nvSpPr>
            <p:cNvPr id="1521" name="Google Shape;1521;p43">
              <a:extLst>
                <a:ext uri="{FF2B5EF4-FFF2-40B4-BE49-F238E27FC236}">
                  <a16:creationId xmlns:a16="http://schemas.microsoft.com/office/drawing/2014/main" id="{F9F6F7D6-871C-92A0-4824-3B24D4C224EF}"/>
                </a:ext>
              </a:extLst>
            </p:cNvPr>
            <p:cNvSpPr/>
            <p:nvPr/>
          </p:nvSpPr>
          <p:spPr>
            <a:xfrm rot="-6974892" flipH="1">
              <a:off x="4339220" y="3850516"/>
              <a:ext cx="332828" cy="249621"/>
            </a:xfrm>
            <a:custGeom>
              <a:avLst/>
              <a:gdLst/>
              <a:ahLst/>
              <a:cxnLst/>
              <a:rect l="l" t="t" r="r" b="b"/>
              <a:pathLst>
                <a:path w="3228" h="2421" extrusionOk="0">
                  <a:moveTo>
                    <a:pt x="2486" y="130"/>
                  </a:moveTo>
                  <a:cubicBezTo>
                    <a:pt x="2908" y="130"/>
                    <a:pt x="3047" y="157"/>
                    <a:pt x="3092" y="171"/>
                  </a:cubicBezTo>
                  <a:cubicBezTo>
                    <a:pt x="3052" y="288"/>
                    <a:pt x="2799" y="510"/>
                    <a:pt x="2605" y="650"/>
                  </a:cubicBezTo>
                  <a:cubicBezTo>
                    <a:pt x="2397" y="606"/>
                    <a:pt x="1182" y="352"/>
                    <a:pt x="515" y="241"/>
                  </a:cubicBezTo>
                  <a:cubicBezTo>
                    <a:pt x="1011" y="185"/>
                    <a:pt x="1866" y="130"/>
                    <a:pt x="2486" y="130"/>
                  </a:cubicBezTo>
                  <a:close/>
                  <a:moveTo>
                    <a:pt x="372" y="350"/>
                  </a:moveTo>
                  <a:cubicBezTo>
                    <a:pt x="882" y="429"/>
                    <a:pt x="1942" y="642"/>
                    <a:pt x="2564" y="773"/>
                  </a:cubicBezTo>
                  <a:cubicBezTo>
                    <a:pt x="2664" y="1158"/>
                    <a:pt x="2762" y="1605"/>
                    <a:pt x="2755" y="1701"/>
                  </a:cubicBezTo>
                  <a:cubicBezTo>
                    <a:pt x="2699" y="1698"/>
                    <a:pt x="2541" y="1632"/>
                    <a:pt x="2389" y="1543"/>
                  </a:cubicBezTo>
                  <a:cubicBezTo>
                    <a:pt x="2380" y="1439"/>
                    <a:pt x="2367" y="1323"/>
                    <a:pt x="2351" y="1192"/>
                  </a:cubicBezTo>
                  <a:cubicBezTo>
                    <a:pt x="2349" y="1168"/>
                    <a:pt x="2333" y="1148"/>
                    <a:pt x="2310" y="1140"/>
                  </a:cubicBezTo>
                  <a:cubicBezTo>
                    <a:pt x="1703" y="904"/>
                    <a:pt x="805" y="545"/>
                    <a:pt x="372" y="350"/>
                  </a:cubicBezTo>
                  <a:close/>
                  <a:moveTo>
                    <a:pt x="295" y="455"/>
                  </a:moveTo>
                  <a:cubicBezTo>
                    <a:pt x="573" y="586"/>
                    <a:pt x="1127" y="818"/>
                    <a:pt x="2227" y="1247"/>
                  </a:cubicBezTo>
                  <a:cubicBezTo>
                    <a:pt x="2239" y="1351"/>
                    <a:pt x="2251" y="1458"/>
                    <a:pt x="2259" y="1563"/>
                  </a:cubicBezTo>
                  <a:cubicBezTo>
                    <a:pt x="2257" y="1577"/>
                    <a:pt x="2258" y="1592"/>
                    <a:pt x="2263" y="1605"/>
                  </a:cubicBezTo>
                  <a:cubicBezTo>
                    <a:pt x="2287" y="1912"/>
                    <a:pt x="2294" y="2189"/>
                    <a:pt x="2267" y="2280"/>
                  </a:cubicBezTo>
                  <a:cubicBezTo>
                    <a:pt x="2020" y="2142"/>
                    <a:pt x="746" y="951"/>
                    <a:pt x="295" y="455"/>
                  </a:cubicBezTo>
                  <a:close/>
                  <a:moveTo>
                    <a:pt x="2486" y="1"/>
                  </a:moveTo>
                  <a:cubicBezTo>
                    <a:pt x="1782" y="1"/>
                    <a:pt x="283" y="90"/>
                    <a:pt x="57" y="199"/>
                  </a:cubicBezTo>
                  <a:lnTo>
                    <a:pt x="51" y="201"/>
                  </a:lnTo>
                  <a:cubicBezTo>
                    <a:pt x="47" y="204"/>
                    <a:pt x="44" y="205"/>
                    <a:pt x="40" y="208"/>
                  </a:cubicBezTo>
                  <a:lnTo>
                    <a:pt x="36" y="212"/>
                  </a:lnTo>
                  <a:cubicBezTo>
                    <a:pt x="33" y="215"/>
                    <a:pt x="31" y="217"/>
                    <a:pt x="29" y="220"/>
                  </a:cubicBezTo>
                  <a:lnTo>
                    <a:pt x="28" y="221"/>
                  </a:lnTo>
                  <a:cubicBezTo>
                    <a:pt x="28" y="221"/>
                    <a:pt x="27" y="223"/>
                    <a:pt x="27" y="223"/>
                  </a:cubicBezTo>
                  <a:lnTo>
                    <a:pt x="25" y="224"/>
                  </a:lnTo>
                  <a:cubicBezTo>
                    <a:pt x="23" y="229"/>
                    <a:pt x="19" y="235"/>
                    <a:pt x="17" y="241"/>
                  </a:cubicBezTo>
                  <a:cubicBezTo>
                    <a:pt x="0" y="281"/>
                    <a:pt x="25" y="323"/>
                    <a:pt x="51" y="358"/>
                  </a:cubicBezTo>
                  <a:cubicBezTo>
                    <a:pt x="255" y="656"/>
                    <a:pt x="2076" y="2420"/>
                    <a:pt x="2287" y="2420"/>
                  </a:cubicBezTo>
                  <a:cubicBezTo>
                    <a:pt x="2295" y="2420"/>
                    <a:pt x="2303" y="2419"/>
                    <a:pt x="2310" y="2416"/>
                  </a:cubicBezTo>
                  <a:cubicBezTo>
                    <a:pt x="2349" y="2406"/>
                    <a:pt x="2450" y="2374"/>
                    <a:pt x="2402" y="1698"/>
                  </a:cubicBezTo>
                  <a:lnTo>
                    <a:pt x="2402" y="1698"/>
                  </a:lnTo>
                  <a:cubicBezTo>
                    <a:pt x="2515" y="1759"/>
                    <a:pt x="2668" y="1829"/>
                    <a:pt x="2765" y="1829"/>
                  </a:cubicBezTo>
                  <a:cubicBezTo>
                    <a:pt x="2777" y="1829"/>
                    <a:pt x="2789" y="1828"/>
                    <a:pt x="2801" y="1825"/>
                  </a:cubicBezTo>
                  <a:cubicBezTo>
                    <a:pt x="2827" y="1820"/>
                    <a:pt x="2851" y="1803"/>
                    <a:pt x="2866" y="1779"/>
                  </a:cubicBezTo>
                  <a:cubicBezTo>
                    <a:pt x="2921" y="1684"/>
                    <a:pt x="2803" y="1172"/>
                    <a:pt x="2691" y="748"/>
                  </a:cubicBezTo>
                  <a:cubicBezTo>
                    <a:pt x="2831" y="646"/>
                    <a:pt x="3219" y="346"/>
                    <a:pt x="3226" y="150"/>
                  </a:cubicBezTo>
                  <a:cubicBezTo>
                    <a:pt x="3227" y="126"/>
                    <a:pt x="3218" y="104"/>
                    <a:pt x="3202" y="88"/>
                  </a:cubicBezTo>
                  <a:cubicBezTo>
                    <a:pt x="3172" y="57"/>
                    <a:pt x="3119" y="1"/>
                    <a:pt x="248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3">
              <a:extLst>
                <a:ext uri="{FF2B5EF4-FFF2-40B4-BE49-F238E27FC236}">
                  <a16:creationId xmlns:a16="http://schemas.microsoft.com/office/drawing/2014/main" id="{EE0953C7-34DC-25A0-D1DD-26AEF782A90A}"/>
                </a:ext>
              </a:extLst>
            </p:cNvPr>
            <p:cNvSpPr/>
            <p:nvPr/>
          </p:nvSpPr>
          <p:spPr>
            <a:xfrm rot="-6974892" flipH="1">
              <a:off x="5505972" y="4266674"/>
              <a:ext cx="18353" cy="39902"/>
            </a:xfrm>
            <a:custGeom>
              <a:avLst/>
              <a:gdLst/>
              <a:ahLst/>
              <a:cxnLst/>
              <a:rect l="l" t="t" r="r" b="b"/>
              <a:pathLst>
                <a:path w="178" h="387" extrusionOk="0">
                  <a:moveTo>
                    <a:pt x="111" y="1"/>
                  </a:moveTo>
                  <a:cubicBezTo>
                    <a:pt x="78" y="1"/>
                    <a:pt x="50" y="26"/>
                    <a:pt x="45" y="60"/>
                  </a:cubicBezTo>
                  <a:cubicBezTo>
                    <a:pt x="37" y="143"/>
                    <a:pt x="25" y="226"/>
                    <a:pt x="7" y="309"/>
                  </a:cubicBezTo>
                  <a:cubicBezTo>
                    <a:pt x="1" y="343"/>
                    <a:pt x="22" y="377"/>
                    <a:pt x="57" y="385"/>
                  </a:cubicBezTo>
                  <a:cubicBezTo>
                    <a:pt x="62" y="386"/>
                    <a:pt x="66" y="386"/>
                    <a:pt x="70" y="386"/>
                  </a:cubicBezTo>
                  <a:cubicBezTo>
                    <a:pt x="101" y="386"/>
                    <a:pt x="128" y="365"/>
                    <a:pt x="134" y="335"/>
                  </a:cubicBezTo>
                  <a:cubicBezTo>
                    <a:pt x="152" y="248"/>
                    <a:pt x="165" y="160"/>
                    <a:pt x="174" y="72"/>
                  </a:cubicBezTo>
                  <a:cubicBezTo>
                    <a:pt x="177" y="36"/>
                    <a:pt x="152" y="5"/>
                    <a:pt x="116" y="1"/>
                  </a:cubicBezTo>
                  <a:cubicBezTo>
                    <a:pt x="114" y="1"/>
                    <a:pt x="112" y="1"/>
                    <a:pt x="111"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3">
              <a:extLst>
                <a:ext uri="{FF2B5EF4-FFF2-40B4-BE49-F238E27FC236}">
                  <a16:creationId xmlns:a16="http://schemas.microsoft.com/office/drawing/2014/main" id="{60A3BA12-3CD0-53F4-A030-5FEF11F2AF4A}"/>
                </a:ext>
              </a:extLst>
            </p:cNvPr>
            <p:cNvSpPr/>
            <p:nvPr/>
          </p:nvSpPr>
          <p:spPr>
            <a:xfrm rot="-6974892" flipH="1">
              <a:off x="5564332" y="4190233"/>
              <a:ext cx="35366" cy="32685"/>
            </a:xfrm>
            <a:custGeom>
              <a:avLst/>
              <a:gdLst/>
              <a:ahLst/>
              <a:cxnLst/>
              <a:rect l="l" t="t" r="r" b="b"/>
              <a:pathLst>
                <a:path w="343" h="317" extrusionOk="0">
                  <a:moveTo>
                    <a:pt x="251" y="0"/>
                  </a:moveTo>
                  <a:cubicBezTo>
                    <a:pt x="233" y="0"/>
                    <a:pt x="216" y="8"/>
                    <a:pt x="201" y="26"/>
                  </a:cubicBezTo>
                  <a:cubicBezTo>
                    <a:pt x="152" y="90"/>
                    <a:pt x="94" y="149"/>
                    <a:pt x="31" y="201"/>
                  </a:cubicBezTo>
                  <a:cubicBezTo>
                    <a:pt x="5" y="224"/>
                    <a:pt x="1" y="266"/>
                    <a:pt x="23" y="292"/>
                  </a:cubicBezTo>
                  <a:cubicBezTo>
                    <a:pt x="36" y="308"/>
                    <a:pt x="54" y="316"/>
                    <a:pt x="73" y="316"/>
                  </a:cubicBezTo>
                  <a:cubicBezTo>
                    <a:pt x="88" y="316"/>
                    <a:pt x="102" y="311"/>
                    <a:pt x="114" y="300"/>
                  </a:cubicBezTo>
                  <a:cubicBezTo>
                    <a:pt x="184" y="243"/>
                    <a:pt x="248" y="177"/>
                    <a:pt x="304" y="105"/>
                  </a:cubicBezTo>
                  <a:cubicBezTo>
                    <a:pt x="342" y="56"/>
                    <a:pt x="298" y="0"/>
                    <a:pt x="251"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3">
              <a:extLst>
                <a:ext uri="{FF2B5EF4-FFF2-40B4-BE49-F238E27FC236}">
                  <a16:creationId xmlns:a16="http://schemas.microsoft.com/office/drawing/2014/main" id="{7CDF3BB9-9523-F08B-F3A2-C00BDBF50400}"/>
                </a:ext>
              </a:extLst>
            </p:cNvPr>
            <p:cNvSpPr/>
            <p:nvPr/>
          </p:nvSpPr>
          <p:spPr>
            <a:xfrm rot="-6974892" flipH="1">
              <a:off x="5540845" y="4231824"/>
              <a:ext cx="27529" cy="38149"/>
            </a:xfrm>
            <a:custGeom>
              <a:avLst/>
              <a:gdLst/>
              <a:ahLst/>
              <a:cxnLst/>
              <a:rect l="l" t="t" r="r" b="b"/>
              <a:pathLst>
                <a:path w="267" h="370" extrusionOk="0">
                  <a:moveTo>
                    <a:pt x="186" y="0"/>
                  </a:moveTo>
                  <a:cubicBezTo>
                    <a:pt x="162" y="0"/>
                    <a:pt x="138" y="13"/>
                    <a:pt x="128" y="44"/>
                  </a:cubicBezTo>
                  <a:cubicBezTo>
                    <a:pt x="100" y="123"/>
                    <a:pt x="68" y="199"/>
                    <a:pt x="29" y="273"/>
                  </a:cubicBezTo>
                  <a:cubicBezTo>
                    <a:pt x="0" y="325"/>
                    <a:pt x="44" y="370"/>
                    <a:pt x="88" y="370"/>
                  </a:cubicBezTo>
                  <a:cubicBezTo>
                    <a:pt x="109" y="370"/>
                    <a:pt x="131" y="359"/>
                    <a:pt x="144" y="333"/>
                  </a:cubicBezTo>
                  <a:cubicBezTo>
                    <a:pt x="185" y="254"/>
                    <a:pt x="220" y="171"/>
                    <a:pt x="249" y="87"/>
                  </a:cubicBezTo>
                  <a:cubicBezTo>
                    <a:pt x="267" y="36"/>
                    <a:pt x="226" y="0"/>
                    <a:pt x="186"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3">
              <a:extLst>
                <a:ext uri="{FF2B5EF4-FFF2-40B4-BE49-F238E27FC236}">
                  <a16:creationId xmlns:a16="http://schemas.microsoft.com/office/drawing/2014/main" id="{BCF08288-CE54-3864-B1CF-E87F82DB1A0C}"/>
                </a:ext>
              </a:extLst>
            </p:cNvPr>
            <p:cNvSpPr/>
            <p:nvPr/>
          </p:nvSpPr>
          <p:spPr>
            <a:xfrm rot="-6974892" flipH="1">
              <a:off x="5296612" y="4318781"/>
              <a:ext cx="31241" cy="35675"/>
            </a:xfrm>
            <a:custGeom>
              <a:avLst/>
              <a:gdLst/>
              <a:ahLst/>
              <a:cxnLst/>
              <a:rect l="l" t="t" r="r" b="b"/>
              <a:pathLst>
                <a:path w="303" h="346" extrusionOk="0">
                  <a:moveTo>
                    <a:pt x="89" y="1"/>
                  </a:moveTo>
                  <a:cubicBezTo>
                    <a:pt x="43" y="1"/>
                    <a:pt x="0" y="53"/>
                    <a:pt x="33" y="103"/>
                  </a:cubicBezTo>
                  <a:cubicBezTo>
                    <a:pt x="84" y="170"/>
                    <a:pt x="130" y="241"/>
                    <a:pt x="172" y="313"/>
                  </a:cubicBezTo>
                  <a:cubicBezTo>
                    <a:pt x="183" y="333"/>
                    <a:pt x="204" y="345"/>
                    <a:pt x="229" y="345"/>
                  </a:cubicBezTo>
                  <a:cubicBezTo>
                    <a:pt x="239" y="345"/>
                    <a:pt x="250" y="343"/>
                    <a:pt x="261" y="337"/>
                  </a:cubicBezTo>
                  <a:cubicBezTo>
                    <a:pt x="291" y="318"/>
                    <a:pt x="302" y="278"/>
                    <a:pt x="283" y="248"/>
                  </a:cubicBezTo>
                  <a:cubicBezTo>
                    <a:pt x="239" y="171"/>
                    <a:pt x="191" y="98"/>
                    <a:pt x="138" y="26"/>
                  </a:cubicBezTo>
                  <a:cubicBezTo>
                    <a:pt x="123" y="8"/>
                    <a:pt x="106" y="1"/>
                    <a:pt x="89"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3">
              <a:extLst>
                <a:ext uri="{FF2B5EF4-FFF2-40B4-BE49-F238E27FC236}">
                  <a16:creationId xmlns:a16="http://schemas.microsoft.com/office/drawing/2014/main" id="{2F21BD9F-9620-14DA-50DC-6AC743899905}"/>
                </a:ext>
              </a:extLst>
            </p:cNvPr>
            <p:cNvSpPr/>
            <p:nvPr/>
          </p:nvSpPr>
          <p:spPr>
            <a:xfrm rot="-6974892" flipH="1">
              <a:off x="4635990" y="4096194"/>
              <a:ext cx="39181" cy="29076"/>
            </a:xfrm>
            <a:custGeom>
              <a:avLst/>
              <a:gdLst/>
              <a:ahLst/>
              <a:cxnLst/>
              <a:rect l="l" t="t" r="r" b="b"/>
              <a:pathLst>
                <a:path w="380" h="282" extrusionOk="0">
                  <a:moveTo>
                    <a:pt x="285" y="0"/>
                  </a:moveTo>
                  <a:cubicBezTo>
                    <a:pt x="274" y="0"/>
                    <a:pt x="262" y="4"/>
                    <a:pt x="249" y="11"/>
                  </a:cubicBezTo>
                  <a:cubicBezTo>
                    <a:pt x="173" y="59"/>
                    <a:pt x="100" y="111"/>
                    <a:pt x="30" y="168"/>
                  </a:cubicBezTo>
                  <a:cubicBezTo>
                    <a:pt x="3" y="192"/>
                    <a:pt x="1" y="232"/>
                    <a:pt x="23" y="258"/>
                  </a:cubicBezTo>
                  <a:cubicBezTo>
                    <a:pt x="36" y="274"/>
                    <a:pt x="54" y="282"/>
                    <a:pt x="73" y="282"/>
                  </a:cubicBezTo>
                  <a:cubicBezTo>
                    <a:pt x="88" y="282"/>
                    <a:pt x="102" y="277"/>
                    <a:pt x="114" y="266"/>
                  </a:cubicBezTo>
                  <a:cubicBezTo>
                    <a:pt x="180" y="213"/>
                    <a:pt x="248" y="165"/>
                    <a:pt x="319" y="121"/>
                  </a:cubicBezTo>
                  <a:cubicBezTo>
                    <a:pt x="379" y="83"/>
                    <a:pt x="342" y="0"/>
                    <a:pt x="285"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3">
              <a:extLst>
                <a:ext uri="{FF2B5EF4-FFF2-40B4-BE49-F238E27FC236}">
                  <a16:creationId xmlns:a16="http://schemas.microsoft.com/office/drawing/2014/main" id="{4B2007E6-94C3-8209-46C8-1CFBB1C8DB9E}"/>
                </a:ext>
              </a:extLst>
            </p:cNvPr>
            <p:cNvSpPr/>
            <p:nvPr/>
          </p:nvSpPr>
          <p:spPr>
            <a:xfrm rot="-6974892" flipH="1">
              <a:off x="5137826" y="4205962"/>
              <a:ext cx="40315" cy="29695"/>
            </a:xfrm>
            <a:custGeom>
              <a:avLst/>
              <a:gdLst/>
              <a:ahLst/>
              <a:cxnLst/>
              <a:rect l="l" t="t" r="r" b="b"/>
              <a:pathLst>
                <a:path w="391" h="288" extrusionOk="0">
                  <a:moveTo>
                    <a:pt x="298" y="1"/>
                  </a:moveTo>
                  <a:cubicBezTo>
                    <a:pt x="290" y="1"/>
                    <a:pt x="281" y="2"/>
                    <a:pt x="272" y="6"/>
                  </a:cubicBezTo>
                  <a:cubicBezTo>
                    <a:pt x="181" y="42"/>
                    <a:pt x="101" y="104"/>
                    <a:pt x="41" y="183"/>
                  </a:cubicBezTo>
                  <a:cubicBezTo>
                    <a:pt x="1" y="232"/>
                    <a:pt x="46" y="288"/>
                    <a:pt x="93" y="288"/>
                  </a:cubicBezTo>
                  <a:cubicBezTo>
                    <a:pt x="111" y="288"/>
                    <a:pt x="130" y="280"/>
                    <a:pt x="144" y="260"/>
                  </a:cubicBezTo>
                  <a:cubicBezTo>
                    <a:pt x="189" y="200"/>
                    <a:pt x="250" y="153"/>
                    <a:pt x="320" y="127"/>
                  </a:cubicBezTo>
                  <a:cubicBezTo>
                    <a:pt x="391" y="98"/>
                    <a:pt x="361" y="1"/>
                    <a:pt x="29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3">
              <a:extLst>
                <a:ext uri="{FF2B5EF4-FFF2-40B4-BE49-F238E27FC236}">
                  <a16:creationId xmlns:a16="http://schemas.microsoft.com/office/drawing/2014/main" id="{C683701F-BF88-76EA-2269-27220CCFC858}"/>
                </a:ext>
              </a:extLst>
            </p:cNvPr>
            <p:cNvSpPr/>
            <p:nvPr/>
          </p:nvSpPr>
          <p:spPr>
            <a:xfrm rot="-6974892" flipH="1">
              <a:off x="5191280" y="4288709"/>
              <a:ext cx="41140" cy="28354"/>
            </a:xfrm>
            <a:custGeom>
              <a:avLst/>
              <a:gdLst/>
              <a:ahLst/>
              <a:cxnLst/>
              <a:rect l="l" t="t" r="r" b="b"/>
              <a:pathLst>
                <a:path w="399" h="275" extrusionOk="0">
                  <a:moveTo>
                    <a:pt x="93" y="0"/>
                  </a:moveTo>
                  <a:cubicBezTo>
                    <a:pt x="36" y="0"/>
                    <a:pt x="0" y="85"/>
                    <a:pt x="62" y="122"/>
                  </a:cubicBezTo>
                  <a:cubicBezTo>
                    <a:pt x="134" y="164"/>
                    <a:pt x="204" y="211"/>
                    <a:pt x="271" y="262"/>
                  </a:cubicBezTo>
                  <a:cubicBezTo>
                    <a:pt x="281" y="270"/>
                    <a:pt x="296" y="275"/>
                    <a:pt x="309" y="275"/>
                  </a:cubicBezTo>
                  <a:cubicBezTo>
                    <a:pt x="310" y="275"/>
                    <a:pt x="310" y="275"/>
                    <a:pt x="311" y="275"/>
                  </a:cubicBezTo>
                  <a:cubicBezTo>
                    <a:pt x="373" y="275"/>
                    <a:pt x="399" y="196"/>
                    <a:pt x="350" y="159"/>
                  </a:cubicBezTo>
                  <a:cubicBezTo>
                    <a:pt x="279" y="104"/>
                    <a:pt x="204" y="54"/>
                    <a:pt x="128" y="10"/>
                  </a:cubicBezTo>
                  <a:cubicBezTo>
                    <a:pt x="116" y="3"/>
                    <a:pt x="104" y="0"/>
                    <a:pt x="93"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3">
              <a:extLst>
                <a:ext uri="{FF2B5EF4-FFF2-40B4-BE49-F238E27FC236}">
                  <a16:creationId xmlns:a16="http://schemas.microsoft.com/office/drawing/2014/main" id="{68A84BA5-8C08-FBCC-C141-D9B6F7624C26}"/>
                </a:ext>
              </a:extLst>
            </p:cNvPr>
            <p:cNvSpPr/>
            <p:nvPr/>
          </p:nvSpPr>
          <p:spPr>
            <a:xfrm rot="-6974892" flipH="1">
              <a:off x="5552615" y="4095988"/>
              <a:ext cx="40624" cy="14126"/>
            </a:xfrm>
            <a:custGeom>
              <a:avLst/>
              <a:gdLst/>
              <a:ahLst/>
              <a:cxnLst/>
              <a:rect l="l" t="t" r="r" b="b"/>
              <a:pathLst>
                <a:path w="394" h="137" extrusionOk="0">
                  <a:moveTo>
                    <a:pt x="67" y="0"/>
                  </a:moveTo>
                  <a:cubicBezTo>
                    <a:pt x="34" y="0"/>
                    <a:pt x="6" y="26"/>
                    <a:pt x="3" y="59"/>
                  </a:cubicBezTo>
                  <a:cubicBezTo>
                    <a:pt x="0" y="95"/>
                    <a:pt x="27" y="126"/>
                    <a:pt x="62" y="130"/>
                  </a:cubicBezTo>
                  <a:cubicBezTo>
                    <a:pt x="118" y="134"/>
                    <a:pt x="169" y="135"/>
                    <a:pt x="228" y="137"/>
                  </a:cubicBezTo>
                  <a:cubicBezTo>
                    <a:pt x="262" y="137"/>
                    <a:pt x="297" y="135"/>
                    <a:pt x="331" y="134"/>
                  </a:cubicBezTo>
                  <a:cubicBezTo>
                    <a:pt x="365" y="131"/>
                    <a:pt x="393" y="101"/>
                    <a:pt x="391" y="66"/>
                  </a:cubicBezTo>
                  <a:cubicBezTo>
                    <a:pt x="388" y="31"/>
                    <a:pt x="359" y="4"/>
                    <a:pt x="325" y="4"/>
                  </a:cubicBezTo>
                  <a:cubicBezTo>
                    <a:pt x="324" y="4"/>
                    <a:pt x="323" y="4"/>
                    <a:pt x="323" y="4"/>
                  </a:cubicBezTo>
                  <a:cubicBezTo>
                    <a:pt x="292" y="7"/>
                    <a:pt x="260" y="8"/>
                    <a:pt x="228" y="8"/>
                  </a:cubicBezTo>
                  <a:cubicBezTo>
                    <a:pt x="177" y="8"/>
                    <a:pt x="125" y="6"/>
                    <a:pt x="74" y="0"/>
                  </a:cubicBezTo>
                  <a:cubicBezTo>
                    <a:pt x="72" y="0"/>
                    <a:pt x="69" y="0"/>
                    <a:pt x="67"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3">
              <a:extLst>
                <a:ext uri="{FF2B5EF4-FFF2-40B4-BE49-F238E27FC236}">
                  <a16:creationId xmlns:a16="http://schemas.microsoft.com/office/drawing/2014/main" id="{1D408AEC-8097-6730-C2BD-0C913D1EBA86}"/>
                </a:ext>
              </a:extLst>
            </p:cNvPr>
            <p:cNvSpPr/>
            <p:nvPr/>
          </p:nvSpPr>
          <p:spPr>
            <a:xfrm rot="-6974892" flipH="1">
              <a:off x="5461146" y="4292580"/>
              <a:ext cx="14847" cy="40005"/>
            </a:xfrm>
            <a:custGeom>
              <a:avLst/>
              <a:gdLst/>
              <a:ahLst/>
              <a:cxnLst/>
              <a:rect l="l" t="t" r="r" b="b"/>
              <a:pathLst>
                <a:path w="144" h="388" extrusionOk="0">
                  <a:moveTo>
                    <a:pt x="67" y="1"/>
                  </a:moveTo>
                  <a:cubicBezTo>
                    <a:pt x="65" y="1"/>
                    <a:pt x="63" y="1"/>
                    <a:pt x="62" y="1"/>
                  </a:cubicBezTo>
                  <a:cubicBezTo>
                    <a:pt x="26" y="3"/>
                    <a:pt x="0" y="35"/>
                    <a:pt x="3" y="72"/>
                  </a:cubicBezTo>
                  <a:cubicBezTo>
                    <a:pt x="10" y="154"/>
                    <a:pt x="14" y="239"/>
                    <a:pt x="14" y="324"/>
                  </a:cubicBezTo>
                  <a:cubicBezTo>
                    <a:pt x="14" y="358"/>
                    <a:pt x="42" y="387"/>
                    <a:pt x="77" y="387"/>
                  </a:cubicBezTo>
                  <a:cubicBezTo>
                    <a:pt x="78" y="387"/>
                    <a:pt x="78" y="387"/>
                    <a:pt x="79" y="387"/>
                  </a:cubicBezTo>
                  <a:cubicBezTo>
                    <a:pt x="115" y="387"/>
                    <a:pt x="143" y="358"/>
                    <a:pt x="143" y="322"/>
                  </a:cubicBezTo>
                  <a:cubicBezTo>
                    <a:pt x="143" y="235"/>
                    <a:pt x="139" y="146"/>
                    <a:pt x="133" y="60"/>
                  </a:cubicBezTo>
                  <a:cubicBezTo>
                    <a:pt x="129" y="26"/>
                    <a:pt x="101" y="1"/>
                    <a:pt x="67"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3">
              <a:extLst>
                <a:ext uri="{FF2B5EF4-FFF2-40B4-BE49-F238E27FC236}">
                  <a16:creationId xmlns:a16="http://schemas.microsoft.com/office/drawing/2014/main" id="{53858295-F096-34BF-DC17-AFC9A4520550}"/>
                </a:ext>
              </a:extLst>
            </p:cNvPr>
            <p:cNvSpPr/>
            <p:nvPr/>
          </p:nvSpPr>
          <p:spPr>
            <a:xfrm rot="-6974892" flipH="1">
              <a:off x="5071913" y="4333316"/>
              <a:ext cx="15878" cy="40005"/>
            </a:xfrm>
            <a:custGeom>
              <a:avLst/>
              <a:gdLst/>
              <a:ahLst/>
              <a:cxnLst/>
              <a:rect l="l" t="t" r="r" b="b"/>
              <a:pathLst>
                <a:path w="154" h="388" extrusionOk="0">
                  <a:moveTo>
                    <a:pt x="70" y="0"/>
                  </a:moveTo>
                  <a:cubicBezTo>
                    <a:pt x="67" y="0"/>
                    <a:pt x="64" y="0"/>
                    <a:pt x="60" y="1"/>
                  </a:cubicBezTo>
                  <a:cubicBezTo>
                    <a:pt x="26" y="5"/>
                    <a:pt x="0" y="38"/>
                    <a:pt x="6" y="73"/>
                  </a:cubicBezTo>
                  <a:cubicBezTo>
                    <a:pt x="16" y="156"/>
                    <a:pt x="23" y="240"/>
                    <a:pt x="24" y="324"/>
                  </a:cubicBezTo>
                  <a:cubicBezTo>
                    <a:pt x="26" y="359"/>
                    <a:pt x="54" y="387"/>
                    <a:pt x="90" y="387"/>
                  </a:cubicBezTo>
                  <a:cubicBezTo>
                    <a:pt x="126" y="387"/>
                    <a:pt x="154" y="358"/>
                    <a:pt x="154" y="322"/>
                  </a:cubicBezTo>
                  <a:cubicBezTo>
                    <a:pt x="153" y="232"/>
                    <a:pt x="146" y="144"/>
                    <a:pt x="134" y="56"/>
                  </a:cubicBezTo>
                  <a:cubicBezTo>
                    <a:pt x="129" y="24"/>
                    <a:pt x="102" y="0"/>
                    <a:pt x="7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3">
              <a:extLst>
                <a:ext uri="{FF2B5EF4-FFF2-40B4-BE49-F238E27FC236}">
                  <a16:creationId xmlns:a16="http://schemas.microsoft.com/office/drawing/2014/main" id="{E3829218-3615-34B3-FA21-C43B56DB7515}"/>
                </a:ext>
              </a:extLst>
            </p:cNvPr>
            <p:cNvSpPr/>
            <p:nvPr/>
          </p:nvSpPr>
          <p:spPr>
            <a:xfrm rot="-6974892" flipH="1">
              <a:off x="5351390" y="4318736"/>
              <a:ext cx="27220" cy="38562"/>
            </a:xfrm>
            <a:custGeom>
              <a:avLst/>
              <a:gdLst/>
              <a:ahLst/>
              <a:cxnLst/>
              <a:rect l="l" t="t" r="r" b="b"/>
              <a:pathLst>
                <a:path w="264" h="374" extrusionOk="0">
                  <a:moveTo>
                    <a:pt x="90" y="1"/>
                  </a:moveTo>
                  <a:cubicBezTo>
                    <a:pt x="46" y="1"/>
                    <a:pt x="0" y="45"/>
                    <a:pt x="31" y="99"/>
                  </a:cubicBezTo>
                  <a:cubicBezTo>
                    <a:pt x="65" y="174"/>
                    <a:pt x="98" y="252"/>
                    <a:pt x="126" y="333"/>
                  </a:cubicBezTo>
                  <a:cubicBezTo>
                    <a:pt x="137" y="362"/>
                    <a:pt x="160" y="374"/>
                    <a:pt x="184" y="374"/>
                  </a:cubicBezTo>
                  <a:cubicBezTo>
                    <a:pt x="224" y="374"/>
                    <a:pt x="264" y="339"/>
                    <a:pt x="249" y="289"/>
                  </a:cubicBezTo>
                  <a:lnTo>
                    <a:pt x="249" y="289"/>
                  </a:lnTo>
                  <a:lnTo>
                    <a:pt x="247" y="290"/>
                  </a:lnTo>
                  <a:cubicBezTo>
                    <a:pt x="218" y="206"/>
                    <a:pt x="184" y="123"/>
                    <a:pt x="148" y="44"/>
                  </a:cubicBezTo>
                  <a:cubicBezTo>
                    <a:pt x="137" y="13"/>
                    <a:pt x="114" y="1"/>
                    <a:pt x="9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3">
              <a:extLst>
                <a:ext uri="{FF2B5EF4-FFF2-40B4-BE49-F238E27FC236}">
                  <a16:creationId xmlns:a16="http://schemas.microsoft.com/office/drawing/2014/main" id="{8142153C-554E-6584-D8C1-73439C2BE65D}"/>
                </a:ext>
              </a:extLst>
            </p:cNvPr>
            <p:cNvSpPr/>
            <p:nvPr/>
          </p:nvSpPr>
          <p:spPr>
            <a:xfrm rot="-6974892" flipH="1">
              <a:off x="4773624" y="4279305"/>
              <a:ext cx="31138" cy="36912"/>
            </a:xfrm>
            <a:custGeom>
              <a:avLst/>
              <a:gdLst/>
              <a:ahLst/>
              <a:cxnLst/>
              <a:rect l="l" t="t" r="r" b="b"/>
              <a:pathLst>
                <a:path w="302" h="358" extrusionOk="0">
                  <a:moveTo>
                    <a:pt x="93" y="0"/>
                  </a:moveTo>
                  <a:cubicBezTo>
                    <a:pt x="46" y="0"/>
                    <a:pt x="1" y="55"/>
                    <a:pt x="40" y="106"/>
                  </a:cubicBezTo>
                  <a:cubicBezTo>
                    <a:pt x="86" y="173"/>
                    <a:pt x="128" y="245"/>
                    <a:pt x="164" y="320"/>
                  </a:cubicBezTo>
                  <a:cubicBezTo>
                    <a:pt x="175" y="343"/>
                    <a:pt x="197" y="358"/>
                    <a:pt x="223" y="358"/>
                  </a:cubicBezTo>
                  <a:cubicBezTo>
                    <a:pt x="270" y="358"/>
                    <a:pt x="302" y="308"/>
                    <a:pt x="282" y="265"/>
                  </a:cubicBezTo>
                  <a:cubicBezTo>
                    <a:pt x="243" y="184"/>
                    <a:pt x="197" y="106"/>
                    <a:pt x="145" y="31"/>
                  </a:cubicBezTo>
                  <a:cubicBezTo>
                    <a:pt x="131" y="9"/>
                    <a:pt x="112" y="0"/>
                    <a:pt x="93"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3">
              <a:extLst>
                <a:ext uri="{FF2B5EF4-FFF2-40B4-BE49-F238E27FC236}">
                  <a16:creationId xmlns:a16="http://schemas.microsoft.com/office/drawing/2014/main" id="{E7B0F9DC-08A4-AFBE-5D88-87D02764AE3F}"/>
                </a:ext>
              </a:extLst>
            </p:cNvPr>
            <p:cNvSpPr/>
            <p:nvPr/>
          </p:nvSpPr>
          <p:spPr>
            <a:xfrm rot="-6974892" flipH="1">
              <a:off x="4820968" y="4264131"/>
              <a:ext cx="42583" cy="45161"/>
            </a:xfrm>
            <a:custGeom>
              <a:avLst/>
              <a:gdLst/>
              <a:ahLst/>
              <a:cxnLst/>
              <a:rect l="l" t="t" r="r" b="b"/>
              <a:pathLst>
                <a:path w="413" h="438" extrusionOk="0">
                  <a:moveTo>
                    <a:pt x="236" y="1"/>
                  </a:moveTo>
                  <a:cubicBezTo>
                    <a:pt x="198" y="1"/>
                    <a:pt x="160" y="32"/>
                    <a:pt x="172" y="82"/>
                  </a:cubicBezTo>
                  <a:cubicBezTo>
                    <a:pt x="187" y="141"/>
                    <a:pt x="199" y="203"/>
                    <a:pt x="204" y="264"/>
                  </a:cubicBezTo>
                  <a:cubicBezTo>
                    <a:pt x="159" y="278"/>
                    <a:pt x="113" y="294"/>
                    <a:pt x="69" y="312"/>
                  </a:cubicBezTo>
                  <a:cubicBezTo>
                    <a:pt x="0" y="344"/>
                    <a:pt x="31" y="438"/>
                    <a:pt x="93" y="438"/>
                  </a:cubicBezTo>
                  <a:cubicBezTo>
                    <a:pt x="102" y="438"/>
                    <a:pt x="111" y="436"/>
                    <a:pt x="121" y="431"/>
                  </a:cubicBezTo>
                  <a:cubicBezTo>
                    <a:pt x="166" y="411"/>
                    <a:pt x="211" y="395"/>
                    <a:pt x="258" y="384"/>
                  </a:cubicBezTo>
                  <a:cubicBezTo>
                    <a:pt x="264" y="386"/>
                    <a:pt x="271" y="386"/>
                    <a:pt x="276" y="386"/>
                  </a:cubicBezTo>
                  <a:cubicBezTo>
                    <a:pt x="290" y="386"/>
                    <a:pt x="303" y="380"/>
                    <a:pt x="313" y="372"/>
                  </a:cubicBezTo>
                  <a:cubicBezTo>
                    <a:pt x="326" y="371"/>
                    <a:pt x="339" y="368"/>
                    <a:pt x="351" y="367"/>
                  </a:cubicBezTo>
                  <a:cubicBezTo>
                    <a:pt x="387" y="363"/>
                    <a:pt x="413" y="331"/>
                    <a:pt x="409" y="296"/>
                  </a:cubicBezTo>
                  <a:cubicBezTo>
                    <a:pt x="405" y="263"/>
                    <a:pt x="377" y="238"/>
                    <a:pt x="344" y="238"/>
                  </a:cubicBezTo>
                  <a:cubicBezTo>
                    <a:pt x="342" y="238"/>
                    <a:pt x="339" y="238"/>
                    <a:pt x="337" y="239"/>
                  </a:cubicBezTo>
                  <a:lnTo>
                    <a:pt x="333" y="239"/>
                  </a:lnTo>
                  <a:cubicBezTo>
                    <a:pt x="325" y="176"/>
                    <a:pt x="314" y="112"/>
                    <a:pt x="298" y="50"/>
                  </a:cubicBezTo>
                  <a:cubicBezTo>
                    <a:pt x="289" y="16"/>
                    <a:pt x="262" y="1"/>
                    <a:pt x="23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3">
              <a:extLst>
                <a:ext uri="{FF2B5EF4-FFF2-40B4-BE49-F238E27FC236}">
                  <a16:creationId xmlns:a16="http://schemas.microsoft.com/office/drawing/2014/main" id="{D0C0455F-2599-98BE-29E7-DA48E4881AB4}"/>
                </a:ext>
              </a:extLst>
            </p:cNvPr>
            <p:cNvSpPr/>
            <p:nvPr/>
          </p:nvSpPr>
          <p:spPr>
            <a:xfrm rot="-6974892" flipH="1">
              <a:off x="4876831" y="4246531"/>
              <a:ext cx="22065" cy="39181"/>
            </a:xfrm>
            <a:custGeom>
              <a:avLst/>
              <a:gdLst/>
              <a:ahLst/>
              <a:cxnLst/>
              <a:rect l="l" t="t" r="r" b="b"/>
              <a:pathLst>
                <a:path w="214" h="380" extrusionOk="0">
                  <a:moveTo>
                    <a:pt x="144" y="1"/>
                  </a:moveTo>
                  <a:cubicBezTo>
                    <a:pt x="113" y="1"/>
                    <a:pt x="85" y="23"/>
                    <a:pt x="80" y="55"/>
                  </a:cubicBezTo>
                  <a:cubicBezTo>
                    <a:pt x="67" y="135"/>
                    <a:pt x="46" y="214"/>
                    <a:pt x="15" y="289"/>
                  </a:cubicBezTo>
                  <a:cubicBezTo>
                    <a:pt x="0" y="322"/>
                    <a:pt x="16" y="361"/>
                    <a:pt x="50" y="374"/>
                  </a:cubicBezTo>
                  <a:cubicBezTo>
                    <a:pt x="58" y="377"/>
                    <a:pt x="66" y="380"/>
                    <a:pt x="75" y="380"/>
                  </a:cubicBezTo>
                  <a:cubicBezTo>
                    <a:pt x="100" y="380"/>
                    <a:pt x="124" y="364"/>
                    <a:pt x="134" y="340"/>
                  </a:cubicBezTo>
                  <a:cubicBezTo>
                    <a:pt x="169" y="254"/>
                    <a:pt x="194" y="166"/>
                    <a:pt x="207" y="76"/>
                  </a:cubicBezTo>
                  <a:cubicBezTo>
                    <a:pt x="214" y="42"/>
                    <a:pt x="190" y="8"/>
                    <a:pt x="154" y="1"/>
                  </a:cubicBezTo>
                  <a:cubicBezTo>
                    <a:pt x="151" y="1"/>
                    <a:pt x="147" y="1"/>
                    <a:pt x="144"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3">
              <a:extLst>
                <a:ext uri="{FF2B5EF4-FFF2-40B4-BE49-F238E27FC236}">
                  <a16:creationId xmlns:a16="http://schemas.microsoft.com/office/drawing/2014/main" id="{B6286324-0EA1-1C68-CB92-834108A47E0B}"/>
                </a:ext>
              </a:extLst>
            </p:cNvPr>
            <p:cNvSpPr/>
            <p:nvPr/>
          </p:nvSpPr>
          <p:spPr>
            <a:xfrm rot="-6974892" flipH="1">
              <a:off x="5117686" y="4308270"/>
              <a:ext cx="17941" cy="39799"/>
            </a:xfrm>
            <a:custGeom>
              <a:avLst/>
              <a:gdLst/>
              <a:ahLst/>
              <a:cxnLst/>
              <a:rect l="l" t="t" r="r" b="b"/>
              <a:pathLst>
                <a:path w="174" h="386" extrusionOk="0">
                  <a:moveTo>
                    <a:pt x="109" y="1"/>
                  </a:moveTo>
                  <a:cubicBezTo>
                    <a:pt x="75" y="1"/>
                    <a:pt x="47" y="25"/>
                    <a:pt x="43" y="60"/>
                  </a:cubicBezTo>
                  <a:cubicBezTo>
                    <a:pt x="35" y="144"/>
                    <a:pt x="23" y="227"/>
                    <a:pt x="7" y="310"/>
                  </a:cubicBezTo>
                  <a:cubicBezTo>
                    <a:pt x="0" y="344"/>
                    <a:pt x="22" y="378"/>
                    <a:pt x="56" y="384"/>
                  </a:cubicBezTo>
                  <a:cubicBezTo>
                    <a:pt x="60" y="386"/>
                    <a:pt x="66" y="386"/>
                    <a:pt x="70" y="386"/>
                  </a:cubicBezTo>
                  <a:cubicBezTo>
                    <a:pt x="100" y="386"/>
                    <a:pt x="127" y="364"/>
                    <a:pt x="133" y="334"/>
                  </a:cubicBezTo>
                  <a:cubicBezTo>
                    <a:pt x="150" y="247"/>
                    <a:pt x="163" y="160"/>
                    <a:pt x="171" y="72"/>
                  </a:cubicBezTo>
                  <a:cubicBezTo>
                    <a:pt x="174" y="36"/>
                    <a:pt x="149" y="5"/>
                    <a:pt x="114" y="1"/>
                  </a:cubicBezTo>
                  <a:cubicBezTo>
                    <a:pt x="112" y="1"/>
                    <a:pt x="110" y="1"/>
                    <a:pt x="109"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3">
              <a:extLst>
                <a:ext uri="{FF2B5EF4-FFF2-40B4-BE49-F238E27FC236}">
                  <a16:creationId xmlns:a16="http://schemas.microsoft.com/office/drawing/2014/main" id="{EDB003FF-C296-6C9A-B8DB-155EA1D2D5E1}"/>
                </a:ext>
              </a:extLst>
            </p:cNvPr>
            <p:cNvSpPr/>
            <p:nvPr/>
          </p:nvSpPr>
          <p:spPr>
            <a:xfrm rot="-6974892" flipH="1">
              <a:off x="5565913" y="4142609"/>
              <a:ext cx="44542" cy="23096"/>
            </a:xfrm>
            <a:custGeom>
              <a:avLst/>
              <a:gdLst/>
              <a:ahLst/>
              <a:cxnLst/>
              <a:rect l="l" t="t" r="r" b="b"/>
              <a:pathLst>
                <a:path w="432" h="224" extrusionOk="0">
                  <a:moveTo>
                    <a:pt x="337" y="1"/>
                  </a:moveTo>
                  <a:cubicBezTo>
                    <a:pt x="326" y="1"/>
                    <a:pt x="315" y="4"/>
                    <a:pt x="304" y="10"/>
                  </a:cubicBezTo>
                  <a:cubicBezTo>
                    <a:pt x="230" y="48"/>
                    <a:pt x="154" y="76"/>
                    <a:pt x="75" y="96"/>
                  </a:cubicBezTo>
                  <a:cubicBezTo>
                    <a:pt x="0" y="116"/>
                    <a:pt x="15" y="223"/>
                    <a:pt x="90" y="224"/>
                  </a:cubicBezTo>
                  <a:lnTo>
                    <a:pt x="90" y="224"/>
                  </a:lnTo>
                  <a:cubicBezTo>
                    <a:pt x="95" y="224"/>
                    <a:pt x="102" y="223"/>
                    <a:pt x="107" y="221"/>
                  </a:cubicBezTo>
                  <a:cubicBezTo>
                    <a:pt x="195" y="199"/>
                    <a:pt x="281" y="167"/>
                    <a:pt x="361" y="126"/>
                  </a:cubicBezTo>
                  <a:cubicBezTo>
                    <a:pt x="432" y="95"/>
                    <a:pt x="397" y="1"/>
                    <a:pt x="337" y="1"/>
                  </a:cubicBezTo>
                  <a:close/>
                  <a:moveTo>
                    <a:pt x="90" y="224"/>
                  </a:moveTo>
                  <a:cubicBezTo>
                    <a:pt x="90" y="224"/>
                    <a:pt x="90" y="224"/>
                    <a:pt x="90" y="224"/>
                  </a:cubicBezTo>
                  <a:lnTo>
                    <a:pt x="91" y="224"/>
                  </a:lnTo>
                  <a:cubicBezTo>
                    <a:pt x="91" y="224"/>
                    <a:pt x="90" y="224"/>
                    <a:pt x="90" y="224"/>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3">
              <a:extLst>
                <a:ext uri="{FF2B5EF4-FFF2-40B4-BE49-F238E27FC236}">
                  <a16:creationId xmlns:a16="http://schemas.microsoft.com/office/drawing/2014/main" id="{4076BF28-1F11-F52F-C67B-8CC427E92E9F}"/>
                </a:ext>
              </a:extLst>
            </p:cNvPr>
            <p:cNvSpPr/>
            <p:nvPr/>
          </p:nvSpPr>
          <p:spPr>
            <a:xfrm rot="-6974892" flipH="1">
              <a:off x="5241619" y="4308636"/>
              <a:ext cx="38253" cy="32479"/>
            </a:xfrm>
            <a:custGeom>
              <a:avLst/>
              <a:gdLst/>
              <a:ahLst/>
              <a:cxnLst/>
              <a:rect l="l" t="t" r="r" b="b"/>
              <a:pathLst>
                <a:path w="371" h="315" extrusionOk="0">
                  <a:moveTo>
                    <a:pt x="94" y="0"/>
                  </a:moveTo>
                  <a:cubicBezTo>
                    <a:pt x="42" y="0"/>
                    <a:pt x="1" y="68"/>
                    <a:pt x="49" y="114"/>
                  </a:cubicBezTo>
                  <a:cubicBezTo>
                    <a:pt x="110" y="168"/>
                    <a:pt x="170" y="229"/>
                    <a:pt x="230" y="293"/>
                  </a:cubicBezTo>
                  <a:cubicBezTo>
                    <a:pt x="244" y="308"/>
                    <a:pt x="261" y="315"/>
                    <a:pt x="277" y="315"/>
                  </a:cubicBezTo>
                  <a:cubicBezTo>
                    <a:pt x="326" y="315"/>
                    <a:pt x="370" y="252"/>
                    <a:pt x="324" y="205"/>
                  </a:cubicBezTo>
                  <a:cubicBezTo>
                    <a:pt x="262" y="138"/>
                    <a:pt x="199" y="76"/>
                    <a:pt x="138" y="19"/>
                  </a:cubicBezTo>
                  <a:cubicBezTo>
                    <a:pt x="123" y="6"/>
                    <a:pt x="108" y="0"/>
                    <a:pt x="94"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3">
              <a:extLst>
                <a:ext uri="{FF2B5EF4-FFF2-40B4-BE49-F238E27FC236}">
                  <a16:creationId xmlns:a16="http://schemas.microsoft.com/office/drawing/2014/main" id="{5722C1A8-F997-E9BA-473F-19AE9D6167B4}"/>
                </a:ext>
              </a:extLst>
            </p:cNvPr>
            <p:cNvSpPr/>
            <p:nvPr/>
          </p:nvSpPr>
          <p:spPr>
            <a:xfrm rot="-6974892" flipH="1">
              <a:off x="5137177" y="4258735"/>
              <a:ext cx="52481" cy="43408"/>
            </a:xfrm>
            <a:custGeom>
              <a:avLst/>
              <a:gdLst/>
              <a:ahLst/>
              <a:cxnLst/>
              <a:rect l="l" t="t" r="r" b="b"/>
              <a:pathLst>
                <a:path w="509" h="421" extrusionOk="0">
                  <a:moveTo>
                    <a:pt x="430" y="1"/>
                  </a:moveTo>
                  <a:cubicBezTo>
                    <a:pt x="405" y="1"/>
                    <a:pt x="380" y="15"/>
                    <a:pt x="370" y="47"/>
                  </a:cubicBezTo>
                  <a:cubicBezTo>
                    <a:pt x="346" y="126"/>
                    <a:pt x="318" y="202"/>
                    <a:pt x="289" y="277"/>
                  </a:cubicBezTo>
                  <a:cubicBezTo>
                    <a:pt x="217" y="256"/>
                    <a:pt x="144" y="242"/>
                    <a:pt x="70" y="237"/>
                  </a:cubicBezTo>
                  <a:cubicBezTo>
                    <a:pt x="69" y="237"/>
                    <a:pt x="68" y="237"/>
                    <a:pt x="67" y="237"/>
                  </a:cubicBezTo>
                  <a:cubicBezTo>
                    <a:pt x="33" y="237"/>
                    <a:pt x="4" y="265"/>
                    <a:pt x="3" y="299"/>
                  </a:cubicBezTo>
                  <a:cubicBezTo>
                    <a:pt x="0" y="335"/>
                    <a:pt x="28" y="365"/>
                    <a:pt x="63" y="367"/>
                  </a:cubicBezTo>
                  <a:cubicBezTo>
                    <a:pt x="143" y="372"/>
                    <a:pt x="222" y="388"/>
                    <a:pt x="297" y="416"/>
                  </a:cubicBezTo>
                  <a:cubicBezTo>
                    <a:pt x="304" y="419"/>
                    <a:pt x="311" y="420"/>
                    <a:pt x="319" y="420"/>
                  </a:cubicBezTo>
                  <a:cubicBezTo>
                    <a:pt x="345" y="420"/>
                    <a:pt x="370" y="403"/>
                    <a:pt x="380" y="376"/>
                  </a:cubicBezTo>
                  <a:cubicBezTo>
                    <a:pt x="381" y="372"/>
                    <a:pt x="382" y="367"/>
                    <a:pt x="384" y="361"/>
                  </a:cubicBezTo>
                  <a:cubicBezTo>
                    <a:pt x="393" y="355"/>
                    <a:pt x="400" y="345"/>
                    <a:pt x="405" y="335"/>
                  </a:cubicBezTo>
                  <a:cubicBezTo>
                    <a:pt x="439" y="253"/>
                    <a:pt x="468" y="170"/>
                    <a:pt x="493" y="85"/>
                  </a:cubicBezTo>
                  <a:cubicBezTo>
                    <a:pt x="509" y="34"/>
                    <a:pt x="469" y="1"/>
                    <a:pt x="43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3">
              <a:extLst>
                <a:ext uri="{FF2B5EF4-FFF2-40B4-BE49-F238E27FC236}">
                  <a16:creationId xmlns:a16="http://schemas.microsoft.com/office/drawing/2014/main" id="{493692AA-216A-55D9-9185-24F80CD93D5B}"/>
                </a:ext>
              </a:extLst>
            </p:cNvPr>
            <p:cNvSpPr/>
            <p:nvPr/>
          </p:nvSpPr>
          <p:spPr>
            <a:xfrm rot="-6974892" flipH="1">
              <a:off x="5016168" y="4347363"/>
              <a:ext cx="24436" cy="38871"/>
            </a:xfrm>
            <a:custGeom>
              <a:avLst/>
              <a:gdLst/>
              <a:ahLst/>
              <a:cxnLst/>
              <a:rect l="l" t="t" r="r" b="b"/>
              <a:pathLst>
                <a:path w="237" h="377" extrusionOk="0">
                  <a:moveTo>
                    <a:pt x="84" y="1"/>
                  </a:moveTo>
                  <a:cubicBezTo>
                    <a:pt x="43" y="1"/>
                    <a:pt x="1" y="39"/>
                    <a:pt x="22" y="90"/>
                  </a:cubicBezTo>
                  <a:cubicBezTo>
                    <a:pt x="53" y="168"/>
                    <a:pt x="80" y="247"/>
                    <a:pt x="101" y="327"/>
                  </a:cubicBezTo>
                  <a:cubicBezTo>
                    <a:pt x="109" y="356"/>
                    <a:pt x="135" y="375"/>
                    <a:pt x="164" y="376"/>
                  </a:cubicBezTo>
                  <a:cubicBezTo>
                    <a:pt x="169" y="375"/>
                    <a:pt x="175" y="375"/>
                    <a:pt x="181" y="374"/>
                  </a:cubicBezTo>
                  <a:cubicBezTo>
                    <a:pt x="215" y="364"/>
                    <a:pt x="236" y="328"/>
                    <a:pt x="227" y="295"/>
                  </a:cubicBezTo>
                  <a:cubicBezTo>
                    <a:pt x="204" y="208"/>
                    <a:pt x="175" y="124"/>
                    <a:pt x="141" y="41"/>
                  </a:cubicBezTo>
                  <a:cubicBezTo>
                    <a:pt x="130" y="13"/>
                    <a:pt x="107" y="1"/>
                    <a:pt x="84"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3">
              <a:extLst>
                <a:ext uri="{FF2B5EF4-FFF2-40B4-BE49-F238E27FC236}">
                  <a16:creationId xmlns:a16="http://schemas.microsoft.com/office/drawing/2014/main" id="{4F8394B7-C143-A8C6-9C99-9D48543870AA}"/>
                </a:ext>
              </a:extLst>
            </p:cNvPr>
            <p:cNvSpPr/>
            <p:nvPr/>
          </p:nvSpPr>
          <p:spPr>
            <a:xfrm rot="-6974892" flipH="1">
              <a:off x="4959356" y="4349047"/>
              <a:ext cx="31448" cy="35881"/>
            </a:xfrm>
            <a:custGeom>
              <a:avLst/>
              <a:gdLst/>
              <a:ahLst/>
              <a:cxnLst/>
              <a:rect l="l" t="t" r="r" b="b"/>
              <a:pathLst>
                <a:path w="305" h="348" extrusionOk="0">
                  <a:moveTo>
                    <a:pt x="91" y="0"/>
                  </a:moveTo>
                  <a:cubicBezTo>
                    <a:pt x="45" y="0"/>
                    <a:pt x="1" y="55"/>
                    <a:pt x="37" y="105"/>
                  </a:cubicBezTo>
                  <a:cubicBezTo>
                    <a:pt x="53" y="126"/>
                    <a:pt x="69" y="149"/>
                    <a:pt x="85" y="171"/>
                  </a:cubicBezTo>
                  <a:cubicBezTo>
                    <a:pt x="118" y="220"/>
                    <a:pt x="147" y="268"/>
                    <a:pt x="174" y="314"/>
                  </a:cubicBezTo>
                  <a:cubicBezTo>
                    <a:pt x="186" y="336"/>
                    <a:pt x="207" y="348"/>
                    <a:pt x="230" y="348"/>
                  </a:cubicBezTo>
                  <a:cubicBezTo>
                    <a:pt x="242" y="348"/>
                    <a:pt x="253" y="345"/>
                    <a:pt x="262" y="340"/>
                  </a:cubicBezTo>
                  <a:cubicBezTo>
                    <a:pt x="293" y="323"/>
                    <a:pt x="305" y="282"/>
                    <a:pt x="286" y="252"/>
                  </a:cubicBezTo>
                  <a:cubicBezTo>
                    <a:pt x="258" y="200"/>
                    <a:pt x="226" y="150"/>
                    <a:pt x="191" y="99"/>
                  </a:cubicBezTo>
                  <a:cubicBezTo>
                    <a:pt x="175" y="75"/>
                    <a:pt x="158" y="51"/>
                    <a:pt x="142" y="28"/>
                  </a:cubicBezTo>
                  <a:cubicBezTo>
                    <a:pt x="127" y="9"/>
                    <a:pt x="109" y="0"/>
                    <a:pt x="91"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3">
              <a:extLst>
                <a:ext uri="{FF2B5EF4-FFF2-40B4-BE49-F238E27FC236}">
                  <a16:creationId xmlns:a16="http://schemas.microsoft.com/office/drawing/2014/main" id="{3373D012-1FB9-A37A-3CCE-0C55DE3CC471}"/>
                </a:ext>
              </a:extLst>
            </p:cNvPr>
            <p:cNvSpPr/>
            <p:nvPr/>
          </p:nvSpPr>
          <p:spPr>
            <a:xfrm rot="-6974892" flipH="1">
              <a:off x="5529509" y="4054944"/>
              <a:ext cx="33922" cy="17116"/>
            </a:xfrm>
            <a:custGeom>
              <a:avLst/>
              <a:gdLst/>
              <a:ahLst/>
              <a:cxnLst/>
              <a:rect l="l" t="t" r="r" b="b"/>
              <a:pathLst>
                <a:path w="329" h="166" extrusionOk="0">
                  <a:moveTo>
                    <a:pt x="91" y="1"/>
                  </a:moveTo>
                  <a:cubicBezTo>
                    <a:pt x="23" y="1"/>
                    <a:pt x="1" y="111"/>
                    <a:pt x="81" y="129"/>
                  </a:cubicBezTo>
                  <a:cubicBezTo>
                    <a:pt x="129" y="142"/>
                    <a:pt x="177" y="154"/>
                    <a:pt x="224" y="164"/>
                  </a:cubicBezTo>
                  <a:cubicBezTo>
                    <a:pt x="229" y="165"/>
                    <a:pt x="235" y="166"/>
                    <a:pt x="240" y="166"/>
                  </a:cubicBezTo>
                  <a:cubicBezTo>
                    <a:pt x="311" y="166"/>
                    <a:pt x="329" y="54"/>
                    <a:pt x="250" y="38"/>
                  </a:cubicBezTo>
                  <a:cubicBezTo>
                    <a:pt x="206" y="27"/>
                    <a:pt x="161" y="17"/>
                    <a:pt x="114" y="5"/>
                  </a:cubicBezTo>
                  <a:cubicBezTo>
                    <a:pt x="106" y="2"/>
                    <a:pt x="98" y="1"/>
                    <a:pt x="91"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3">
              <a:extLst>
                <a:ext uri="{FF2B5EF4-FFF2-40B4-BE49-F238E27FC236}">
                  <a16:creationId xmlns:a16="http://schemas.microsoft.com/office/drawing/2014/main" id="{1E783798-B12A-1982-7736-0372DFEBAB8F}"/>
                </a:ext>
              </a:extLst>
            </p:cNvPr>
            <p:cNvSpPr/>
            <p:nvPr/>
          </p:nvSpPr>
          <p:spPr>
            <a:xfrm rot="-6974892" flipH="1">
              <a:off x="4641827" y="4206677"/>
              <a:ext cx="44851" cy="15569"/>
            </a:xfrm>
            <a:custGeom>
              <a:avLst/>
              <a:gdLst/>
              <a:ahLst/>
              <a:cxnLst/>
              <a:rect l="l" t="t" r="r" b="b"/>
              <a:pathLst>
                <a:path w="435" h="151" extrusionOk="0">
                  <a:moveTo>
                    <a:pt x="323" y="1"/>
                  </a:moveTo>
                  <a:cubicBezTo>
                    <a:pt x="241" y="1"/>
                    <a:pt x="160" y="8"/>
                    <a:pt x="78" y="22"/>
                  </a:cubicBezTo>
                  <a:cubicBezTo>
                    <a:pt x="0" y="34"/>
                    <a:pt x="10" y="151"/>
                    <a:pt x="89" y="151"/>
                  </a:cubicBezTo>
                  <a:lnTo>
                    <a:pt x="89" y="149"/>
                  </a:lnTo>
                  <a:lnTo>
                    <a:pt x="101" y="149"/>
                  </a:lnTo>
                  <a:cubicBezTo>
                    <a:pt x="173" y="137"/>
                    <a:pt x="248" y="131"/>
                    <a:pt x="323" y="131"/>
                  </a:cubicBezTo>
                  <a:lnTo>
                    <a:pt x="345" y="131"/>
                  </a:lnTo>
                  <a:cubicBezTo>
                    <a:pt x="346" y="131"/>
                    <a:pt x="346" y="131"/>
                    <a:pt x="347" y="131"/>
                  </a:cubicBezTo>
                  <a:cubicBezTo>
                    <a:pt x="431" y="131"/>
                    <a:pt x="434" y="2"/>
                    <a:pt x="34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3">
              <a:extLst>
                <a:ext uri="{FF2B5EF4-FFF2-40B4-BE49-F238E27FC236}">
                  <a16:creationId xmlns:a16="http://schemas.microsoft.com/office/drawing/2014/main" id="{0A8CFB1A-3705-62AE-2650-0811FF767086}"/>
                </a:ext>
              </a:extLst>
            </p:cNvPr>
            <p:cNvSpPr/>
            <p:nvPr/>
          </p:nvSpPr>
          <p:spPr>
            <a:xfrm rot="-6974892" flipH="1">
              <a:off x="5185558" y="4234532"/>
              <a:ext cx="30313" cy="36294"/>
            </a:xfrm>
            <a:custGeom>
              <a:avLst/>
              <a:gdLst/>
              <a:ahLst/>
              <a:cxnLst/>
              <a:rect l="l" t="t" r="r" b="b"/>
              <a:pathLst>
                <a:path w="294" h="352" extrusionOk="0">
                  <a:moveTo>
                    <a:pt x="208" y="1"/>
                  </a:moveTo>
                  <a:cubicBezTo>
                    <a:pt x="187" y="1"/>
                    <a:pt x="165" y="11"/>
                    <a:pt x="152" y="36"/>
                  </a:cubicBezTo>
                  <a:cubicBezTo>
                    <a:pt x="113" y="109"/>
                    <a:pt x="69" y="180"/>
                    <a:pt x="21" y="250"/>
                  </a:cubicBezTo>
                  <a:cubicBezTo>
                    <a:pt x="1" y="279"/>
                    <a:pt x="7" y="319"/>
                    <a:pt x="37" y="339"/>
                  </a:cubicBezTo>
                  <a:cubicBezTo>
                    <a:pt x="48" y="347"/>
                    <a:pt x="61" y="351"/>
                    <a:pt x="74" y="351"/>
                  </a:cubicBezTo>
                  <a:cubicBezTo>
                    <a:pt x="94" y="351"/>
                    <a:pt x="115" y="341"/>
                    <a:pt x="128" y="323"/>
                  </a:cubicBezTo>
                  <a:cubicBezTo>
                    <a:pt x="177" y="251"/>
                    <a:pt x="224" y="175"/>
                    <a:pt x="267" y="96"/>
                  </a:cubicBezTo>
                  <a:cubicBezTo>
                    <a:pt x="294" y="45"/>
                    <a:pt x="251" y="1"/>
                    <a:pt x="20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3">
              <a:extLst>
                <a:ext uri="{FF2B5EF4-FFF2-40B4-BE49-F238E27FC236}">
                  <a16:creationId xmlns:a16="http://schemas.microsoft.com/office/drawing/2014/main" id="{769E38CB-14F3-342D-2E29-3E8E4055ADD0}"/>
                </a:ext>
              </a:extLst>
            </p:cNvPr>
            <p:cNvSpPr/>
            <p:nvPr/>
          </p:nvSpPr>
          <p:spPr>
            <a:xfrm rot="-6974892" flipH="1">
              <a:off x="4905566" y="4339077"/>
              <a:ext cx="35778" cy="31551"/>
            </a:xfrm>
            <a:custGeom>
              <a:avLst/>
              <a:gdLst/>
              <a:ahLst/>
              <a:cxnLst/>
              <a:rect l="l" t="t" r="r" b="b"/>
              <a:pathLst>
                <a:path w="347" h="306" extrusionOk="0">
                  <a:moveTo>
                    <a:pt x="91" y="1"/>
                  </a:moveTo>
                  <a:cubicBezTo>
                    <a:pt x="39" y="1"/>
                    <a:pt x="0" y="68"/>
                    <a:pt x="46" y="113"/>
                  </a:cubicBezTo>
                  <a:cubicBezTo>
                    <a:pt x="111" y="165"/>
                    <a:pt x="171" y="223"/>
                    <a:pt x="228" y="284"/>
                  </a:cubicBezTo>
                  <a:cubicBezTo>
                    <a:pt x="240" y="298"/>
                    <a:pt x="257" y="305"/>
                    <a:pt x="275" y="305"/>
                  </a:cubicBezTo>
                  <a:cubicBezTo>
                    <a:pt x="290" y="305"/>
                    <a:pt x="306" y="300"/>
                    <a:pt x="318" y="288"/>
                  </a:cubicBezTo>
                  <a:cubicBezTo>
                    <a:pt x="345" y="264"/>
                    <a:pt x="347" y="224"/>
                    <a:pt x="322" y="197"/>
                  </a:cubicBezTo>
                  <a:cubicBezTo>
                    <a:pt x="262" y="130"/>
                    <a:pt x="197" y="69"/>
                    <a:pt x="127" y="13"/>
                  </a:cubicBezTo>
                  <a:cubicBezTo>
                    <a:pt x="115" y="4"/>
                    <a:pt x="103" y="1"/>
                    <a:pt x="91"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3">
              <a:extLst>
                <a:ext uri="{FF2B5EF4-FFF2-40B4-BE49-F238E27FC236}">
                  <a16:creationId xmlns:a16="http://schemas.microsoft.com/office/drawing/2014/main" id="{3BB0445B-1D69-0573-5255-2887C09E4CEF}"/>
                </a:ext>
              </a:extLst>
            </p:cNvPr>
            <p:cNvSpPr/>
            <p:nvPr/>
          </p:nvSpPr>
          <p:spPr>
            <a:xfrm rot="-6974892" flipH="1">
              <a:off x="5200755" y="4188341"/>
              <a:ext cx="38562" cy="28457"/>
            </a:xfrm>
            <a:custGeom>
              <a:avLst/>
              <a:gdLst/>
              <a:ahLst/>
              <a:cxnLst/>
              <a:rect l="l" t="t" r="r" b="b"/>
              <a:pathLst>
                <a:path w="374" h="276" extrusionOk="0">
                  <a:moveTo>
                    <a:pt x="302" y="1"/>
                  </a:moveTo>
                  <a:cubicBezTo>
                    <a:pt x="286" y="1"/>
                    <a:pt x="269" y="7"/>
                    <a:pt x="256" y="20"/>
                  </a:cubicBezTo>
                  <a:cubicBezTo>
                    <a:pt x="189" y="87"/>
                    <a:pt x="122" y="132"/>
                    <a:pt x="72" y="148"/>
                  </a:cubicBezTo>
                  <a:cubicBezTo>
                    <a:pt x="1" y="170"/>
                    <a:pt x="17" y="275"/>
                    <a:pt x="90" y="275"/>
                  </a:cubicBezTo>
                  <a:cubicBezTo>
                    <a:pt x="97" y="275"/>
                    <a:pt x="104" y="274"/>
                    <a:pt x="109" y="273"/>
                  </a:cubicBezTo>
                  <a:cubicBezTo>
                    <a:pt x="183" y="250"/>
                    <a:pt x="264" y="195"/>
                    <a:pt x="348" y="111"/>
                  </a:cubicBezTo>
                  <a:cubicBezTo>
                    <a:pt x="374" y="85"/>
                    <a:pt x="374" y="45"/>
                    <a:pt x="348" y="20"/>
                  </a:cubicBezTo>
                  <a:cubicBezTo>
                    <a:pt x="336" y="7"/>
                    <a:pt x="319" y="1"/>
                    <a:pt x="302"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3">
              <a:extLst>
                <a:ext uri="{FF2B5EF4-FFF2-40B4-BE49-F238E27FC236}">
                  <a16:creationId xmlns:a16="http://schemas.microsoft.com/office/drawing/2014/main" id="{2123137B-AE22-90C4-C43F-B29BDB60F6C3}"/>
                </a:ext>
              </a:extLst>
            </p:cNvPr>
            <p:cNvSpPr/>
            <p:nvPr/>
          </p:nvSpPr>
          <p:spPr>
            <a:xfrm rot="-6974892" flipH="1">
              <a:off x="4630747" y="4151270"/>
              <a:ext cx="43923" cy="23611"/>
            </a:xfrm>
            <a:custGeom>
              <a:avLst/>
              <a:gdLst/>
              <a:ahLst/>
              <a:cxnLst/>
              <a:rect l="l" t="t" r="r" b="b"/>
              <a:pathLst>
                <a:path w="426" h="229" extrusionOk="0">
                  <a:moveTo>
                    <a:pt x="334" y="1"/>
                  </a:moveTo>
                  <a:cubicBezTo>
                    <a:pt x="327" y="1"/>
                    <a:pt x="318" y="2"/>
                    <a:pt x="309" y="6"/>
                  </a:cubicBezTo>
                  <a:cubicBezTo>
                    <a:pt x="225" y="34"/>
                    <a:pt x="142" y="67"/>
                    <a:pt x="62" y="106"/>
                  </a:cubicBezTo>
                  <a:cubicBezTo>
                    <a:pt x="1" y="135"/>
                    <a:pt x="22" y="229"/>
                    <a:pt x="90" y="229"/>
                  </a:cubicBezTo>
                  <a:lnTo>
                    <a:pt x="91" y="229"/>
                  </a:lnTo>
                  <a:cubicBezTo>
                    <a:pt x="101" y="229"/>
                    <a:pt x="110" y="226"/>
                    <a:pt x="118" y="222"/>
                  </a:cubicBezTo>
                  <a:cubicBezTo>
                    <a:pt x="194" y="186"/>
                    <a:pt x="272" y="154"/>
                    <a:pt x="351" y="127"/>
                  </a:cubicBezTo>
                  <a:cubicBezTo>
                    <a:pt x="426" y="104"/>
                    <a:pt x="400" y="1"/>
                    <a:pt x="334"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3">
              <a:extLst>
                <a:ext uri="{FF2B5EF4-FFF2-40B4-BE49-F238E27FC236}">
                  <a16:creationId xmlns:a16="http://schemas.microsoft.com/office/drawing/2014/main" id="{679E3CBD-DA17-ECCB-9E35-9AFE73BD9207}"/>
                </a:ext>
              </a:extLst>
            </p:cNvPr>
            <p:cNvSpPr/>
            <p:nvPr/>
          </p:nvSpPr>
          <p:spPr>
            <a:xfrm rot="-6974892" flipH="1">
              <a:off x="5407829" y="4309753"/>
              <a:ext cx="20724" cy="39593"/>
            </a:xfrm>
            <a:custGeom>
              <a:avLst/>
              <a:gdLst/>
              <a:ahLst/>
              <a:cxnLst/>
              <a:rect l="l" t="t" r="r" b="b"/>
              <a:pathLst>
                <a:path w="201" h="384" extrusionOk="0">
                  <a:moveTo>
                    <a:pt x="78" y="1"/>
                  </a:moveTo>
                  <a:cubicBezTo>
                    <a:pt x="40" y="1"/>
                    <a:pt x="0" y="32"/>
                    <a:pt x="13" y="82"/>
                  </a:cubicBezTo>
                  <a:cubicBezTo>
                    <a:pt x="35" y="163"/>
                    <a:pt x="53" y="248"/>
                    <a:pt x="67" y="329"/>
                  </a:cubicBezTo>
                  <a:cubicBezTo>
                    <a:pt x="72" y="360"/>
                    <a:pt x="99" y="383"/>
                    <a:pt x="131" y="383"/>
                  </a:cubicBezTo>
                  <a:cubicBezTo>
                    <a:pt x="133" y="383"/>
                    <a:pt x="135" y="384"/>
                    <a:pt x="137" y="384"/>
                  </a:cubicBezTo>
                  <a:cubicBezTo>
                    <a:pt x="138" y="384"/>
                    <a:pt x="140" y="383"/>
                    <a:pt x="141" y="383"/>
                  </a:cubicBezTo>
                  <a:cubicBezTo>
                    <a:pt x="178" y="377"/>
                    <a:pt x="200" y="344"/>
                    <a:pt x="195" y="308"/>
                  </a:cubicBezTo>
                  <a:cubicBezTo>
                    <a:pt x="180" y="221"/>
                    <a:pt x="162" y="134"/>
                    <a:pt x="139" y="49"/>
                  </a:cubicBezTo>
                  <a:cubicBezTo>
                    <a:pt x="130" y="15"/>
                    <a:pt x="104" y="1"/>
                    <a:pt x="7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3">
              <a:extLst>
                <a:ext uri="{FF2B5EF4-FFF2-40B4-BE49-F238E27FC236}">
                  <a16:creationId xmlns:a16="http://schemas.microsoft.com/office/drawing/2014/main" id="{E9844B16-1441-6DF5-2C34-2409BFE541CC}"/>
                </a:ext>
              </a:extLst>
            </p:cNvPr>
            <p:cNvSpPr/>
            <p:nvPr/>
          </p:nvSpPr>
          <p:spPr>
            <a:xfrm rot="-6974892" flipH="1">
              <a:off x="5181750" y="4163416"/>
              <a:ext cx="17116" cy="39799"/>
            </a:xfrm>
            <a:custGeom>
              <a:avLst/>
              <a:gdLst/>
              <a:ahLst/>
              <a:cxnLst/>
              <a:rect l="l" t="t" r="r" b="b"/>
              <a:pathLst>
                <a:path w="166" h="386" extrusionOk="0">
                  <a:moveTo>
                    <a:pt x="70" y="0"/>
                  </a:moveTo>
                  <a:cubicBezTo>
                    <a:pt x="38" y="0"/>
                    <a:pt x="11" y="24"/>
                    <a:pt x="6" y="56"/>
                  </a:cubicBezTo>
                  <a:cubicBezTo>
                    <a:pt x="2" y="85"/>
                    <a:pt x="1" y="115"/>
                    <a:pt x="1" y="144"/>
                  </a:cubicBezTo>
                  <a:cubicBezTo>
                    <a:pt x="1" y="211"/>
                    <a:pt x="10" y="276"/>
                    <a:pt x="30" y="340"/>
                  </a:cubicBezTo>
                  <a:cubicBezTo>
                    <a:pt x="38" y="367"/>
                    <a:pt x="63" y="386"/>
                    <a:pt x="92" y="386"/>
                  </a:cubicBezTo>
                  <a:cubicBezTo>
                    <a:pt x="98" y="386"/>
                    <a:pt x="105" y="385"/>
                    <a:pt x="112" y="383"/>
                  </a:cubicBezTo>
                  <a:cubicBezTo>
                    <a:pt x="145" y="373"/>
                    <a:pt x="165" y="335"/>
                    <a:pt x="154" y="302"/>
                  </a:cubicBezTo>
                  <a:cubicBezTo>
                    <a:pt x="138" y="251"/>
                    <a:pt x="130" y="197"/>
                    <a:pt x="129" y="144"/>
                  </a:cubicBezTo>
                  <a:cubicBezTo>
                    <a:pt x="129" y="120"/>
                    <a:pt x="132" y="97"/>
                    <a:pt x="134" y="74"/>
                  </a:cubicBezTo>
                  <a:cubicBezTo>
                    <a:pt x="140" y="38"/>
                    <a:pt x="114" y="6"/>
                    <a:pt x="79" y="1"/>
                  </a:cubicBezTo>
                  <a:cubicBezTo>
                    <a:pt x="76" y="0"/>
                    <a:pt x="73" y="0"/>
                    <a:pt x="7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3">
              <a:extLst>
                <a:ext uri="{FF2B5EF4-FFF2-40B4-BE49-F238E27FC236}">
                  <a16:creationId xmlns:a16="http://schemas.microsoft.com/office/drawing/2014/main" id="{9B392948-E5C6-5D64-6C0B-5187BBA23B1C}"/>
                </a:ext>
              </a:extLst>
            </p:cNvPr>
            <p:cNvSpPr/>
            <p:nvPr/>
          </p:nvSpPr>
          <p:spPr>
            <a:xfrm rot="-6974892" flipH="1">
              <a:off x="4718354" y="4270699"/>
              <a:ext cx="38974" cy="31654"/>
            </a:xfrm>
            <a:custGeom>
              <a:avLst/>
              <a:gdLst/>
              <a:ahLst/>
              <a:cxnLst/>
              <a:rect l="l" t="t" r="r" b="b"/>
              <a:pathLst>
                <a:path w="378" h="307" extrusionOk="0">
                  <a:moveTo>
                    <a:pt x="94" y="1"/>
                  </a:moveTo>
                  <a:cubicBezTo>
                    <a:pt x="41" y="1"/>
                    <a:pt x="0" y="76"/>
                    <a:pt x="56" y="118"/>
                  </a:cubicBezTo>
                  <a:cubicBezTo>
                    <a:pt x="120" y="169"/>
                    <a:pt x="182" y="224"/>
                    <a:pt x="238" y="285"/>
                  </a:cubicBezTo>
                  <a:cubicBezTo>
                    <a:pt x="252" y="301"/>
                    <a:pt x="269" y="307"/>
                    <a:pt x="284" y="307"/>
                  </a:cubicBezTo>
                  <a:cubicBezTo>
                    <a:pt x="334" y="307"/>
                    <a:pt x="377" y="245"/>
                    <a:pt x="333" y="197"/>
                  </a:cubicBezTo>
                  <a:cubicBezTo>
                    <a:pt x="271" y="132"/>
                    <a:pt x="206" y="70"/>
                    <a:pt x="134" y="15"/>
                  </a:cubicBezTo>
                  <a:cubicBezTo>
                    <a:pt x="121" y="5"/>
                    <a:pt x="107" y="1"/>
                    <a:pt x="94"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3">
              <a:extLst>
                <a:ext uri="{FF2B5EF4-FFF2-40B4-BE49-F238E27FC236}">
                  <a16:creationId xmlns:a16="http://schemas.microsoft.com/office/drawing/2014/main" id="{52684CA4-7ED2-C235-D1BB-A05210580F9E}"/>
                </a:ext>
              </a:extLst>
            </p:cNvPr>
            <p:cNvSpPr/>
            <p:nvPr/>
          </p:nvSpPr>
          <p:spPr>
            <a:xfrm rot="-6974892" flipH="1">
              <a:off x="4881960" y="4174763"/>
              <a:ext cx="21962" cy="39181"/>
            </a:xfrm>
            <a:custGeom>
              <a:avLst/>
              <a:gdLst/>
              <a:ahLst/>
              <a:cxnLst/>
              <a:rect l="l" t="t" r="r" b="b"/>
              <a:pathLst>
                <a:path w="213" h="380" extrusionOk="0">
                  <a:moveTo>
                    <a:pt x="77" y="1"/>
                  </a:moveTo>
                  <a:cubicBezTo>
                    <a:pt x="50" y="1"/>
                    <a:pt x="24" y="16"/>
                    <a:pt x="15" y="52"/>
                  </a:cubicBezTo>
                  <a:cubicBezTo>
                    <a:pt x="7" y="87"/>
                    <a:pt x="3" y="123"/>
                    <a:pt x="2" y="160"/>
                  </a:cubicBezTo>
                  <a:cubicBezTo>
                    <a:pt x="1" y="230"/>
                    <a:pt x="23" y="299"/>
                    <a:pt x="69" y="354"/>
                  </a:cubicBezTo>
                  <a:cubicBezTo>
                    <a:pt x="70" y="355"/>
                    <a:pt x="71" y="357"/>
                    <a:pt x="73" y="358"/>
                  </a:cubicBezTo>
                  <a:cubicBezTo>
                    <a:pt x="87" y="373"/>
                    <a:pt x="103" y="380"/>
                    <a:pt x="119" y="380"/>
                  </a:cubicBezTo>
                  <a:cubicBezTo>
                    <a:pt x="168" y="380"/>
                    <a:pt x="212" y="319"/>
                    <a:pt x="168" y="271"/>
                  </a:cubicBezTo>
                  <a:lnTo>
                    <a:pt x="166" y="270"/>
                  </a:lnTo>
                  <a:cubicBezTo>
                    <a:pt x="142" y="238"/>
                    <a:pt x="130" y="199"/>
                    <a:pt x="132" y="160"/>
                  </a:cubicBezTo>
                  <a:cubicBezTo>
                    <a:pt x="132" y="133"/>
                    <a:pt x="136" y="107"/>
                    <a:pt x="142" y="81"/>
                  </a:cubicBezTo>
                  <a:cubicBezTo>
                    <a:pt x="154" y="32"/>
                    <a:pt x="115" y="1"/>
                    <a:pt x="77"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3">
              <a:extLst>
                <a:ext uri="{FF2B5EF4-FFF2-40B4-BE49-F238E27FC236}">
                  <a16:creationId xmlns:a16="http://schemas.microsoft.com/office/drawing/2014/main" id="{8607DD31-3C12-249D-B1E8-0CD1EEDA82CE}"/>
                </a:ext>
              </a:extLst>
            </p:cNvPr>
            <p:cNvSpPr/>
            <p:nvPr/>
          </p:nvSpPr>
          <p:spPr>
            <a:xfrm rot="-6974892" flipH="1">
              <a:off x="4840710" y="4214621"/>
              <a:ext cx="36500" cy="33097"/>
            </a:xfrm>
            <a:custGeom>
              <a:avLst/>
              <a:gdLst/>
              <a:ahLst/>
              <a:cxnLst/>
              <a:rect l="l" t="t" r="r" b="b"/>
              <a:pathLst>
                <a:path w="354" h="321" extrusionOk="0">
                  <a:moveTo>
                    <a:pt x="259" y="0"/>
                  </a:moveTo>
                  <a:cubicBezTo>
                    <a:pt x="245" y="0"/>
                    <a:pt x="231" y="5"/>
                    <a:pt x="217" y="16"/>
                  </a:cubicBezTo>
                  <a:cubicBezTo>
                    <a:pt x="146" y="75"/>
                    <a:pt x="84" y="143"/>
                    <a:pt x="30" y="219"/>
                  </a:cubicBezTo>
                  <a:cubicBezTo>
                    <a:pt x="1" y="262"/>
                    <a:pt x="32" y="321"/>
                    <a:pt x="84" y="321"/>
                  </a:cubicBezTo>
                  <a:cubicBezTo>
                    <a:pt x="105" y="321"/>
                    <a:pt x="125" y="310"/>
                    <a:pt x="137" y="293"/>
                  </a:cubicBezTo>
                  <a:cubicBezTo>
                    <a:pt x="183" y="227"/>
                    <a:pt x="239" y="167"/>
                    <a:pt x="300" y="116"/>
                  </a:cubicBezTo>
                  <a:cubicBezTo>
                    <a:pt x="353" y="73"/>
                    <a:pt x="312" y="0"/>
                    <a:pt x="259"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3">
              <a:extLst>
                <a:ext uri="{FF2B5EF4-FFF2-40B4-BE49-F238E27FC236}">
                  <a16:creationId xmlns:a16="http://schemas.microsoft.com/office/drawing/2014/main" id="{0B6C4C41-C501-22A1-90A4-9B560F135AA6}"/>
                </a:ext>
              </a:extLst>
            </p:cNvPr>
            <p:cNvSpPr/>
            <p:nvPr/>
          </p:nvSpPr>
          <p:spPr>
            <a:xfrm rot="-6974892" flipH="1">
              <a:off x="4896664" y="4207200"/>
              <a:ext cx="38768" cy="30726"/>
            </a:xfrm>
            <a:custGeom>
              <a:avLst/>
              <a:gdLst/>
              <a:ahLst/>
              <a:cxnLst/>
              <a:rect l="l" t="t" r="r" b="b"/>
              <a:pathLst>
                <a:path w="376" h="298" extrusionOk="0">
                  <a:moveTo>
                    <a:pt x="285" y="1"/>
                  </a:moveTo>
                  <a:cubicBezTo>
                    <a:pt x="267" y="1"/>
                    <a:pt x="249" y="9"/>
                    <a:pt x="235" y="27"/>
                  </a:cubicBezTo>
                  <a:cubicBezTo>
                    <a:pt x="181" y="97"/>
                    <a:pt x="121" y="149"/>
                    <a:pt x="65" y="174"/>
                  </a:cubicBezTo>
                  <a:cubicBezTo>
                    <a:pt x="1" y="202"/>
                    <a:pt x="21" y="297"/>
                    <a:pt x="92" y="297"/>
                  </a:cubicBezTo>
                  <a:cubicBezTo>
                    <a:pt x="100" y="297"/>
                    <a:pt x="109" y="296"/>
                    <a:pt x="117" y="292"/>
                  </a:cubicBezTo>
                  <a:cubicBezTo>
                    <a:pt x="195" y="257"/>
                    <a:pt x="271" y="193"/>
                    <a:pt x="338" y="106"/>
                  </a:cubicBezTo>
                  <a:cubicBezTo>
                    <a:pt x="376" y="56"/>
                    <a:pt x="332" y="1"/>
                    <a:pt x="28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3">
              <a:extLst>
                <a:ext uri="{FF2B5EF4-FFF2-40B4-BE49-F238E27FC236}">
                  <a16:creationId xmlns:a16="http://schemas.microsoft.com/office/drawing/2014/main" id="{ACCFA47B-632F-279C-D81C-183AE750DC0D}"/>
                </a:ext>
              </a:extLst>
            </p:cNvPr>
            <p:cNvSpPr/>
            <p:nvPr/>
          </p:nvSpPr>
          <p:spPr>
            <a:xfrm rot="-6974892" flipH="1">
              <a:off x="4858146" y="4318000"/>
              <a:ext cx="41861" cy="22168"/>
            </a:xfrm>
            <a:custGeom>
              <a:avLst/>
              <a:gdLst/>
              <a:ahLst/>
              <a:cxnLst/>
              <a:rect l="l" t="t" r="r" b="b"/>
              <a:pathLst>
                <a:path w="406" h="215" extrusionOk="0">
                  <a:moveTo>
                    <a:pt x="72" y="1"/>
                  </a:moveTo>
                  <a:cubicBezTo>
                    <a:pt x="42" y="1"/>
                    <a:pt x="14" y="21"/>
                    <a:pt x="8" y="52"/>
                  </a:cubicBezTo>
                  <a:cubicBezTo>
                    <a:pt x="0" y="86"/>
                    <a:pt x="23" y="121"/>
                    <a:pt x="58" y="128"/>
                  </a:cubicBezTo>
                  <a:cubicBezTo>
                    <a:pt x="137" y="145"/>
                    <a:pt x="213" y="172"/>
                    <a:pt x="284" y="208"/>
                  </a:cubicBezTo>
                  <a:cubicBezTo>
                    <a:pt x="294" y="213"/>
                    <a:pt x="304" y="215"/>
                    <a:pt x="313" y="215"/>
                  </a:cubicBezTo>
                  <a:cubicBezTo>
                    <a:pt x="372" y="215"/>
                    <a:pt x="405" y="129"/>
                    <a:pt x="344" y="93"/>
                  </a:cubicBezTo>
                  <a:lnTo>
                    <a:pt x="344" y="93"/>
                  </a:lnTo>
                  <a:lnTo>
                    <a:pt x="344" y="94"/>
                  </a:lnTo>
                  <a:cubicBezTo>
                    <a:pt x="262" y="52"/>
                    <a:pt x="174" y="21"/>
                    <a:pt x="85" y="2"/>
                  </a:cubicBezTo>
                  <a:cubicBezTo>
                    <a:pt x="80" y="1"/>
                    <a:pt x="76" y="1"/>
                    <a:pt x="72"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3">
              <a:extLst>
                <a:ext uri="{FF2B5EF4-FFF2-40B4-BE49-F238E27FC236}">
                  <a16:creationId xmlns:a16="http://schemas.microsoft.com/office/drawing/2014/main" id="{C9D6D5E7-A4E0-DFBC-02F5-BC8AEA7952FE}"/>
                </a:ext>
              </a:extLst>
            </p:cNvPr>
            <p:cNvSpPr/>
            <p:nvPr/>
          </p:nvSpPr>
          <p:spPr>
            <a:xfrm rot="-6974892" flipH="1">
              <a:off x="4671083" y="4246953"/>
              <a:ext cx="44233" cy="22580"/>
            </a:xfrm>
            <a:custGeom>
              <a:avLst/>
              <a:gdLst/>
              <a:ahLst/>
              <a:cxnLst/>
              <a:rect l="l" t="t" r="r" b="b"/>
              <a:pathLst>
                <a:path w="429" h="219" extrusionOk="0">
                  <a:moveTo>
                    <a:pt x="90" y="0"/>
                  </a:moveTo>
                  <a:cubicBezTo>
                    <a:pt x="20" y="0"/>
                    <a:pt x="1" y="113"/>
                    <a:pt x="79" y="129"/>
                  </a:cubicBezTo>
                  <a:cubicBezTo>
                    <a:pt x="160" y="147"/>
                    <a:pt x="236" y="175"/>
                    <a:pt x="309" y="212"/>
                  </a:cubicBezTo>
                  <a:cubicBezTo>
                    <a:pt x="319" y="216"/>
                    <a:pt x="328" y="218"/>
                    <a:pt x="337" y="218"/>
                  </a:cubicBezTo>
                  <a:cubicBezTo>
                    <a:pt x="407" y="218"/>
                    <a:pt x="428" y="125"/>
                    <a:pt x="367" y="95"/>
                  </a:cubicBezTo>
                  <a:cubicBezTo>
                    <a:pt x="284" y="55"/>
                    <a:pt x="198" y="24"/>
                    <a:pt x="109" y="3"/>
                  </a:cubicBezTo>
                  <a:cubicBezTo>
                    <a:pt x="102" y="1"/>
                    <a:pt x="96" y="0"/>
                    <a:pt x="9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3">
              <a:extLst>
                <a:ext uri="{FF2B5EF4-FFF2-40B4-BE49-F238E27FC236}">
                  <a16:creationId xmlns:a16="http://schemas.microsoft.com/office/drawing/2014/main" id="{409BD4C8-ACE0-E5CF-B055-0E9F505510BF}"/>
                </a:ext>
              </a:extLst>
            </p:cNvPr>
            <p:cNvSpPr/>
            <p:nvPr/>
          </p:nvSpPr>
          <p:spPr>
            <a:xfrm rot="-6974892" flipH="1">
              <a:off x="4339248" y="3850636"/>
              <a:ext cx="332725" cy="249518"/>
            </a:xfrm>
            <a:custGeom>
              <a:avLst/>
              <a:gdLst/>
              <a:ahLst/>
              <a:cxnLst/>
              <a:rect l="l" t="t" r="r" b="b"/>
              <a:pathLst>
                <a:path w="3227" h="2420" extrusionOk="0">
                  <a:moveTo>
                    <a:pt x="2484" y="130"/>
                  </a:moveTo>
                  <a:cubicBezTo>
                    <a:pt x="2907" y="130"/>
                    <a:pt x="3046" y="156"/>
                    <a:pt x="3090" y="171"/>
                  </a:cubicBezTo>
                  <a:cubicBezTo>
                    <a:pt x="3051" y="288"/>
                    <a:pt x="2797" y="510"/>
                    <a:pt x="2604" y="650"/>
                  </a:cubicBezTo>
                  <a:cubicBezTo>
                    <a:pt x="2396" y="606"/>
                    <a:pt x="1181" y="352"/>
                    <a:pt x="512" y="241"/>
                  </a:cubicBezTo>
                  <a:lnTo>
                    <a:pt x="514" y="241"/>
                  </a:lnTo>
                  <a:cubicBezTo>
                    <a:pt x="1010" y="185"/>
                    <a:pt x="1865" y="130"/>
                    <a:pt x="2484" y="130"/>
                  </a:cubicBezTo>
                  <a:close/>
                  <a:moveTo>
                    <a:pt x="294" y="455"/>
                  </a:moveTo>
                  <a:cubicBezTo>
                    <a:pt x="572" y="586"/>
                    <a:pt x="1126" y="818"/>
                    <a:pt x="2226" y="1247"/>
                  </a:cubicBezTo>
                  <a:cubicBezTo>
                    <a:pt x="2277" y="1673"/>
                    <a:pt x="2304" y="2154"/>
                    <a:pt x="2266" y="2279"/>
                  </a:cubicBezTo>
                  <a:cubicBezTo>
                    <a:pt x="2019" y="2141"/>
                    <a:pt x="745" y="951"/>
                    <a:pt x="294" y="455"/>
                  </a:cubicBezTo>
                  <a:close/>
                  <a:moveTo>
                    <a:pt x="2484" y="1"/>
                  </a:moveTo>
                  <a:cubicBezTo>
                    <a:pt x="1781" y="1"/>
                    <a:pt x="282" y="90"/>
                    <a:pt x="56" y="197"/>
                  </a:cubicBezTo>
                  <a:lnTo>
                    <a:pt x="50" y="201"/>
                  </a:lnTo>
                  <a:cubicBezTo>
                    <a:pt x="46" y="203"/>
                    <a:pt x="42" y="205"/>
                    <a:pt x="39" y="208"/>
                  </a:cubicBezTo>
                  <a:lnTo>
                    <a:pt x="35" y="212"/>
                  </a:lnTo>
                  <a:cubicBezTo>
                    <a:pt x="32" y="213"/>
                    <a:pt x="30" y="216"/>
                    <a:pt x="28" y="219"/>
                  </a:cubicBezTo>
                  <a:lnTo>
                    <a:pt x="27" y="221"/>
                  </a:lnTo>
                  <a:cubicBezTo>
                    <a:pt x="26" y="221"/>
                    <a:pt x="26" y="221"/>
                    <a:pt x="26" y="223"/>
                  </a:cubicBezTo>
                  <a:lnTo>
                    <a:pt x="24" y="224"/>
                  </a:lnTo>
                  <a:cubicBezTo>
                    <a:pt x="20" y="229"/>
                    <a:pt x="18" y="235"/>
                    <a:pt x="15" y="240"/>
                  </a:cubicBezTo>
                  <a:cubicBezTo>
                    <a:pt x="0" y="281"/>
                    <a:pt x="24" y="322"/>
                    <a:pt x="48" y="358"/>
                  </a:cubicBezTo>
                  <a:cubicBezTo>
                    <a:pt x="254" y="654"/>
                    <a:pt x="2074" y="2419"/>
                    <a:pt x="2285" y="2419"/>
                  </a:cubicBezTo>
                  <a:cubicBezTo>
                    <a:pt x="2294" y="2419"/>
                    <a:pt x="2302" y="2418"/>
                    <a:pt x="2310" y="2416"/>
                  </a:cubicBezTo>
                  <a:cubicBezTo>
                    <a:pt x="2356" y="2402"/>
                    <a:pt x="2495" y="2359"/>
                    <a:pt x="2352" y="1192"/>
                  </a:cubicBezTo>
                  <a:cubicBezTo>
                    <a:pt x="2348" y="1168"/>
                    <a:pt x="2333" y="1148"/>
                    <a:pt x="2310" y="1140"/>
                  </a:cubicBezTo>
                  <a:cubicBezTo>
                    <a:pt x="1703" y="903"/>
                    <a:pt x="804" y="543"/>
                    <a:pt x="372" y="350"/>
                  </a:cubicBezTo>
                  <a:lnTo>
                    <a:pt x="372" y="350"/>
                  </a:lnTo>
                  <a:cubicBezTo>
                    <a:pt x="895" y="430"/>
                    <a:pt x="1992" y="653"/>
                    <a:pt x="2607" y="783"/>
                  </a:cubicBezTo>
                  <a:cubicBezTo>
                    <a:pt x="2612" y="784"/>
                    <a:pt x="2616" y="784"/>
                    <a:pt x="2620" y="784"/>
                  </a:cubicBezTo>
                  <a:cubicBezTo>
                    <a:pt x="2633" y="784"/>
                    <a:pt x="2646" y="780"/>
                    <a:pt x="2657" y="772"/>
                  </a:cubicBezTo>
                  <a:cubicBezTo>
                    <a:pt x="2749" y="705"/>
                    <a:pt x="3215" y="364"/>
                    <a:pt x="3225" y="150"/>
                  </a:cubicBezTo>
                  <a:cubicBezTo>
                    <a:pt x="3226" y="126"/>
                    <a:pt x="3217" y="104"/>
                    <a:pt x="3201" y="86"/>
                  </a:cubicBezTo>
                  <a:cubicBezTo>
                    <a:pt x="3171" y="57"/>
                    <a:pt x="3118" y="1"/>
                    <a:pt x="24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3">
              <a:extLst>
                <a:ext uri="{FF2B5EF4-FFF2-40B4-BE49-F238E27FC236}">
                  <a16:creationId xmlns:a16="http://schemas.microsoft.com/office/drawing/2014/main" id="{720FF7A5-475C-FFFC-659B-0E00510E6362}"/>
                </a:ext>
              </a:extLst>
            </p:cNvPr>
            <p:cNvSpPr/>
            <p:nvPr/>
          </p:nvSpPr>
          <p:spPr>
            <a:xfrm rot="-6974892" flipH="1">
              <a:off x="4517536" y="4002655"/>
              <a:ext cx="71659" cy="118882"/>
            </a:xfrm>
            <a:custGeom>
              <a:avLst/>
              <a:gdLst/>
              <a:ahLst/>
              <a:cxnLst/>
              <a:rect l="l" t="t" r="r" b="b"/>
              <a:pathLst>
                <a:path w="695" h="1153" extrusionOk="0">
                  <a:moveTo>
                    <a:pt x="398" y="1"/>
                  </a:moveTo>
                  <a:cubicBezTo>
                    <a:pt x="360" y="1"/>
                    <a:pt x="320" y="33"/>
                    <a:pt x="334" y="83"/>
                  </a:cubicBezTo>
                  <a:cubicBezTo>
                    <a:pt x="437" y="469"/>
                    <a:pt x="536" y="925"/>
                    <a:pt x="529" y="1024"/>
                  </a:cubicBezTo>
                  <a:cubicBezTo>
                    <a:pt x="469" y="1021"/>
                    <a:pt x="291" y="943"/>
                    <a:pt x="129" y="845"/>
                  </a:cubicBezTo>
                  <a:cubicBezTo>
                    <a:pt x="118" y="838"/>
                    <a:pt x="106" y="835"/>
                    <a:pt x="95" y="835"/>
                  </a:cubicBezTo>
                  <a:cubicBezTo>
                    <a:pt x="38" y="835"/>
                    <a:pt x="1" y="919"/>
                    <a:pt x="63" y="956"/>
                  </a:cubicBezTo>
                  <a:cubicBezTo>
                    <a:pt x="144" y="1005"/>
                    <a:pt x="399" y="1152"/>
                    <a:pt x="539" y="1152"/>
                  </a:cubicBezTo>
                  <a:cubicBezTo>
                    <a:pt x="551" y="1152"/>
                    <a:pt x="563" y="1151"/>
                    <a:pt x="573" y="1148"/>
                  </a:cubicBezTo>
                  <a:cubicBezTo>
                    <a:pt x="601" y="1142"/>
                    <a:pt x="624" y="1124"/>
                    <a:pt x="639" y="1100"/>
                  </a:cubicBezTo>
                  <a:cubicBezTo>
                    <a:pt x="695" y="1004"/>
                    <a:pt x="572" y="476"/>
                    <a:pt x="460" y="50"/>
                  </a:cubicBezTo>
                  <a:cubicBezTo>
                    <a:pt x="450" y="16"/>
                    <a:pt x="424" y="1"/>
                    <a:pt x="39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3">
              <a:extLst>
                <a:ext uri="{FF2B5EF4-FFF2-40B4-BE49-F238E27FC236}">
                  <a16:creationId xmlns:a16="http://schemas.microsoft.com/office/drawing/2014/main" id="{BD154197-61FF-B980-3007-2822847734A6}"/>
                </a:ext>
              </a:extLst>
            </p:cNvPr>
            <p:cNvSpPr/>
            <p:nvPr/>
          </p:nvSpPr>
          <p:spPr>
            <a:xfrm rot="-6974892" flipH="1">
              <a:off x="4840583" y="3733425"/>
              <a:ext cx="569149" cy="879191"/>
            </a:xfrm>
            <a:custGeom>
              <a:avLst/>
              <a:gdLst/>
              <a:ahLst/>
              <a:cxnLst/>
              <a:rect l="l" t="t" r="r" b="b"/>
              <a:pathLst>
                <a:path w="5520" h="8527" extrusionOk="0">
                  <a:moveTo>
                    <a:pt x="1249" y="1"/>
                  </a:moveTo>
                  <a:cubicBezTo>
                    <a:pt x="1167" y="1"/>
                    <a:pt x="1086" y="7"/>
                    <a:pt x="1005" y="21"/>
                  </a:cubicBezTo>
                  <a:cubicBezTo>
                    <a:pt x="927" y="34"/>
                    <a:pt x="936" y="149"/>
                    <a:pt x="1015" y="150"/>
                  </a:cubicBezTo>
                  <a:lnTo>
                    <a:pt x="1015" y="150"/>
                  </a:lnTo>
                  <a:cubicBezTo>
                    <a:pt x="1019" y="150"/>
                    <a:pt x="1023" y="149"/>
                    <a:pt x="1027" y="149"/>
                  </a:cubicBezTo>
                  <a:cubicBezTo>
                    <a:pt x="1100" y="136"/>
                    <a:pt x="1174" y="130"/>
                    <a:pt x="1249" y="129"/>
                  </a:cubicBezTo>
                  <a:lnTo>
                    <a:pt x="1271" y="129"/>
                  </a:lnTo>
                  <a:cubicBezTo>
                    <a:pt x="1272" y="129"/>
                    <a:pt x="1273" y="129"/>
                    <a:pt x="1274" y="129"/>
                  </a:cubicBezTo>
                  <a:cubicBezTo>
                    <a:pt x="1358" y="129"/>
                    <a:pt x="1360" y="2"/>
                    <a:pt x="1275" y="1"/>
                  </a:cubicBezTo>
                  <a:close/>
                  <a:moveTo>
                    <a:pt x="1015" y="150"/>
                  </a:moveTo>
                  <a:cubicBezTo>
                    <a:pt x="1015" y="150"/>
                    <a:pt x="1015" y="150"/>
                    <a:pt x="1015" y="150"/>
                  </a:cubicBezTo>
                  <a:lnTo>
                    <a:pt x="1016" y="150"/>
                  </a:lnTo>
                  <a:cubicBezTo>
                    <a:pt x="1016" y="150"/>
                    <a:pt x="1015" y="150"/>
                    <a:pt x="1015" y="150"/>
                  </a:cubicBezTo>
                  <a:close/>
                  <a:moveTo>
                    <a:pt x="1525" y="31"/>
                  </a:moveTo>
                  <a:cubicBezTo>
                    <a:pt x="1454" y="31"/>
                    <a:pt x="1435" y="144"/>
                    <a:pt x="1515" y="160"/>
                  </a:cubicBezTo>
                  <a:cubicBezTo>
                    <a:pt x="1594" y="178"/>
                    <a:pt x="1671" y="206"/>
                    <a:pt x="1745" y="243"/>
                  </a:cubicBezTo>
                  <a:cubicBezTo>
                    <a:pt x="1753" y="247"/>
                    <a:pt x="1763" y="249"/>
                    <a:pt x="1773" y="249"/>
                  </a:cubicBezTo>
                  <a:cubicBezTo>
                    <a:pt x="1841" y="249"/>
                    <a:pt x="1864" y="156"/>
                    <a:pt x="1801" y="126"/>
                  </a:cubicBezTo>
                  <a:cubicBezTo>
                    <a:pt x="1719" y="86"/>
                    <a:pt x="1634" y="55"/>
                    <a:pt x="1544" y="34"/>
                  </a:cubicBezTo>
                  <a:cubicBezTo>
                    <a:pt x="1537" y="32"/>
                    <a:pt x="1531" y="31"/>
                    <a:pt x="1525" y="31"/>
                  </a:cubicBezTo>
                  <a:close/>
                  <a:moveTo>
                    <a:pt x="769" y="83"/>
                  </a:moveTo>
                  <a:cubicBezTo>
                    <a:pt x="761" y="83"/>
                    <a:pt x="753" y="84"/>
                    <a:pt x="745" y="88"/>
                  </a:cubicBezTo>
                  <a:cubicBezTo>
                    <a:pt x="660" y="116"/>
                    <a:pt x="578" y="149"/>
                    <a:pt x="497" y="188"/>
                  </a:cubicBezTo>
                  <a:cubicBezTo>
                    <a:pt x="435" y="217"/>
                    <a:pt x="456" y="311"/>
                    <a:pt x="525" y="311"/>
                  </a:cubicBezTo>
                  <a:cubicBezTo>
                    <a:pt x="535" y="311"/>
                    <a:pt x="544" y="309"/>
                    <a:pt x="553" y="305"/>
                  </a:cubicBezTo>
                  <a:cubicBezTo>
                    <a:pt x="628" y="268"/>
                    <a:pt x="706" y="237"/>
                    <a:pt x="785" y="210"/>
                  </a:cubicBezTo>
                  <a:cubicBezTo>
                    <a:pt x="860" y="187"/>
                    <a:pt x="835" y="83"/>
                    <a:pt x="769" y="83"/>
                  </a:cubicBezTo>
                  <a:close/>
                  <a:moveTo>
                    <a:pt x="1993" y="255"/>
                  </a:moveTo>
                  <a:cubicBezTo>
                    <a:pt x="1939" y="255"/>
                    <a:pt x="1898" y="330"/>
                    <a:pt x="1953" y="372"/>
                  </a:cubicBezTo>
                  <a:cubicBezTo>
                    <a:pt x="2019" y="423"/>
                    <a:pt x="2080" y="478"/>
                    <a:pt x="2136" y="539"/>
                  </a:cubicBezTo>
                  <a:cubicBezTo>
                    <a:pt x="2148" y="553"/>
                    <a:pt x="2166" y="559"/>
                    <a:pt x="2183" y="559"/>
                  </a:cubicBezTo>
                  <a:cubicBezTo>
                    <a:pt x="2241" y="559"/>
                    <a:pt x="2270" y="493"/>
                    <a:pt x="2230" y="451"/>
                  </a:cubicBezTo>
                  <a:cubicBezTo>
                    <a:pt x="2170" y="384"/>
                    <a:pt x="2103" y="324"/>
                    <a:pt x="2032" y="269"/>
                  </a:cubicBezTo>
                  <a:cubicBezTo>
                    <a:pt x="2019" y="259"/>
                    <a:pt x="2005" y="255"/>
                    <a:pt x="1993" y="255"/>
                  </a:cubicBezTo>
                  <a:close/>
                  <a:moveTo>
                    <a:pt x="300" y="305"/>
                  </a:moveTo>
                  <a:cubicBezTo>
                    <a:pt x="289" y="305"/>
                    <a:pt x="277" y="309"/>
                    <a:pt x="265" y="316"/>
                  </a:cubicBezTo>
                  <a:cubicBezTo>
                    <a:pt x="187" y="364"/>
                    <a:pt x="115" y="416"/>
                    <a:pt x="46" y="473"/>
                  </a:cubicBezTo>
                  <a:cubicBezTo>
                    <a:pt x="0" y="511"/>
                    <a:pt x="27" y="586"/>
                    <a:pt x="87" y="586"/>
                  </a:cubicBezTo>
                  <a:cubicBezTo>
                    <a:pt x="103" y="586"/>
                    <a:pt x="118" y="581"/>
                    <a:pt x="130" y="571"/>
                  </a:cubicBezTo>
                  <a:cubicBezTo>
                    <a:pt x="194" y="518"/>
                    <a:pt x="262" y="470"/>
                    <a:pt x="333" y="426"/>
                  </a:cubicBezTo>
                  <a:cubicBezTo>
                    <a:pt x="394" y="388"/>
                    <a:pt x="356" y="305"/>
                    <a:pt x="300" y="305"/>
                  </a:cubicBezTo>
                  <a:close/>
                  <a:moveTo>
                    <a:pt x="2346" y="628"/>
                  </a:moveTo>
                  <a:cubicBezTo>
                    <a:pt x="2299" y="628"/>
                    <a:pt x="2254" y="682"/>
                    <a:pt x="2293" y="733"/>
                  </a:cubicBezTo>
                  <a:cubicBezTo>
                    <a:pt x="2341" y="800"/>
                    <a:pt x="2382" y="872"/>
                    <a:pt x="2417" y="947"/>
                  </a:cubicBezTo>
                  <a:cubicBezTo>
                    <a:pt x="2428" y="970"/>
                    <a:pt x="2450" y="985"/>
                    <a:pt x="2476" y="985"/>
                  </a:cubicBezTo>
                  <a:cubicBezTo>
                    <a:pt x="2524" y="985"/>
                    <a:pt x="2555" y="935"/>
                    <a:pt x="2535" y="892"/>
                  </a:cubicBezTo>
                  <a:cubicBezTo>
                    <a:pt x="2496" y="811"/>
                    <a:pt x="2450" y="733"/>
                    <a:pt x="2400" y="660"/>
                  </a:cubicBezTo>
                  <a:cubicBezTo>
                    <a:pt x="2386" y="637"/>
                    <a:pt x="2366" y="628"/>
                    <a:pt x="2346" y="628"/>
                  </a:cubicBezTo>
                  <a:close/>
                  <a:moveTo>
                    <a:pt x="2567" y="1097"/>
                  </a:moveTo>
                  <a:cubicBezTo>
                    <a:pt x="2529" y="1097"/>
                    <a:pt x="2490" y="1129"/>
                    <a:pt x="2503" y="1178"/>
                  </a:cubicBezTo>
                  <a:cubicBezTo>
                    <a:pt x="2517" y="1238"/>
                    <a:pt x="2528" y="1299"/>
                    <a:pt x="2535" y="1360"/>
                  </a:cubicBezTo>
                  <a:cubicBezTo>
                    <a:pt x="2488" y="1374"/>
                    <a:pt x="2444" y="1390"/>
                    <a:pt x="2400" y="1410"/>
                  </a:cubicBezTo>
                  <a:cubicBezTo>
                    <a:pt x="2336" y="1438"/>
                    <a:pt x="2355" y="1532"/>
                    <a:pt x="2426" y="1533"/>
                  </a:cubicBezTo>
                  <a:lnTo>
                    <a:pt x="2426" y="1533"/>
                  </a:lnTo>
                  <a:cubicBezTo>
                    <a:pt x="2435" y="1533"/>
                    <a:pt x="2444" y="1531"/>
                    <a:pt x="2452" y="1527"/>
                  </a:cubicBezTo>
                  <a:cubicBezTo>
                    <a:pt x="2496" y="1509"/>
                    <a:pt x="2541" y="1492"/>
                    <a:pt x="2588" y="1480"/>
                  </a:cubicBezTo>
                  <a:cubicBezTo>
                    <a:pt x="2595" y="1483"/>
                    <a:pt x="2601" y="1483"/>
                    <a:pt x="2607" y="1483"/>
                  </a:cubicBezTo>
                  <a:cubicBezTo>
                    <a:pt x="2620" y="1482"/>
                    <a:pt x="2634" y="1478"/>
                    <a:pt x="2643" y="1470"/>
                  </a:cubicBezTo>
                  <a:cubicBezTo>
                    <a:pt x="2656" y="1467"/>
                    <a:pt x="2670" y="1466"/>
                    <a:pt x="2682" y="1464"/>
                  </a:cubicBezTo>
                  <a:cubicBezTo>
                    <a:pt x="2768" y="1459"/>
                    <a:pt x="2758" y="1335"/>
                    <a:pt x="2680" y="1335"/>
                  </a:cubicBezTo>
                  <a:cubicBezTo>
                    <a:pt x="2676" y="1335"/>
                    <a:pt x="2672" y="1335"/>
                    <a:pt x="2667" y="1336"/>
                  </a:cubicBezTo>
                  <a:lnTo>
                    <a:pt x="2663" y="1336"/>
                  </a:lnTo>
                  <a:cubicBezTo>
                    <a:pt x="2655" y="1272"/>
                    <a:pt x="2644" y="1208"/>
                    <a:pt x="2628" y="1146"/>
                  </a:cubicBezTo>
                  <a:cubicBezTo>
                    <a:pt x="2619" y="1112"/>
                    <a:pt x="2593" y="1097"/>
                    <a:pt x="2567" y="1097"/>
                  </a:cubicBezTo>
                  <a:close/>
                  <a:moveTo>
                    <a:pt x="2426" y="1533"/>
                  </a:moveTo>
                  <a:lnTo>
                    <a:pt x="2426" y="1533"/>
                  </a:lnTo>
                  <a:cubicBezTo>
                    <a:pt x="2425" y="1533"/>
                    <a:pt x="2425" y="1533"/>
                    <a:pt x="2425" y="1533"/>
                  </a:cubicBezTo>
                  <a:lnTo>
                    <a:pt x="2426" y="1533"/>
                  </a:lnTo>
                  <a:cubicBezTo>
                    <a:pt x="2426" y="1533"/>
                    <a:pt x="2426" y="1533"/>
                    <a:pt x="2426" y="1533"/>
                  </a:cubicBezTo>
                  <a:close/>
                  <a:moveTo>
                    <a:pt x="2933" y="1347"/>
                  </a:moveTo>
                  <a:cubicBezTo>
                    <a:pt x="2903" y="1347"/>
                    <a:pt x="2876" y="1368"/>
                    <a:pt x="2869" y="1399"/>
                  </a:cubicBezTo>
                  <a:cubicBezTo>
                    <a:pt x="2861" y="1434"/>
                    <a:pt x="2884" y="1467"/>
                    <a:pt x="2918" y="1475"/>
                  </a:cubicBezTo>
                  <a:cubicBezTo>
                    <a:pt x="2997" y="1491"/>
                    <a:pt x="3073" y="1518"/>
                    <a:pt x="3146" y="1555"/>
                  </a:cubicBezTo>
                  <a:cubicBezTo>
                    <a:pt x="3154" y="1559"/>
                    <a:pt x="3164" y="1562"/>
                    <a:pt x="3175" y="1562"/>
                  </a:cubicBezTo>
                  <a:lnTo>
                    <a:pt x="3175" y="1563"/>
                  </a:lnTo>
                  <a:cubicBezTo>
                    <a:pt x="3243" y="1563"/>
                    <a:pt x="3266" y="1471"/>
                    <a:pt x="3204" y="1440"/>
                  </a:cubicBezTo>
                  <a:cubicBezTo>
                    <a:pt x="3123" y="1398"/>
                    <a:pt x="3035" y="1367"/>
                    <a:pt x="2945" y="1348"/>
                  </a:cubicBezTo>
                  <a:cubicBezTo>
                    <a:pt x="2941" y="1347"/>
                    <a:pt x="2937" y="1347"/>
                    <a:pt x="2933" y="1347"/>
                  </a:cubicBezTo>
                  <a:close/>
                  <a:moveTo>
                    <a:pt x="2207" y="1539"/>
                  </a:moveTo>
                  <a:cubicBezTo>
                    <a:pt x="2194" y="1539"/>
                    <a:pt x="2179" y="1544"/>
                    <a:pt x="2166" y="1555"/>
                  </a:cubicBezTo>
                  <a:cubicBezTo>
                    <a:pt x="2095" y="1614"/>
                    <a:pt x="2032" y="1682"/>
                    <a:pt x="1979" y="1759"/>
                  </a:cubicBezTo>
                  <a:cubicBezTo>
                    <a:pt x="1949" y="1801"/>
                    <a:pt x="1980" y="1860"/>
                    <a:pt x="2031" y="1860"/>
                  </a:cubicBezTo>
                  <a:lnTo>
                    <a:pt x="2031" y="1860"/>
                  </a:lnTo>
                  <a:cubicBezTo>
                    <a:pt x="2052" y="1860"/>
                    <a:pt x="2072" y="1851"/>
                    <a:pt x="2085" y="1833"/>
                  </a:cubicBezTo>
                  <a:cubicBezTo>
                    <a:pt x="2131" y="1767"/>
                    <a:pt x="2186" y="1708"/>
                    <a:pt x="2249" y="1656"/>
                  </a:cubicBezTo>
                  <a:cubicBezTo>
                    <a:pt x="2302" y="1612"/>
                    <a:pt x="2260" y="1539"/>
                    <a:pt x="2207" y="1539"/>
                  </a:cubicBezTo>
                  <a:close/>
                  <a:moveTo>
                    <a:pt x="2031" y="1860"/>
                  </a:moveTo>
                  <a:cubicBezTo>
                    <a:pt x="2031" y="1860"/>
                    <a:pt x="2031" y="1860"/>
                    <a:pt x="2031" y="1860"/>
                  </a:cubicBezTo>
                  <a:lnTo>
                    <a:pt x="2032" y="1860"/>
                  </a:lnTo>
                  <a:cubicBezTo>
                    <a:pt x="2032" y="1860"/>
                    <a:pt x="2032" y="1860"/>
                    <a:pt x="2031" y="1860"/>
                  </a:cubicBezTo>
                  <a:close/>
                  <a:moveTo>
                    <a:pt x="3395" y="1578"/>
                  </a:moveTo>
                  <a:cubicBezTo>
                    <a:pt x="3343" y="1578"/>
                    <a:pt x="3305" y="1645"/>
                    <a:pt x="3350" y="1690"/>
                  </a:cubicBezTo>
                  <a:cubicBezTo>
                    <a:pt x="3414" y="1742"/>
                    <a:pt x="3474" y="1799"/>
                    <a:pt x="3531" y="1861"/>
                  </a:cubicBezTo>
                  <a:cubicBezTo>
                    <a:pt x="3543" y="1875"/>
                    <a:pt x="3560" y="1881"/>
                    <a:pt x="3579" y="1881"/>
                  </a:cubicBezTo>
                  <a:cubicBezTo>
                    <a:pt x="3635" y="1881"/>
                    <a:pt x="3664" y="1815"/>
                    <a:pt x="3625" y="1773"/>
                  </a:cubicBezTo>
                  <a:cubicBezTo>
                    <a:pt x="3565" y="1708"/>
                    <a:pt x="3501" y="1646"/>
                    <a:pt x="3432" y="1590"/>
                  </a:cubicBezTo>
                  <a:cubicBezTo>
                    <a:pt x="3419" y="1582"/>
                    <a:pt x="3407" y="1578"/>
                    <a:pt x="3395" y="1578"/>
                  </a:cubicBezTo>
                  <a:close/>
                  <a:moveTo>
                    <a:pt x="2590" y="1612"/>
                  </a:moveTo>
                  <a:cubicBezTo>
                    <a:pt x="2559" y="1612"/>
                    <a:pt x="2531" y="1635"/>
                    <a:pt x="2527" y="1666"/>
                  </a:cubicBezTo>
                  <a:cubicBezTo>
                    <a:pt x="2513" y="1746"/>
                    <a:pt x="2491" y="1825"/>
                    <a:pt x="2461" y="1900"/>
                  </a:cubicBezTo>
                  <a:cubicBezTo>
                    <a:pt x="2446" y="1934"/>
                    <a:pt x="2462" y="1971"/>
                    <a:pt x="2496" y="1984"/>
                  </a:cubicBezTo>
                  <a:cubicBezTo>
                    <a:pt x="2504" y="1987"/>
                    <a:pt x="2512" y="1990"/>
                    <a:pt x="2519" y="1990"/>
                  </a:cubicBezTo>
                  <a:lnTo>
                    <a:pt x="2519" y="1990"/>
                  </a:lnTo>
                  <a:cubicBezTo>
                    <a:pt x="2546" y="1989"/>
                    <a:pt x="2569" y="1974"/>
                    <a:pt x="2580" y="1950"/>
                  </a:cubicBezTo>
                  <a:cubicBezTo>
                    <a:pt x="2615" y="1865"/>
                    <a:pt x="2639" y="1777"/>
                    <a:pt x="2654" y="1688"/>
                  </a:cubicBezTo>
                  <a:cubicBezTo>
                    <a:pt x="2659" y="1652"/>
                    <a:pt x="2636" y="1618"/>
                    <a:pt x="2600" y="1613"/>
                  </a:cubicBezTo>
                  <a:cubicBezTo>
                    <a:pt x="2597" y="1612"/>
                    <a:pt x="2594" y="1612"/>
                    <a:pt x="2590" y="1612"/>
                  </a:cubicBezTo>
                  <a:close/>
                  <a:moveTo>
                    <a:pt x="2519" y="1990"/>
                  </a:moveTo>
                  <a:lnTo>
                    <a:pt x="2519" y="1990"/>
                  </a:lnTo>
                  <a:cubicBezTo>
                    <a:pt x="2519" y="1990"/>
                    <a:pt x="2519" y="1990"/>
                    <a:pt x="2519" y="1990"/>
                  </a:cubicBezTo>
                  <a:lnTo>
                    <a:pt x="2520" y="1990"/>
                  </a:lnTo>
                  <a:cubicBezTo>
                    <a:pt x="2520" y="1990"/>
                    <a:pt x="2520" y="1990"/>
                    <a:pt x="2519" y="1990"/>
                  </a:cubicBezTo>
                  <a:close/>
                  <a:moveTo>
                    <a:pt x="3742" y="1952"/>
                  </a:moveTo>
                  <a:cubicBezTo>
                    <a:pt x="3696" y="1952"/>
                    <a:pt x="3652" y="2005"/>
                    <a:pt x="3688" y="2055"/>
                  </a:cubicBezTo>
                  <a:cubicBezTo>
                    <a:pt x="3704" y="2078"/>
                    <a:pt x="3720" y="2101"/>
                    <a:pt x="3736" y="2123"/>
                  </a:cubicBezTo>
                  <a:cubicBezTo>
                    <a:pt x="3769" y="2170"/>
                    <a:pt x="3798" y="2218"/>
                    <a:pt x="3826" y="2266"/>
                  </a:cubicBezTo>
                  <a:cubicBezTo>
                    <a:pt x="3837" y="2286"/>
                    <a:pt x="3858" y="2300"/>
                    <a:pt x="3881" y="2300"/>
                  </a:cubicBezTo>
                  <a:lnTo>
                    <a:pt x="3881" y="2300"/>
                  </a:lnTo>
                  <a:cubicBezTo>
                    <a:pt x="3893" y="2300"/>
                    <a:pt x="3904" y="2296"/>
                    <a:pt x="3913" y="2291"/>
                  </a:cubicBezTo>
                  <a:cubicBezTo>
                    <a:pt x="3945" y="2273"/>
                    <a:pt x="3956" y="2233"/>
                    <a:pt x="3938" y="2202"/>
                  </a:cubicBezTo>
                  <a:cubicBezTo>
                    <a:pt x="3909" y="2152"/>
                    <a:pt x="3877" y="2101"/>
                    <a:pt x="3843" y="2051"/>
                  </a:cubicBezTo>
                  <a:cubicBezTo>
                    <a:pt x="3826" y="2026"/>
                    <a:pt x="3810" y="2002"/>
                    <a:pt x="3793" y="1979"/>
                  </a:cubicBezTo>
                  <a:cubicBezTo>
                    <a:pt x="3778" y="1960"/>
                    <a:pt x="3760" y="1952"/>
                    <a:pt x="3742" y="1952"/>
                  </a:cubicBezTo>
                  <a:close/>
                  <a:moveTo>
                    <a:pt x="3881" y="2300"/>
                  </a:moveTo>
                  <a:cubicBezTo>
                    <a:pt x="3881" y="2300"/>
                    <a:pt x="3881" y="2300"/>
                    <a:pt x="3881" y="2300"/>
                  </a:cubicBezTo>
                  <a:lnTo>
                    <a:pt x="3882" y="2300"/>
                  </a:lnTo>
                  <a:cubicBezTo>
                    <a:pt x="3882" y="2300"/>
                    <a:pt x="3882" y="2300"/>
                    <a:pt x="3881" y="2300"/>
                  </a:cubicBezTo>
                  <a:close/>
                  <a:moveTo>
                    <a:pt x="1921" y="1963"/>
                  </a:moveTo>
                  <a:cubicBezTo>
                    <a:pt x="1894" y="1963"/>
                    <a:pt x="1868" y="1978"/>
                    <a:pt x="1860" y="2014"/>
                  </a:cubicBezTo>
                  <a:cubicBezTo>
                    <a:pt x="1852" y="2049"/>
                    <a:pt x="1846" y="2085"/>
                    <a:pt x="1846" y="2122"/>
                  </a:cubicBezTo>
                  <a:cubicBezTo>
                    <a:pt x="1845" y="2192"/>
                    <a:pt x="1868" y="2261"/>
                    <a:pt x="1913" y="2316"/>
                  </a:cubicBezTo>
                  <a:cubicBezTo>
                    <a:pt x="1913" y="2317"/>
                    <a:pt x="1916" y="2319"/>
                    <a:pt x="1917" y="2320"/>
                  </a:cubicBezTo>
                  <a:cubicBezTo>
                    <a:pt x="1929" y="2332"/>
                    <a:pt x="1945" y="2339"/>
                    <a:pt x="1962" y="2339"/>
                  </a:cubicBezTo>
                  <a:lnTo>
                    <a:pt x="1961" y="2339"/>
                  </a:lnTo>
                  <a:cubicBezTo>
                    <a:pt x="1962" y="2339"/>
                    <a:pt x="1962" y="2339"/>
                    <a:pt x="1963" y="2339"/>
                  </a:cubicBezTo>
                  <a:cubicBezTo>
                    <a:pt x="2018" y="2339"/>
                    <a:pt x="2048" y="2274"/>
                    <a:pt x="2012" y="2233"/>
                  </a:cubicBezTo>
                  <a:lnTo>
                    <a:pt x="2011" y="2232"/>
                  </a:lnTo>
                  <a:cubicBezTo>
                    <a:pt x="1987" y="2200"/>
                    <a:pt x="1973" y="2161"/>
                    <a:pt x="1976" y="2122"/>
                  </a:cubicBezTo>
                  <a:cubicBezTo>
                    <a:pt x="1976" y="2095"/>
                    <a:pt x="1980" y="2069"/>
                    <a:pt x="1985" y="2043"/>
                  </a:cubicBezTo>
                  <a:cubicBezTo>
                    <a:pt x="1998" y="1994"/>
                    <a:pt x="1959" y="1963"/>
                    <a:pt x="1921" y="1963"/>
                  </a:cubicBezTo>
                  <a:close/>
                  <a:moveTo>
                    <a:pt x="2392" y="2084"/>
                  </a:moveTo>
                  <a:cubicBezTo>
                    <a:pt x="2375" y="2084"/>
                    <a:pt x="2357" y="2092"/>
                    <a:pt x="2342" y="2110"/>
                  </a:cubicBezTo>
                  <a:cubicBezTo>
                    <a:pt x="2289" y="2180"/>
                    <a:pt x="2229" y="2232"/>
                    <a:pt x="2172" y="2257"/>
                  </a:cubicBezTo>
                  <a:cubicBezTo>
                    <a:pt x="2108" y="2285"/>
                    <a:pt x="2128" y="2380"/>
                    <a:pt x="2198" y="2380"/>
                  </a:cubicBezTo>
                  <a:lnTo>
                    <a:pt x="2198" y="2380"/>
                  </a:lnTo>
                  <a:cubicBezTo>
                    <a:pt x="2208" y="2380"/>
                    <a:pt x="2217" y="2379"/>
                    <a:pt x="2224" y="2375"/>
                  </a:cubicBezTo>
                  <a:cubicBezTo>
                    <a:pt x="2302" y="2340"/>
                    <a:pt x="2378" y="2276"/>
                    <a:pt x="2445" y="2189"/>
                  </a:cubicBezTo>
                  <a:cubicBezTo>
                    <a:pt x="2483" y="2139"/>
                    <a:pt x="2439" y="2084"/>
                    <a:pt x="2392" y="2084"/>
                  </a:cubicBezTo>
                  <a:close/>
                  <a:moveTo>
                    <a:pt x="2198" y="2380"/>
                  </a:moveTo>
                  <a:lnTo>
                    <a:pt x="2198" y="2380"/>
                  </a:lnTo>
                  <a:cubicBezTo>
                    <a:pt x="2198" y="2380"/>
                    <a:pt x="2198" y="2380"/>
                    <a:pt x="2198" y="2380"/>
                  </a:cubicBezTo>
                  <a:lnTo>
                    <a:pt x="2199" y="2380"/>
                  </a:lnTo>
                  <a:cubicBezTo>
                    <a:pt x="2199" y="2380"/>
                    <a:pt x="2199" y="2380"/>
                    <a:pt x="2198" y="2380"/>
                  </a:cubicBezTo>
                  <a:close/>
                  <a:moveTo>
                    <a:pt x="3997" y="2403"/>
                  </a:moveTo>
                  <a:cubicBezTo>
                    <a:pt x="3956" y="2403"/>
                    <a:pt x="3914" y="2441"/>
                    <a:pt x="3936" y="2492"/>
                  </a:cubicBezTo>
                  <a:cubicBezTo>
                    <a:pt x="3966" y="2570"/>
                    <a:pt x="3993" y="2649"/>
                    <a:pt x="4014" y="2729"/>
                  </a:cubicBezTo>
                  <a:cubicBezTo>
                    <a:pt x="4022" y="2758"/>
                    <a:pt x="4048" y="2777"/>
                    <a:pt x="4077" y="2778"/>
                  </a:cubicBezTo>
                  <a:lnTo>
                    <a:pt x="4077" y="2778"/>
                  </a:lnTo>
                  <a:cubicBezTo>
                    <a:pt x="4082" y="2778"/>
                    <a:pt x="4088" y="2777"/>
                    <a:pt x="4093" y="2776"/>
                  </a:cubicBezTo>
                  <a:cubicBezTo>
                    <a:pt x="4128" y="2766"/>
                    <a:pt x="4149" y="2730"/>
                    <a:pt x="4140" y="2697"/>
                  </a:cubicBezTo>
                  <a:cubicBezTo>
                    <a:pt x="4116" y="2610"/>
                    <a:pt x="4088" y="2526"/>
                    <a:pt x="4055" y="2443"/>
                  </a:cubicBezTo>
                  <a:cubicBezTo>
                    <a:pt x="4043" y="2415"/>
                    <a:pt x="4020" y="2403"/>
                    <a:pt x="3997" y="2403"/>
                  </a:cubicBezTo>
                  <a:close/>
                  <a:moveTo>
                    <a:pt x="4077" y="2778"/>
                  </a:moveTo>
                  <a:lnTo>
                    <a:pt x="4077" y="2778"/>
                  </a:lnTo>
                  <a:cubicBezTo>
                    <a:pt x="4077" y="2778"/>
                    <a:pt x="4076" y="2778"/>
                    <a:pt x="4076" y="2778"/>
                  </a:cubicBezTo>
                  <a:lnTo>
                    <a:pt x="4077" y="2778"/>
                  </a:lnTo>
                  <a:cubicBezTo>
                    <a:pt x="4077" y="2778"/>
                    <a:pt x="4077" y="2778"/>
                    <a:pt x="4077" y="2778"/>
                  </a:cubicBezTo>
                  <a:close/>
                  <a:moveTo>
                    <a:pt x="4127" y="2902"/>
                  </a:moveTo>
                  <a:cubicBezTo>
                    <a:pt x="4124" y="2902"/>
                    <a:pt x="4121" y="2903"/>
                    <a:pt x="4119" y="2903"/>
                  </a:cubicBezTo>
                  <a:cubicBezTo>
                    <a:pt x="4084" y="2907"/>
                    <a:pt x="4059" y="2940"/>
                    <a:pt x="4064" y="2975"/>
                  </a:cubicBezTo>
                  <a:cubicBezTo>
                    <a:pt x="4075" y="3058"/>
                    <a:pt x="4081" y="3142"/>
                    <a:pt x="4083" y="3226"/>
                  </a:cubicBezTo>
                  <a:cubicBezTo>
                    <a:pt x="4084" y="3261"/>
                    <a:pt x="4112" y="3289"/>
                    <a:pt x="4147" y="3289"/>
                  </a:cubicBezTo>
                  <a:lnTo>
                    <a:pt x="4148" y="3289"/>
                  </a:lnTo>
                  <a:cubicBezTo>
                    <a:pt x="4184" y="3289"/>
                    <a:pt x="4212" y="3260"/>
                    <a:pt x="4212" y="3224"/>
                  </a:cubicBezTo>
                  <a:cubicBezTo>
                    <a:pt x="4211" y="3134"/>
                    <a:pt x="4204" y="3046"/>
                    <a:pt x="4192" y="2958"/>
                  </a:cubicBezTo>
                  <a:cubicBezTo>
                    <a:pt x="4187" y="2925"/>
                    <a:pt x="4159" y="2902"/>
                    <a:pt x="4127" y="2902"/>
                  </a:cubicBezTo>
                  <a:close/>
                  <a:moveTo>
                    <a:pt x="4139" y="3419"/>
                  </a:moveTo>
                  <a:cubicBezTo>
                    <a:pt x="4105" y="3419"/>
                    <a:pt x="4077" y="3443"/>
                    <a:pt x="4073" y="3478"/>
                  </a:cubicBezTo>
                  <a:cubicBezTo>
                    <a:pt x="4067" y="3562"/>
                    <a:pt x="4053" y="3645"/>
                    <a:pt x="4037" y="3728"/>
                  </a:cubicBezTo>
                  <a:cubicBezTo>
                    <a:pt x="4031" y="3762"/>
                    <a:pt x="4053" y="3796"/>
                    <a:pt x="4088" y="3802"/>
                  </a:cubicBezTo>
                  <a:cubicBezTo>
                    <a:pt x="4092" y="3804"/>
                    <a:pt x="4096" y="3804"/>
                    <a:pt x="4100" y="3804"/>
                  </a:cubicBezTo>
                  <a:lnTo>
                    <a:pt x="4099" y="3804"/>
                  </a:lnTo>
                  <a:cubicBezTo>
                    <a:pt x="4100" y="3804"/>
                    <a:pt x="4101" y="3804"/>
                    <a:pt x="4102" y="3804"/>
                  </a:cubicBezTo>
                  <a:cubicBezTo>
                    <a:pt x="4132" y="3804"/>
                    <a:pt x="4159" y="3783"/>
                    <a:pt x="4164" y="3752"/>
                  </a:cubicBezTo>
                  <a:cubicBezTo>
                    <a:pt x="4182" y="3665"/>
                    <a:pt x="4195" y="3578"/>
                    <a:pt x="4203" y="3490"/>
                  </a:cubicBezTo>
                  <a:cubicBezTo>
                    <a:pt x="4206" y="3454"/>
                    <a:pt x="4180" y="3423"/>
                    <a:pt x="4144" y="3419"/>
                  </a:cubicBezTo>
                  <a:cubicBezTo>
                    <a:pt x="4142" y="3419"/>
                    <a:pt x="4141" y="3419"/>
                    <a:pt x="4139" y="3419"/>
                  </a:cubicBezTo>
                  <a:close/>
                  <a:moveTo>
                    <a:pt x="4036" y="3926"/>
                  </a:moveTo>
                  <a:cubicBezTo>
                    <a:pt x="4011" y="3926"/>
                    <a:pt x="3986" y="3940"/>
                    <a:pt x="3976" y="3972"/>
                  </a:cubicBezTo>
                  <a:cubicBezTo>
                    <a:pt x="3952" y="4051"/>
                    <a:pt x="3925" y="4127"/>
                    <a:pt x="3894" y="4202"/>
                  </a:cubicBezTo>
                  <a:cubicBezTo>
                    <a:pt x="3823" y="4181"/>
                    <a:pt x="3750" y="4167"/>
                    <a:pt x="3675" y="4162"/>
                  </a:cubicBezTo>
                  <a:cubicBezTo>
                    <a:pt x="3674" y="4162"/>
                    <a:pt x="3673" y="4162"/>
                    <a:pt x="3673" y="4162"/>
                  </a:cubicBezTo>
                  <a:cubicBezTo>
                    <a:pt x="3639" y="4162"/>
                    <a:pt x="3609" y="4190"/>
                    <a:pt x="3608" y="4224"/>
                  </a:cubicBezTo>
                  <a:cubicBezTo>
                    <a:pt x="3605" y="4260"/>
                    <a:pt x="3633" y="4290"/>
                    <a:pt x="3668" y="4292"/>
                  </a:cubicBezTo>
                  <a:cubicBezTo>
                    <a:pt x="3748" y="4297"/>
                    <a:pt x="3827" y="4313"/>
                    <a:pt x="3902" y="4341"/>
                  </a:cubicBezTo>
                  <a:cubicBezTo>
                    <a:pt x="3910" y="4344"/>
                    <a:pt x="3917" y="4345"/>
                    <a:pt x="3924" y="4345"/>
                  </a:cubicBezTo>
                  <a:cubicBezTo>
                    <a:pt x="3952" y="4345"/>
                    <a:pt x="3976" y="4328"/>
                    <a:pt x="3985" y="4301"/>
                  </a:cubicBezTo>
                  <a:cubicBezTo>
                    <a:pt x="3988" y="4297"/>
                    <a:pt x="3989" y="4292"/>
                    <a:pt x="3989" y="4286"/>
                  </a:cubicBezTo>
                  <a:cubicBezTo>
                    <a:pt x="3998" y="4280"/>
                    <a:pt x="4006" y="4270"/>
                    <a:pt x="4010" y="4260"/>
                  </a:cubicBezTo>
                  <a:cubicBezTo>
                    <a:pt x="4044" y="4178"/>
                    <a:pt x="4073" y="4095"/>
                    <a:pt x="4100" y="4010"/>
                  </a:cubicBezTo>
                  <a:cubicBezTo>
                    <a:pt x="4115" y="3959"/>
                    <a:pt x="4075" y="3926"/>
                    <a:pt x="4036" y="3926"/>
                  </a:cubicBezTo>
                  <a:close/>
                  <a:moveTo>
                    <a:pt x="3421" y="4201"/>
                  </a:moveTo>
                  <a:cubicBezTo>
                    <a:pt x="3412" y="4201"/>
                    <a:pt x="3403" y="4202"/>
                    <a:pt x="3394" y="4206"/>
                  </a:cubicBezTo>
                  <a:cubicBezTo>
                    <a:pt x="3302" y="4242"/>
                    <a:pt x="3223" y="4304"/>
                    <a:pt x="3163" y="4383"/>
                  </a:cubicBezTo>
                  <a:cubicBezTo>
                    <a:pt x="3131" y="4424"/>
                    <a:pt x="3161" y="4485"/>
                    <a:pt x="3214" y="4486"/>
                  </a:cubicBezTo>
                  <a:lnTo>
                    <a:pt x="3214" y="4486"/>
                  </a:lnTo>
                  <a:cubicBezTo>
                    <a:pt x="3234" y="4485"/>
                    <a:pt x="3254" y="4476"/>
                    <a:pt x="3266" y="4460"/>
                  </a:cubicBezTo>
                  <a:cubicBezTo>
                    <a:pt x="3311" y="4400"/>
                    <a:pt x="3373" y="4353"/>
                    <a:pt x="3442" y="4327"/>
                  </a:cubicBezTo>
                  <a:cubicBezTo>
                    <a:pt x="3513" y="4298"/>
                    <a:pt x="3484" y="4201"/>
                    <a:pt x="3421" y="4201"/>
                  </a:cubicBezTo>
                  <a:close/>
                  <a:moveTo>
                    <a:pt x="3214" y="4486"/>
                  </a:moveTo>
                  <a:lnTo>
                    <a:pt x="3214" y="4486"/>
                  </a:lnTo>
                  <a:cubicBezTo>
                    <a:pt x="3214" y="4486"/>
                    <a:pt x="3214" y="4486"/>
                    <a:pt x="3214" y="4486"/>
                  </a:cubicBezTo>
                  <a:lnTo>
                    <a:pt x="3215" y="4486"/>
                  </a:lnTo>
                  <a:cubicBezTo>
                    <a:pt x="3215" y="4486"/>
                    <a:pt x="3215" y="4486"/>
                    <a:pt x="3214" y="4486"/>
                  </a:cubicBezTo>
                  <a:close/>
                  <a:moveTo>
                    <a:pt x="4157" y="4324"/>
                  </a:moveTo>
                  <a:cubicBezTo>
                    <a:pt x="4099" y="4324"/>
                    <a:pt x="4062" y="4409"/>
                    <a:pt x="4125" y="4445"/>
                  </a:cubicBezTo>
                  <a:cubicBezTo>
                    <a:pt x="4198" y="4487"/>
                    <a:pt x="4267" y="4534"/>
                    <a:pt x="4334" y="4585"/>
                  </a:cubicBezTo>
                  <a:cubicBezTo>
                    <a:pt x="4345" y="4594"/>
                    <a:pt x="4359" y="4598"/>
                    <a:pt x="4373" y="4598"/>
                  </a:cubicBezTo>
                  <a:lnTo>
                    <a:pt x="4373" y="4599"/>
                  </a:lnTo>
                  <a:cubicBezTo>
                    <a:pt x="4436" y="4599"/>
                    <a:pt x="4462" y="4519"/>
                    <a:pt x="4413" y="4482"/>
                  </a:cubicBezTo>
                  <a:cubicBezTo>
                    <a:pt x="4342" y="4428"/>
                    <a:pt x="4267" y="4379"/>
                    <a:pt x="4191" y="4333"/>
                  </a:cubicBezTo>
                  <a:cubicBezTo>
                    <a:pt x="4179" y="4327"/>
                    <a:pt x="4168" y="4324"/>
                    <a:pt x="4157" y="4324"/>
                  </a:cubicBezTo>
                  <a:close/>
                  <a:moveTo>
                    <a:pt x="3838" y="4404"/>
                  </a:moveTo>
                  <a:cubicBezTo>
                    <a:pt x="3817" y="4404"/>
                    <a:pt x="3795" y="4414"/>
                    <a:pt x="3782" y="4439"/>
                  </a:cubicBezTo>
                  <a:cubicBezTo>
                    <a:pt x="3743" y="4512"/>
                    <a:pt x="3699" y="4583"/>
                    <a:pt x="3652" y="4653"/>
                  </a:cubicBezTo>
                  <a:cubicBezTo>
                    <a:pt x="3631" y="4682"/>
                    <a:pt x="3637" y="4722"/>
                    <a:pt x="3667" y="4742"/>
                  </a:cubicBezTo>
                  <a:cubicBezTo>
                    <a:pt x="3679" y="4750"/>
                    <a:pt x="3691" y="4754"/>
                    <a:pt x="3704" y="4754"/>
                  </a:cubicBezTo>
                  <a:cubicBezTo>
                    <a:pt x="3726" y="4754"/>
                    <a:pt x="3746" y="4744"/>
                    <a:pt x="3758" y="4726"/>
                  </a:cubicBezTo>
                  <a:cubicBezTo>
                    <a:pt x="3809" y="4654"/>
                    <a:pt x="3855" y="4578"/>
                    <a:pt x="3897" y="4499"/>
                  </a:cubicBezTo>
                  <a:cubicBezTo>
                    <a:pt x="3924" y="4448"/>
                    <a:pt x="3881" y="4404"/>
                    <a:pt x="3838" y="4404"/>
                  </a:cubicBezTo>
                  <a:close/>
                  <a:moveTo>
                    <a:pt x="4571" y="4634"/>
                  </a:moveTo>
                  <a:cubicBezTo>
                    <a:pt x="4519" y="4634"/>
                    <a:pt x="4478" y="4702"/>
                    <a:pt x="4526" y="4748"/>
                  </a:cubicBezTo>
                  <a:cubicBezTo>
                    <a:pt x="4587" y="4802"/>
                    <a:pt x="4647" y="4863"/>
                    <a:pt x="4707" y="4927"/>
                  </a:cubicBezTo>
                  <a:cubicBezTo>
                    <a:pt x="4719" y="4940"/>
                    <a:pt x="4736" y="4947"/>
                    <a:pt x="4754" y="4947"/>
                  </a:cubicBezTo>
                  <a:cubicBezTo>
                    <a:pt x="4811" y="4947"/>
                    <a:pt x="4841" y="4879"/>
                    <a:pt x="4801" y="4839"/>
                  </a:cubicBezTo>
                  <a:cubicBezTo>
                    <a:pt x="4739" y="4772"/>
                    <a:pt x="4676" y="4710"/>
                    <a:pt x="4615" y="4653"/>
                  </a:cubicBezTo>
                  <a:cubicBezTo>
                    <a:pt x="4600" y="4640"/>
                    <a:pt x="4585" y="4634"/>
                    <a:pt x="4571" y="4634"/>
                  </a:cubicBezTo>
                  <a:close/>
                  <a:moveTo>
                    <a:pt x="3115" y="4593"/>
                  </a:moveTo>
                  <a:cubicBezTo>
                    <a:pt x="3087" y="4593"/>
                    <a:pt x="3059" y="4611"/>
                    <a:pt x="3053" y="4649"/>
                  </a:cubicBezTo>
                  <a:cubicBezTo>
                    <a:pt x="3049" y="4678"/>
                    <a:pt x="3047" y="4708"/>
                    <a:pt x="3047" y="4737"/>
                  </a:cubicBezTo>
                  <a:cubicBezTo>
                    <a:pt x="3047" y="4804"/>
                    <a:pt x="3057" y="4869"/>
                    <a:pt x="3076" y="4933"/>
                  </a:cubicBezTo>
                  <a:cubicBezTo>
                    <a:pt x="3085" y="4960"/>
                    <a:pt x="3110" y="4979"/>
                    <a:pt x="3138" y="4979"/>
                  </a:cubicBezTo>
                  <a:lnTo>
                    <a:pt x="3138" y="4979"/>
                  </a:lnTo>
                  <a:cubicBezTo>
                    <a:pt x="3145" y="4979"/>
                    <a:pt x="3151" y="4978"/>
                    <a:pt x="3158" y="4976"/>
                  </a:cubicBezTo>
                  <a:cubicBezTo>
                    <a:pt x="3192" y="4966"/>
                    <a:pt x="3211" y="4928"/>
                    <a:pt x="3200" y="4895"/>
                  </a:cubicBezTo>
                  <a:cubicBezTo>
                    <a:pt x="3184" y="4844"/>
                    <a:pt x="3176" y="4790"/>
                    <a:pt x="3176" y="4737"/>
                  </a:cubicBezTo>
                  <a:cubicBezTo>
                    <a:pt x="3176" y="4713"/>
                    <a:pt x="3178" y="4690"/>
                    <a:pt x="3180" y="4667"/>
                  </a:cubicBezTo>
                  <a:cubicBezTo>
                    <a:pt x="3187" y="4620"/>
                    <a:pt x="3151" y="4593"/>
                    <a:pt x="3115" y="4593"/>
                  </a:cubicBezTo>
                  <a:close/>
                  <a:moveTo>
                    <a:pt x="3138" y="4979"/>
                  </a:moveTo>
                  <a:lnTo>
                    <a:pt x="3138" y="4979"/>
                  </a:lnTo>
                  <a:cubicBezTo>
                    <a:pt x="3138" y="4979"/>
                    <a:pt x="3138" y="4979"/>
                    <a:pt x="3138" y="4979"/>
                  </a:cubicBezTo>
                  <a:lnTo>
                    <a:pt x="3139" y="4979"/>
                  </a:lnTo>
                  <a:cubicBezTo>
                    <a:pt x="3139" y="4979"/>
                    <a:pt x="3138" y="4979"/>
                    <a:pt x="3138" y="4979"/>
                  </a:cubicBezTo>
                  <a:close/>
                  <a:moveTo>
                    <a:pt x="3540" y="4823"/>
                  </a:moveTo>
                  <a:cubicBezTo>
                    <a:pt x="3524" y="4823"/>
                    <a:pt x="3509" y="4829"/>
                    <a:pt x="3494" y="4844"/>
                  </a:cubicBezTo>
                  <a:cubicBezTo>
                    <a:pt x="3426" y="4911"/>
                    <a:pt x="3361" y="4956"/>
                    <a:pt x="3310" y="4972"/>
                  </a:cubicBezTo>
                  <a:cubicBezTo>
                    <a:pt x="3238" y="4994"/>
                    <a:pt x="3254" y="5098"/>
                    <a:pt x="3328" y="5099"/>
                  </a:cubicBezTo>
                  <a:lnTo>
                    <a:pt x="3328" y="5099"/>
                  </a:lnTo>
                  <a:cubicBezTo>
                    <a:pt x="3334" y="5099"/>
                    <a:pt x="3341" y="5098"/>
                    <a:pt x="3347" y="5097"/>
                  </a:cubicBezTo>
                  <a:cubicBezTo>
                    <a:pt x="3421" y="5074"/>
                    <a:pt x="3501" y="5019"/>
                    <a:pt x="3585" y="4935"/>
                  </a:cubicBezTo>
                  <a:cubicBezTo>
                    <a:pt x="3632" y="4888"/>
                    <a:pt x="3589" y="4823"/>
                    <a:pt x="3540" y="4823"/>
                  </a:cubicBezTo>
                  <a:close/>
                  <a:moveTo>
                    <a:pt x="3328" y="5099"/>
                  </a:moveTo>
                  <a:lnTo>
                    <a:pt x="3328" y="5099"/>
                  </a:lnTo>
                  <a:cubicBezTo>
                    <a:pt x="3328" y="5099"/>
                    <a:pt x="3328" y="5099"/>
                    <a:pt x="3327" y="5099"/>
                  </a:cubicBezTo>
                  <a:lnTo>
                    <a:pt x="3329" y="5099"/>
                  </a:lnTo>
                  <a:cubicBezTo>
                    <a:pt x="3328" y="5099"/>
                    <a:pt x="3328" y="5099"/>
                    <a:pt x="3328" y="5099"/>
                  </a:cubicBezTo>
                  <a:close/>
                  <a:moveTo>
                    <a:pt x="4924" y="5017"/>
                  </a:moveTo>
                  <a:cubicBezTo>
                    <a:pt x="4878" y="5017"/>
                    <a:pt x="4835" y="5069"/>
                    <a:pt x="4869" y="5119"/>
                  </a:cubicBezTo>
                  <a:cubicBezTo>
                    <a:pt x="4918" y="5186"/>
                    <a:pt x="4965" y="5257"/>
                    <a:pt x="5006" y="5329"/>
                  </a:cubicBezTo>
                  <a:cubicBezTo>
                    <a:pt x="5018" y="5349"/>
                    <a:pt x="5040" y="5361"/>
                    <a:pt x="5063" y="5361"/>
                  </a:cubicBezTo>
                  <a:cubicBezTo>
                    <a:pt x="5073" y="5361"/>
                    <a:pt x="5085" y="5359"/>
                    <a:pt x="5096" y="5352"/>
                  </a:cubicBezTo>
                  <a:cubicBezTo>
                    <a:pt x="5127" y="5334"/>
                    <a:pt x="5136" y="5294"/>
                    <a:pt x="5119" y="5264"/>
                  </a:cubicBezTo>
                  <a:cubicBezTo>
                    <a:pt x="5073" y="5187"/>
                    <a:pt x="5025" y="5114"/>
                    <a:pt x="4973" y="5042"/>
                  </a:cubicBezTo>
                  <a:cubicBezTo>
                    <a:pt x="4959" y="5024"/>
                    <a:pt x="4941" y="5017"/>
                    <a:pt x="4924" y="5017"/>
                  </a:cubicBezTo>
                  <a:close/>
                  <a:moveTo>
                    <a:pt x="5182" y="5456"/>
                  </a:moveTo>
                  <a:cubicBezTo>
                    <a:pt x="5138" y="5456"/>
                    <a:pt x="5092" y="5501"/>
                    <a:pt x="5123" y="5554"/>
                  </a:cubicBezTo>
                  <a:cubicBezTo>
                    <a:pt x="5157" y="5629"/>
                    <a:pt x="5190" y="5707"/>
                    <a:pt x="5218" y="5788"/>
                  </a:cubicBezTo>
                  <a:cubicBezTo>
                    <a:pt x="5227" y="5813"/>
                    <a:pt x="5251" y="5830"/>
                    <a:pt x="5279" y="5830"/>
                  </a:cubicBezTo>
                  <a:lnTo>
                    <a:pt x="5278" y="5832"/>
                  </a:lnTo>
                  <a:cubicBezTo>
                    <a:pt x="5323" y="5832"/>
                    <a:pt x="5354" y="5788"/>
                    <a:pt x="5339" y="5745"/>
                  </a:cubicBezTo>
                  <a:cubicBezTo>
                    <a:pt x="5310" y="5661"/>
                    <a:pt x="5276" y="5579"/>
                    <a:pt x="5240" y="5500"/>
                  </a:cubicBezTo>
                  <a:cubicBezTo>
                    <a:pt x="5229" y="5469"/>
                    <a:pt x="5206" y="5456"/>
                    <a:pt x="5182" y="5456"/>
                  </a:cubicBezTo>
                  <a:close/>
                  <a:moveTo>
                    <a:pt x="5357" y="5948"/>
                  </a:moveTo>
                  <a:cubicBezTo>
                    <a:pt x="5318" y="5948"/>
                    <a:pt x="5279" y="5980"/>
                    <a:pt x="5292" y="6030"/>
                  </a:cubicBezTo>
                  <a:cubicBezTo>
                    <a:pt x="5314" y="6112"/>
                    <a:pt x="5331" y="6195"/>
                    <a:pt x="5346" y="6278"/>
                  </a:cubicBezTo>
                  <a:cubicBezTo>
                    <a:pt x="5351" y="6309"/>
                    <a:pt x="5378" y="6332"/>
                    <a:pt x="5409" y="6332"/>
                  </a:cubicBezTo>
                  <a:cubicBezTo>
                    <a:pt x="5413" y="6332"/>
                    <a:pt x="5417" y="6330"/>
                    <a:pt x="5421" y="6330"/>
                  </a:cubicBezTo>
                  <a:cubicBezTo>
                    <a:pt x="5456" y="6324"/>
                    <a:pt x="5480" y="6290"/>
                    <a:pt x="5473" y="6256"/>
                  </a:cubicBezTo>
                  <a:cubicBezTo>
                    <a:pt x="5458" y="6169"/>
                    <a:pt x="5440" y="6082"/>
                    <a:pt x="5417" y="5996"/>
                  </a:cubicBezTo>
                  <a:cubicBezTo>
                    <a:pt x="5408" y="5963"/>
                    <a:pt x="5383" y="5948"/>
                    <a:pt x="5357" y="5948"/>
                  </a:cubicBezTo>
                  <a:close/>
                  <a:moveTo>
                    <a:pt x="5442" y="6459"/>
                  </a:moveTo>
                  <a:cubicBezTo>
                    <a:pt x="5440" y="6459"/>
                    <a:pt x="5438" y="6459"/>
                    <a:pt x="5437" y="6459"/>
                  </a:cubicBezTo>
                  <a:cubicBezTo>
                    <a:pt x="5402" y="6461"/>
                    <a:pt x="5375" y="6493"/>
                    <a:pt x="5378" y="6530"/>
                  </a:cubicBezTo>
                  <a:cubicBezTo>
                    <a:pt x="5386" y="6612"/>
                    <a:pt x="5390" y="6697"/>
                    <a:pt x="5390" y="6782"/>
                  </a:cubicBezTo>
                  <a:cubicBezTo>
                    <a:pt x="5390" y="6816"/>
                    <a:pt x="5418" y="6845"/>
                    <a:pt x="5452" y="6845"/>
                  </a:cubicBezTo>
                  <a:cubicBezTo>
                    <a:pt x="5453" y="6845"/>
                    <a:pt x="5453" y="6845"/>
                    <a:pt x="5454" y="6845"/>
                  </a:cubicBezTo>
                  <a:cubicBezTo>
                    <a:pt x="5490" y="6845"/>
                    <a:pt x="5520" y="6816"/>
                    <a:pt x="5520" y="6780"/>
                  </a:cubicBezTo>
                  <a:cubicBezTo>
                    <a:pt x="5520" y="6693"/>
                    <a:pt x="5516" y="6604"/>
                    <a:pt x="5508" y="6518"/>
                  </a:cubicBezTo>
                  <a:cubicBezTo>
                    <a:pt x="5504" y="6484"/>
                    <a:pt x="5476" y="6459"/>
                    <a:pt x="5442" y="6459"/>
                  </a:cubicBezTo>
                  <a:close/>
                  <a:moveTo>
                    <a:pt x="5443" y="6976"/>
                  </a:moveTo>
                  <a:cubicBezTo>
                    <a:pt x="5410" y="6976"/>
                    <a:pt x="5382" y="7001"/>
                    <a:pt x="5377" y="7035"/>
                  </a:cubicBezTo>
                  <a:cubicBezTo>
                    <a:pt x="5369" y="7118"/>
                    <a:pt x="5357" y="7201"/>
                    <a:pt x="5339" y="7284"/>
                  </a:cubicBezTo>
                  <a:cubicBezTo>
                    <a:pt x="5333" y="7318"/>
                    <a:pt x="5355" y="7352"/>
                    <a:pt x="5390" y="7360"/>
                  </a:cubicBezTo>
                  <a:cubicBezTo>
                    <a:pt x="5394" y="7361"/>
                    <a:pt x="5398" y="7361"/>
                    <a:pt x="5402" y="7361"/>
                  </a:cubicBezTo>
                  <a:lnTo>
                    <a:pt x="5402" y="7361"/>
                  </a:lnTo>
                  <a:cubicBezTo>
                    <a:pt x="5433" y="7361"/>
                    <a:pt x="5460" y="7340"/>
                    <a:pt x="5466" y="7310"/>
                  </a:cubicBezTo>
                  <a:cubicBezTo>
                    <a:pt x="5485" y="7223"/>
                    <a:pt x="5498" y="7135"/>
                    <a:pt x="5506" y="7047"/>
                  </a:cubicBezTo>
                  <a:cubicBezTo>
                    <a:pt x="5509" y="7011"/>
                    <a:pt x="5484" y="6980"/>
                    <a:pt x="5448" y="6976"/>
                  </a:cubicBezTo>
                  <a:cubicBezTo>
                    <a:pt x="5446" y="6976"/>
                    <a:pt x="5444" y="6976"/>
                    <a:pt x="5443" y="6976"/>
                  </a:cubicBezTo>
                  <a:close/>
                  <a:moveTo>
                    <a:pt x="5402" y="7361"/>
                  </a:moveTo>
                  <a:lnTo>
                    <a:pt x="5402" y="7361"/>
                  </a:lnTo>
                  <a:cubicBezTo>
                    <a:pt x="5402" y="7361"/>
                    <a:pt x="5402" y="7361"/>
                    <a:pt x="5402" y="7361"/>
                  </a:cubicBezTo>
                  <a:lnTo>
                    <a:pt x="5403" y="7361"/>
                  </a:lnTo>
                  <a:cubicBezTo>
                    <a:pt x="5403" y="7361"/>
                    <a:pt x="5403" y="7361"/>
                    <a:pt x="5402" y="7361"/>
                  </a:cubicBezTo>
                  <a:close/>
                  <a:moveTo>
                    <a:pt x="5333" y="7480"/>
                  </a:moveTo>
                  <a:cubicBezTo>
                    <a:pt x="5308" y="7480"/>
                    <a:pt x="5284" y="7493"/>
                    <a:pt x="5274" y="7524"/>
                  </a:cubicBezTo>
                  <a:cubicBezTo>
                    <a:pt x="5247" y="7603"/>
                    <a:pt x="5214" y="7679"/>
                    <a:pt x="5176" y="7753"/>
                  </a:cubicBezTo>
                  <a:cubicBezTo>
                    <a:pt x="5154" y="7797"/>
                    <a:pt x="5184" y="7847"/>
                    <a:pt x="5233" y="7848"/>
                  </a:cubicBezTo>
                  <a:lnTo>
                    <a:pt x="5233" y="7848"/>
                  </a:lnTo>
                  <a:cubicBezTo>
                    <a:pt x="5257" y="7847"/>
                    <a:pt x="5279" y="7834"/>
                    <a:pt x="5290" y="7813"/>
                  </a:cubicBezTo>
                  <a:cubicBezTo>
                    <a:pt x="5331" y="7734"/>
                    <a:pt x="5367" y="7651"/>
                    <a:pt x="5397" y="7567"/>
                  </a:cubicBezTo>
                  <a:cubicBezTo>
                    <a:pt x="5414" y="7516"/>
                    <a:pt x="5373" y="7480"/>
                    <a:pt x="5333" y="7480"/>
                  </a:cubicBezTo>
                  <a:close/>
                  <a:moveTo>
                    <a:pt x="5233" y="7848"/>
                  </a:moveTo>
                  <a:cubicBezTo>
                    <a:pt x="5233" y="7848"/>
                    <a:pt x="5233" y="7848"/>
                    <a:pt x="5232" y="7848"/>
                  </a:cubicBezTo>
                  <a:lnTo>
                    <a:pt x="5234" y="7848"/>
                  </a:lnTo>
                  <a:cubicBezTo>
                    <a:pt x="5233" y="7848"/>
                    <a:pt x="5233" y="7848"/>
                    <a:pt x="5233" y="7848"/>
                  </a:cubicBezTo>
                  <a:close/>
                  <a:moveTo>
                    <a:pt x="5092" y="7935"/>
                  </a:moveTo>
                  <a:cubicBezTo>
                    <a:pt x="5074" y="7935"/>
                    <a:pt x="5057" y="7943"/>
                    <a:pt x="5042" y="7961"/>
                  </a:cubicBezTo>
                  <a:cubicBezTo>
                    <a:pt x="4992" y="8025"/>
                    <a:pt x="4934" y="8084"/>
                    <a:pt x="4873" y="8136"/>
                  </a:cubicBezTo>
                  <a:cubicBezTo>
                    <a:pt x="4826" y="8175"/>
                    <a:pt x="4852" y="8251"/>
                    <a:pt x="4913" y="8251"/>
                  </a:cubicBezTo>
                  <a:lnTo>
                    <a:pt x="4913" y="8251"/>
                  </a:lnTo>
                  <a:cubicBezTo>
                    <a:pt x="4929" y="8251"/>
                    <a:pt x="4944" y="8246"/>
                    <a:pt x="4956" y="8237"/>
                  </a:cubicBezTo>
                  <a:cubicBezTo>
                    <a:pt x="5025" y="8178"/>
                    <a:pt x="5088" y="8112"/>
                    <a:pt x="5144" y="8040"/>
                  </a:cubicBezTo>
                  <a:cubicBezTo>
                    <a:pt x="5183" y="7991"/>
                    <a:pt x="5139" y="7935"/>
                    <a:pt x="5092" y="7935"/>
                  </a:cubicBezTo>
                  <a:close/>
                  <a:moveTo>
                    <a:pt x="4913" y="8251"/>
                  </a:moveTo>
                  <a:cubicBezTo>
                    <a:pt x="4913" y="8251"/>
                    <a:pt x="4913" y="8251"/>
                    <a:pt x="4913" y="8251"/>
                  </a:cubicBezTo>
                  <a:lnTo>
                    <a:pt x="4914" y="8251"/>
                  </a:lnTo>
                  <a:cubicBezTo>
                    <a:pt x="4914" y="8251"/>
                    <a:pt x="4914" y="8251"/>
                    <a:pt x="4913" y="8251"/>
                  </a:cubicBezTo>
                  <a:close/>
                  <a:moveTo>
                    <a:pt x="3542" y="8316"/>
                  </a:moveTo>
                  <a:cubicBezTo>
                    <a:pt x="3473" y="8316"/>
                    <a:pt x="3450" y="8426"/>
                    <a:pt x="3531" y="8444"/>
                  </a:cubicBezTo>
                  <a:cubicBezTo>
                    <a:pt x="3579" y="8457"/>
                    <a:pt x="3627" y="8469"/>
                    <a:pt x="3674" y="8479"/>
                  </a:cubicBezTo>
                  <a:cubicBezTo>
                    <a:pt x="3678" y="8480"/>
                    <a:pt x="3683" y="8480"/>
                    <a:pt x="3687" y="8480"/>
                  </a:cubicBezTo>
                  <a:lnTo>
                    <a:pt x="3687" y="8481"/>
                  </a:lnTo>
                  <a:cubicBezTo>
                    <a:pt x="3764" y="8481"/>
                    <a:pt x="3777" y="8369"/>
                    <a:pt x="3700" y="8353"/>
                  </a:cubicBezTo>
                  <a:cubicBezTo>
                    <a:pt x="3656" y="8344"/>
                    <a:pt x="3611" y="8332"/>
                    <a:pt x="3564" y="8320"/>
                  </a:cubicBezTo>
                  <a:cubicBezTo>
                    <a:pt x="3556" y="8317"/>
                    <a:pt x="3549" y="8316"/>
                    <a:pt x="3542" y="8316"/>
                  </a:cubicBezTo>
                  <a:close/>
                  <a:moveTo>
                    <a:pt x="4701" y="8261"/>
                  </a:moveTo>
                  <a:cubicBezTo>
                    <a:pt x="4691" y="8261"/>
                    <a:pt x="4680" y="8264"/>
                    <a:pt x="4668" y="8270"/>
                  </a:cubicBezTo>
                  <a:cubicBezTo>
                    <a:pt x="4595" y="8308"/>
                    <a:pt x="4518" y="8336"/>
                    <a:pt x="4440" y="8356"/>
                  </a:cubicBezTo>
                  <a:cubicBezTo>
                    <a:pt x="4365" y="8376"/>
                    <a:pt x="4379" y="8484"/>
                    <a:pt x="4456" y="8484"/>
                  </a:cubicBezTo>
                  <a:cubicBezTo>
                    <a:pt x="4461" y="8484"/>
                    <a:pt x="4466" y="8483"/>
                    <a:pt x="4472" y="8481"/>
                  </a:cubicBezTo>
                  <a:cubicBezTo>
                    <a:pt x="4560" y="8459"/>
                    <a:pt x="4645" y="8427"/>
                    <a:pt x="4726" y="8386"/>
                  </a:cubicBezTo>
                  <a:cubicBezTo>
                    <a:pt x="4796" y="8355"/>
                    <a:pt x="4761" y="8261"/>
                    <a:pt x="4701" y="8261"/>
                  </a:cubicBezTo>
                  <a:close/>
                  <a:moveTo>
                    <a:pt x="3941" y="8390"/>
                  </a:moveTo>
                  <a:cubicBezTo>
                    <a:pt x="3909" y="8390"/>
                    <a:pt x="3881" y="8416"/>
                    <a:pt x="3878" y="8449"/>
                  </a:cubicBezTo>
                  <a:cubicBezTo>
                    <a:pt x="3874" y="8484"/>
                    <a:pt x="3901" y="8516"/>
                    <a:pt x="3937" y="8519"/>
                  </a:cubicBezTo>
                  <a:cubicBezTo>
                    <a:pt x="3993" y="8524"/>
                    <a:pt x="4044" y="8525"/>
                    <a:pt x="4103" y="8527"/>
                  </a:cubicBezTo>
                  <a:cubicBezTo>
                    <a:pt x="4137" y="8527"/>
                    <a:pt x="4172" y="8525"/>
                    <a:pt x="4206" y="8524"/>
                  </a:cubicBezTo>
                  <a:cubicBezTo>
                    <a:pt x="4242" y="8521"/>
                    <a:pt x="4268" y="8491"/>
                    <a:pt x="4266" y="8456"/>
                  </a:cubicBezTo>
                  <a:cubicBezTo>
                    <a:pt x="4263" y="8421"/>
                    <a:pt x="4234" y="8394"/>
                    <a:pt x="4199" y="8394"/>
                  </a:cubicBezTo>
                  <a:cubicBezTo>
                    <a:pt x="4198" y="8394"/>
                    <a:pt x="4197" y="8394"/>
                    <a:pt x="4196" y="8394"/>
                  </a:cubicBezTo>
                  <a:cubicBezTo>
                    <a:pt x="4166" y="8396"/>
                    <a:pt x="4135" y="8397"/>
                    <a:pt x="4103" y="8397"/>
                  </a:cubicBezTo>
                  <a:cubicBezTo>
                    <a:pt x="4094" y="8397"/>
                    <a:pt x="4085" y="8397"/>
                    <a:pt x="4076" y="8397"/>
                  </a:cubicBezTo>
                  <a:cubicBezTo>
                    <a:pt x="4033" y="8397"/>
                    <a:pt x="3991" y="8395"/>
                    <a:pt x="3948" y="8390"/>
                  </a:cubicBezTo>
                  <a:cubicBezTo>
                    <a:pt x="3945" y="8390"/>
                    <a:pt x="3943" y="8390"/>
                    <a:pt x="3941" y="839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 name="Google Shape;1559;p43">
            <a:extLst>
              <a:ext uri="{FF2B5EF4-FFF2-40B4-BE49-F238E27FC236}">
                <a16:creationId xmlns:a16="http://schemas.microsoft.com/office/drawing/2014/main" id="{7A8A22CC-662A-E5C3-8F73-6EA2C032A961}"/>
              </a:ext>
            </a:extLst>
          </p:cNvPr>
          <p:cNvGrpSpPr/>
          <p:nvPr/>
        </p:nvGrpSpPr>
        <p:grpSpPr>
          <a:xfrm>
            <a:off x="7115926" y="2750200"/>
            <a:ext cx="134275" cy="133874"/>
            <a:chOff x="7616903" y="1949217"/>
            <a:chExt cx="134275" cy="133874"/>
          </a:xfrm>
        </p:grpSpPr>
        <p:sp>
          <p:nvSpPr>
            <p:cNvPr id="1560" name="Google Shape;1560;p43">
              <a:extLst>
                <a:ext uri="{FF2B5EF4-FFF2-40B4-BE49-F238E27FC236}">
                  <a16:creationId xmlns:a16="http://schemas.microsoft.com/office/drawing/2014/main" id="{2E9F46FE-8C41-7535-66D0-3227D009D6FB}"/>
                </a:ext>
              </a:extLst>
            </p:cNvPr>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3">
              <a:extLst>
                <a:ext uri="{FF2B5EF4-FFF2-40B4-BE49-F238E27FC236}">
                  <a16:creationId xmlns:a16="http://schemas.microsoft.com/office/drawing/2014/main" id="{5FEEF739-85DA-A80B-E007-759255C4C639}"/>
                </a:ext>
              </a:extLst>
            </p:cNvPr>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3">
              <a:extLst>
                <a:ext uri="{FF2B5EF4-FFF2-40B4-BE49-F238E27FC236}">
                  <a16:creationId xmlns:a16="http://schemas.microsoft.com/office/drawing/2014/main" id="{C851B5FE-9C94-4FE0-95FA-D33447E2564A}"/>
                </a:ext>
              </a:extLst>
            </p:cNvPr>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3">
              <a:extLst>
                <a:ext uri="{FF2B5EF4-FFF2-40B4-BE49-F238E27FC236}">
                  <a16:creationId xmlns:a16="http://schemas.microsoft.com/office/drawing/2014/main" id="{C44C3A8E-EFB3-96EE-B3A6-9A69C732B486}"/>
                </a:ext>
              </a:extLst>
            </p:cNvPr>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3">
              <a:extLst>
                <a:ext uri="{FF2B5EF4-FFF2-40B4-BE49-F238E27FC236}">
                  <a16:creationId xmlns:a16="http://schemas.microsoft.com/office/drawing/2014/main" id="{A608DED4-4060-3D93-C595-AEA984B59024}"/>
                </a:ext>
              </a:extLst>
            </p:cNvPr>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5" name="Google Shape;1565;p43">
            <a:extLst>
              <a:ext uri="{FF2B5EF4-FFF2-40B4-BE49-F238E27FC236}">
                <a16:creationId xmlns:a16="http://schemas.microsoft.com/office/drawing/2014/main" id="{5A9CEBC0-CCB7-522F-4815-409704481957}"/>
              </a:ext>
            </a:extLst>
          </p:cNvPr>
          <p:cNvGrpSpPr/>
          <p:nvPr/>
        </p:nvGrpSpPr>
        <p:grpSpPr>
          <a:xfrm>
            <a:off x="8021686" y="1818728"/>
            <a:ext cx="98676" cy="98475"/>
            <a:chOff x="7852761" y="1836603"/>
            <a:chExt cx="98676" cy="98475"/>
          </a:xfrm>
        </p:grpSpPr>
        <p:sp>
          <p:nvSpPr>
            <p:cNvPr id="1566" name="Google Shape;1566;p43">
              <a:extLst>
                <a:ext uri="{FF2B5EF4-FFF2-40B4-BE49-F238E27FC236}">
                  <a16:creationId xmlns:a16="http://schemas.microsoft.com/office/drawing/2014/main" id="{52801181-AA5A-FC87-2409-84BA6B85674A}"/>
                </a:ext>
              </a:extLst>
            </p:cNvPr>
            <p:cNvSpPr/>
            <p:nvPr/>
          </p:nvSpPr>
          <p:spPr>
            <a:xfrm>
              <a:off x="7853062" y="1837004"/>
              <a:ext cx="98174" cy="98074"/>
            </a:xfrm>
            <a:custGeom>
              <a:avLst/>
              <a:gdLst/>
              <a:ahLst/>
              <a:cxnLst/>
              <a:rect l="l" t="t" r="r" b="b"/>
              <a:pathLst>
                <a:path w="979" h="978" extrusionOk="0">
                  <a:moveTo>
                    <a:pt x="492" y="140"/>
                  </a:moveTo>
                  <a:cubicBezTo>
                    <a:pt x="685" y="141"/>
                    <a:pt x="840" y="297"/>
                    <a:pt x="839" y="490"/>
                  </a:cubicBezTo>
                  <a:cubicBezTo>
                    <a:pt x="837" y="681"/>
                    <a:pt x="682" y="836"/>
                    <a:pt x="491" y="836"/>
                  </a:cubicBezTo>
                  <a:lnTo>
                    <a:pt x="491" y="907"/>
                  </a:lnTo>
                  <a:lnTo>
                    <a:pt x="488" y="836"/>
                  </a:lnTo>
                  <a:cubicBezTo>
                    <a:pt x="300" y="831"/>
                    <a:pt x="149" y="676"/>
                    <a:pt x="150" y="486"/>
                  </a:cubicBezTo>
                  <a:cubicBezTo>
                    <a:pt x="150" y="297"/>
                    <a:pt x="303" y="142"/>
                    <a:pt x="492" y="140"/>
                  </a:cubicBezTo>
                  <a:close/>
                  <a:moveTo>
                    <a:pt x="490" y="1"/>
                  </a:moveTo>
                  <a:cubicBezTo>
                    <a:pt x="220" y="1"/>
                    <a:pt x="0" y="219"/>
                    <a:pt x="0" y="489"/>
                  </a:cubicBezTo>
                  <a:cubicBezTo>
                    <a:pt x="0" y="759"/>
                    <a:pt x="218" y="978"/>
                    <a:pt x="488" y="978"/>
                  </a:cubicBezTo>
                  <a:lnTo>
                    <a:pt x="491" y="978"/>
                  </a:lnTo>
                  <a:cubicBezTo>
                    <a:pt x="760" y="978"/>
                    <a:pt x="979" y="759"/>
                    <a:pt x="979" y="489"/>
                  </a:cubicBezTo>
                  <a:cubicBezTo>
                    <a:pt x="978" y="219"/>
                    <a:pt x="760" y="1"/>
                    <a:pt x="49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3">
              <a:extLst>
                <a:ext uri="{FF2B5EF4-FFF2-40B4-BE49-F238E27FC236}">
                  <a16:creationId xmlns:a16="http://schemas.microsoft.com/office/drawing/2014/main" id="{645421D3-498F-6A1F-2481-3B97176D5567}"/>
                </a:ext>
              </a:extLst>
            </p:cNvPr>
            <p:cNvSpPr/>
            <p:nvPr/>
          </p:nvSpPr>
          <p:spPr>
            <a:xfrm>
              <a:off x="7852761" y="1836603"/>
              <a:ext cx="98676" cy="98475"/>
            </a:xfrm>
            <a:custGeom>
              <a:avLst/>
              <a:gdLst/>
              <a:ahLst/>
              <a:cxnLst/>
              <a:rect l="l" t="t" r="r" b="b"/>
              <a:pathLst>
                <a:path w="984" h="982" extrusionOk="0">
                  <a:moveTo>
                    <a:pt x="495" y="144"/>
                  </a:moveTo>
                  <a:cubicBezTo>
                    <a:pt x="688" y="145"/>
                    <a:pt x="843" y="301"/>
                    <a:pt x="842" y="494"/>
                  </a:cubicBezTo>
                  <a:cubicBezTo>
                    <a:pt x="840" y="685"/>
                    <a:pt x="685" y="840"/>
                    <a:pt x="494" y="840"/>
                  </a:cubicBezTo>
                  <a:lnTo>
                    <a:pt x="494" y="911"/>
                  </a:lnTo>
                  <a:lnTo>
                    <a:pt x="491" y="840"/>
                  </a:lnTo>
                  <a:cubicBezTo>
                    <a:pt x="303" y="835"/>
                    <a:pt x="152" y="680"/>
                    <a:pt x="153" y="490"/>
                  </a:cubicBezTo>
                  <a:cubicBezTo>
                    <a:pt x="153" y="301"/>
                    <a:pt x="306" y="146"/>
                    <a:pt x="495" y="144"/>
                  </a:cubicBezTo>
                  <a:close/>
                  <a:moveTo>
                    <a:pt x="493" y="1"/>
                  </a:moveTo>
                  <a:cubicBezTo>
                    <a:pt x="221" y="1"/>
                    <a:pt x="2" y="220"/>
                    <a:pt x="2" y="490"/>
                  </a:cubicBezTo>
                  <a:cubicBezTo>
                    <a:pt x="1" y="761"/>
                    <a:pt x="220" y="982"/>
                    <a:pt x="491" y="982"/>
                  </a:cubicBezTo>
                  <a:lnTo>
                    <a:pt x="494" y="982"/>
                  </a:lnTo>
                  <a:cubicBezTo>
                    <a:pt x="764" y="982"/>
                    <a:pt x="983" y="761"/>
                    <a:pt x="983" y="490"/>
                  </a:cubicBezTo>
                  <a:cubicBezTo>
                    <a:pt x="983" y="220"/>
                    <a:pt x="764" y="1"/>
                    <a:pt x="49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8" name="Google Shape;1568;p43">
            <a:extLst>
              <a:ext uri="{FF2B5EF4-FFF2-40B4-BE49-F238E27FC236}">
                <a16:creationId xmlns:a16="http://schemas.microsoft.com/office/drawing/2014/main" id="{F0EF5609-1679-5C45-353E-9B12D6954D0B}"/>
              </a:ext>
            </a:extLst>
          </p:cNvPr>
          <p:cNvGrpSpPr/>
          <p:nvPr/>
        </p:nvGrpSpPr>
        <p:grpSpPr>
          <a:xfrm>
            <a:off x="5773829" y="4331161"/>
            <a:ext cx="159345" cy="160247"/>
            <a:chOff x="6188217" y="2794873"/>
            <a:chExt cx="159345" cy="160247"/>
          </a:xfrm>
        </p:grpSpPr>
        <p:sp>
          <p:nvSpPr>
            <p:cNvPr id="1569" name="Google Shape;1569;p43">
              <a:extLst>
                <a:ext uri="{FF2B5EF4-FFF2-40B4-BE49-F238E27FC236}">
                  <a16:creationId xmlns:a16="http://schemas.microsoft.com/office/drawing/2014/main" id="{B24824EF-C4A1-6CD4-B7C2-FA8902E7AA23}"/>
                </a:ext>
              </a:extLst>
            </p:cNvPr>
            <p:cNvSpPr/>
            <p:nvPr/>
          </p:nvSpPr>
          <p:spPr>
            <a:xfrm>
              <a:off x="6188217" y="2794973"/>
              <a:ext cx="159345" cy="160147"/>
            </a:xfrm>
            <a:custGeom>
              <a:avLst/>
              <a:gdLst/>
              <a:ahLst/>
              <a:cxnLst/>
              <a:rect l="l" t="t" r="r" b="b"/>
              <a:pathLst>
                <a:path w="1589" h="1597" extrusionOk="0">
                  <a:moveTo>
                    <a:pt x="851" y="205"/>
                  </a:moveTo>
                  <a:cubicBezTo>
                    <a:pt x="871" y="273"/>
                    <a:pt x="892" y="364"/>
                    <a:pt x="907" y="424"/>
                  </a:cubicBezTo>
                  <a:cubicBezTo>
                    <a:pt x="946" y="582"/>
                    <a:pt x="958" y="621"/>
                    <a:pt x="974" y="645"/>
                  </a:cubicBezTo>
                  <a:cubicBezTo>
                    <a:pt x="994" y="672"/>
                    <a:pt x="1025" y="684"/>
                    <a:pt x="1180" y="740"/>
                  </a:cubicBezTo>
                  <a:cubicBezTo>
                    <a:pt x="1236" y="760"/>
                    <a:pt x="1320" y="790"/>
                    <a:pt x="1383" y="817"/>
                  </a:cubicBezTo>
                  <a:cubicBezTo>
                    <a:pt x="1293" y="856"/>
                    <a:pt x="1150" y="911"/>
                    <a:pt x="1023" y="955"/>
                  </a:cubicBezTo>
                  <a:cubicBezTo>
                    <a:pt x="1005" y="962"/>
                    <a:pt x="990" y="975"/>
                    <a:pt x="982" y="994"/>
                  </a:cubicBezTo>
                  <a:cubicBezTo>
                    <a:pt x="919" y="1138"/>
                    <a:pt x="840" y="1302"/>
                    <a:pt x="789" y="1396"/>
                  </a:cubicBezTo>
                  <a:cubicBezTo>
                    <a:pt x="753" y="1296"/>
                    <a:pt x="704" y="1122"/>
                    <a:pt x="666" y="968"/>
                  </a:cubicBezTo>
                  <a:cubicBezTo>
                    <a:pt x="660" y="940"/>
                    <a:pt x="637" y="920"/>
                    <a:pt x="610" y="915"/>
                  </a:cubicBezTo>
                  <a:cubicBezTo>
                    <a:pt x="462" y="888"/>
                    <a:pt x="293" y="848"/>
                    <a:pt x="199" y="823"/>
                  </a:cubicBezTo>
                  <a:cubicBezTo>
                    <a:pt x="296" y="768"/>
                    <a:pt x="483" y="684"/>
                    <a:pt x="648" y="618"/>
                  </a:cubicBezTo>
                  <a:lnTo>
                    <a:pt x="649" y="618"/>
                  </a:lnTo>
                  <a:cubicBezTo>
                    <a:pt x="666" y="611"/>
                    <a:pt x="681" y="597"/>
                    <a:pt x="689" y="578"/>
                  </a:cubicBezTo>
                  <a:cubicBezTo>
                    <a:pt x="736" y="451"/>
                    <a:pt x="789" y="327"/>
                    <a:pt x="851" y="205"/>
                  </a:cubicBezTo>
                  <a:close/>
                  <a:moveTo>
                    <a:pt x="866" y="0"/>
                  </a:moveTo>
                  <a:cubicBezTo>
                    <a:pt x="823" y="0"/>
                    <a:pt x="759" y="0"/>
                    <a:pt x="566" y="499"/>
                  </a:cubicBezTo>
                  <a:cubicBezTo>
                    <a:pt x="34" y="713"/>
                    <a:pt x="15" y="782"/>
                    <a:pt x="6" y="812"/>
                  </a:cubicBezTo>
                  <a:cubicBezTo>
                    <a:pt x="1" y="837"/>
                    <a:pt x="5" y="863"/>
                    <a:pt x="19" y="884"/>
                  </a:cubicBezTo>
                  <a:cubicBezTo>
                    <a:pt x="33" y="901"/>
                    <a:pt x="73" y="956"/>
                    <a:pt x="539" y="1046"/>
                  </a:cubicBezTo>
                  <a:cubicBezTo>
                    <a:pt x="678" y="1597"/>
                    <a:pt x="728" y="1597"/>
                    <a:pt x="780" y="1597"/>
                  </a:cubicBezTo>
                  <a:lnTo>
                    <a:pt x="784" y="1597"/>
                  </a:lnTo>
                  <a:cubicBezTo>
                    <a:pt x="827" y="1594"/>
                    <a:pt x="875" y="1591"/>
                    <a:pt x="1101" y="1078"/>
                  </a:cubicBezTo>
                  <a:cubicBezTo>
                    <a:pt x="1240" y="1028"/>
                    <a:pt x="1505" y="931"/>
                    <a:pt x="1559" y="880"/>
                  </a:cubicBezTo>
                  <a:cubicBezTo>
                    <a:pt x="1579" y="860"/>
                    <a:pt x="1589" y="832"/>
                    <a:pt x="1586" y="804"/>
                  </a:cubicBezTo>
                  <a:cubicBezTo>
                    <a:pt x="1573" y="738"/>
                    <a:pt x="1502" y="705"/>
                    <a:pt x="1229" y="606"/>
                  </a:cubicBezTo>
                  <a:cubicBezTo>
                    <a:pt x="1177" y="589"/>
                    <a:pt x="1116" y="566"/>
                    <a:pt x="1088" y="554"/>
                  </a:cubicBezTo>
                  <a:cubicBezTo>
                    <a:pt x="1077" y="522"/>
                    <a:pt x="1059" y="450"/>
                    <a:pt x="1045" y="389"/>
                  </a:cubicBezTo>
                  <a:cubicBezTo>
                    <a:pt x="998" y="198"/>
                    <a:pt x="967" y="79"/>
                    <a:pt x="932" y="34"/>
                  </a:cubicBezTo>
                  <a:cubicBezTo>
                    <a:pt x="916" y="14"/>
                    <a:pt x="892" y="2"/>
                    <a:pt x="866"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3">
              <a:extLst>
                <a:ext uri="{FF2B5EF4-FFF2-40B4-BE49-F238E27FC236}">
                  <a16:creationId xmlns:a16="http://schemas.microsoft.com/office/drawing/2014/main" id="{3CB8043B-FE04-F6C1-D2C7-633BC80CD2E8}"/>
                </a:ext>
              </a:extLst>
            </p:cNvPr>
            <p:cNvSpPr/>
            <p:nvPr/>
          </p:nvSpPr>
          <p:spPr>
            <a:xfrm>
              <a:off x="6188217" y="2794873"/>
              <a:ext cx="159345" cy="160247"/>
            </a:xfrm>
            <a:custGeom>
              <a:avLst/>
              <a:gdLst/>
              <a:ahLst/>
              <a:cxnLst/>
              <a:rect l="l" t="t" r="r" b="b"/>
              <a:pathLst>
                <a:path w="1589" h="1598" extrusionOk="0">
                  <a:moveTo>
                    <a:pt x="850" y="206"/>
                  </a:moveTo>
                  <a:cubicBezTo>
                    <a:pt x="870" y="274"/>
                    <a:pt x="892" y="365"/>
                    <a:pt x="907" y="425"/>
                  </a:cubicBezTo>
                  <a:cubicBezTo>
                    <a:pt x="946" y="583"/>
                    <a:pt x="958" y="622"/>
                    <a:pt x="974" y="646"/>
                  </a:cubicBezTo>
                  <a:cubicBezTo>
                    <a:pt x="994" y="673"/>
                    <a:pt x="1023" y="685"/>
                    <a:pt x="1180" y="741"/>
                  </a:cubicBezTo>
                  <a:cubicBezTo>
                    <a:pt x="1235" y="761"/>
                    <a:pt x="1320" y="791"/>
                    <a:pt x="1382" y="817"/>
                  </a:cubicBezTo>
                  <a:cubicBezTo>
                    <a:pt x="1293" y="857"/>
                    <a:pt x="1150" y="912"/>
                    <a:pt x="1023" y="956"/>
                  </a:cubicBezTo>
                  <a:cubicBezTo>
                    <a:pt x="1005" y="963"/>
                    <a:pt x="990" y="976"/>
                    <a:pt x="982" y="995"/>
                  </a:cubicBezTo>
                  <a:cubicBezTo>
                    <a:pt x="919" y="1139"/>
                    <a:pt x="840" y="1303"/>
                    <a:pt x="789" y="1397"/>
                  </a:cubicBezTo>
                  <a:cubicBezTo>
                    <a:pt x="753" y="1297"/>
                    <a:pt x="704" y="1123"/>
                    <a:pt x="666" y="969"/>
                  </a:cubicBezTo>
                  <a:cubicBezTo>
                    <a:pt x="660" y="941"/>
                    <a:pt x="637" y="921"/>
                    <a:pt x="610" y="916"/>
                  </a:cubicBezTo>
                  <a:cubicBezTo>
                    <a:pt x="462" y="889"/>
                    <a:pt x="292" y="850"/>
                    <a:pt x="199" y="824"/>
                  </a:cubicBezTo>
                  <a:cubicBezTo>
                    <a:pt x="296" y="769"/>
                    <a:pt x="483" y="685"/>
                    <a:pt x="648" y="619"/>
                  </a:cubicBezTo>
                  <a:cubicBezTo>
                    <a:pt x="666" y="612"/>
                    <a:pt x="681" y="596"/>
                    <a:pt x="688" y="579"/>
                  </a:cubicBezTo>
                  <a:cubicBezTo>
                    <a:pt x="736" y="452"/>
                    <a:pt x="789" y="328"/>
                    <a:pt x="850" y="206"/>
                  </a:cubicBezTo>
                  <a:close/>
                  <a:moveTo>
                    <a:pt x="866" y="0"/>
                  </a:moveTo>
                  <a:cubicBezTo>
                    <a:pt x="823" y="0"/>
                    <a:pt x="757" y="0"/>
                    <a:pt x="566" y="499"/>
                  </a:cubicBezTo>
                  <a:cubicBezTo>
                    <a:pt x="34" y="714"/>
                    <a:pt x="14" y="783"/>
                    <a:pt x="6" y="813"/>
                  </a:cubicBezTo>
                  <a:cubicBezTo>
                    <a:pt x="1" y="837"/>
                    <a:pt x="5" y="864"/>
                    <a:pt x="18" y="884"/>
                  </a:cubicBezTo>
                  <a:cubicBezTo>
                    <a:pt x="33" y="902"/>
                    <a:pt x="73" y="957"/>
                    <a:pt x="539" y="1047"/>
                  </a:cubicBezTo>
                  <a:cubicBezTo>
                    <a:pt x="677" y="1598"/>
                    <a:pt x="727" y="1598"/>
                    <a:pt x="779" y="1598"/>
                  </a:cubicBezTo>
                  <a:lnTo>
                    <a:pt x="784" y="1596"/>
                  </a:lnTo>
                  <a:cubicBezTo>
                    <a:pt x="827" y="1594"/>
                    <a:pt x="875" y="1591"/>
                    <a:pt x="1100" y="1079"/>
                  </a:cubicBezTo>
                  <a:cubicBezTo>
                    <a:pt x="1239" y="1029"/>
                    <a:pt x="1503" y="931"/>
                    <a:pt x="1559" y="881"/>
                  </a:cubicBezTo>
                  <a:cubicBezTo>
                    <a:pt x="1579" y="861"/>
                    <a:pt x="1589" y="833"/>
                    <a:pt x="1585" y="804"/>
                  </a:cubicBezTo>
                  <a:cubicBezTo>
                    <a:pt x="1573" y="739"/>
                    <a:pt x="1502" y="706"/>
                    <a:pt x="1228" y="607"/>
                  </a:cubicBezTo>
                  <a:cubicBezTo>
                    <a:pt x="1177" y="588"/>
                    <a:pt x="1116" y="567"/>
                    <a:pt x="1088" y="555"/>
                  </a:cubicBezTo>
                  <a:cubicBezTo>
                    <a:pt x="1078" y="523"/>
                    <a:pt x="1059" y="451"/>
                    <a:pt x="1045" y="390"/>
                  </a:cubicBezTo>
                  <a:cubicBezTo>
                    <a:pt x="998" y="199"/>
                    <a:pt x="967" y="80"/>
                    <a:pt x="932" y="34"/>
                  </a:cubicBezTo>
                  <a:cubicBezTo>
                    <a:pt x="915" y="15"/>
                    <a:pt x="891"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1" name="Google Shape;1571;p43">
            <a:extLst>
              <a:ext uri="{FF2B5EF4-FFF2-40B4-BE49-F238E27FC236}">
                <a16:creationId xmlns:a16="http://schemas.microsoft.com/office/drawing/2014/main" id="{A6F6F36D-8083-5059-CF0D-5C6FAB427B8C}"/>
              </a:ext>
            </a:extLst>
          </p:cNvPr>
          <p:cNvGrpSpPr/>
          <p:nvPr/>
        </p:nvGrpSpPr>
        <p:grpSpPr>
          <a:xfrm>
            <a:off x="6737861" y="1055951"/>
            <a:ext cx="534682" cy="318282"/>
            <a:chOff x="5797442" y="3387417"/>
            <a:chExt cx="458285" cy="272805"/>
          </a:xfrm>
        </p:grpSpPr>
        <p:sp>
          <p:nvSpPr>
            <p:cNvPr id="1572" name="Google Shape;1572;p43">
              <a:extLst>
                <a:ext uri="{FF2B5EF4-FFF2-40B4-BE49-F238E27FC236}">
                  <a16:creationId xmlns:a16="http://schemas.microsoft.com/office/drawing/2014/main" id="{D43B300C-48CD-3045-718E-5540C2E532DB}"/>
                </a:ext>
              </a:extLst>
            </p:cNvPr>
            <p:cNvSpPr/>
            <p:nvPr/>
          </p:nvSpPr>
          <p:spPr>
            <a:xfrm>
              <a:off x="5817813" y="3387417"/>
              <a:ext cx="413419" cy="272719"/>
            </a:xfrm>
            <a:custGeom>
              <a:avLst/>
              <a:gdLst/>
              <a:ahLst/>
              <a:cxnLst/>
              <a:rect l="l" t="t" r="r" b="b"/>
              <a:pathLst>
                <a:path w="4810" h="3173" extrusionOk="0">
                  <a:moveTo>
                    <a:pt x="3008" y="0"/>
                  </a:moveTo>
                  <a:cubicBezTo>
                    <a:pt x="2785" y="0"/>
                    <a:pt x="2560" y="105"/>
                    <a:pt x="2384" y="290"/>
                  </a:cubicBezTo>
                  <a:cubicBezTo>
                    <a:pt x="2270" y="212"/>
                    <a:pt x="2146" y="149"/>
                    <a:pt x="2013" y="107"/>
                  </a:cubicBezTo>
                  <a:cubicBezTo>
                    <a:pt x="1871" y="59"/>
                    <a:pt x="1742" y="35"/>
                    <a:pt x="1628" y="35"/>
                  </a:cubicBezTo>
                  <a:cubicBezTo>
                    <a:pt x="1448" y="35"/>
                    <a:pt x="1306" y="95"/>
                    <a:pt x="1203" y="212"/>
                  </a:cubicBezTo>
                  <a:cubicBezTo>
                    <a:pt x="1052" y="381"/>
                    <a:pt x="1031" y="634"/>
                    <a:pt x="1032" y="781"/>
                  </a:cubicBezTo>
                  <a:cubicBezTo>
                    <a:pt x="989" y="769"/>
                    <a:pt x="947" y="764"/>
                    <a:pt x="904" y="764"/>
                  </a:cubicBezTo>
                  <a:cubicBezTo>
                    <a:pt x="595" y="764"/>
                    <a:pt x="253" y="1066"/>
                    <a:pt x="124" y="1452"/>
                  </a:cubicBezTo>
                  <a:cubicBezTo>
                    <a:pt x="0" y="1828"/>
                    <a:pt x="103" y="2175"/>
                    <a:pt x="409" y="2404"/>
                  </a:cubicBezTo>
                  <a:cubicBezTo>
                    <a:pt x="603" y="2548"/>
                    <a:pt x="804" y="2636"/>
                    <a:pt x="995" y="2661"/>
                  </a:cubicBezTo>
                  <a:cubicBezTo>
                    <a:pt x="1084" y="2981"/>
                    <a:pt x="1340" y="3167"/>
                    <a:pt x="1702" y="3173"/>
                  </a:cubicBezTo>
                  <a:lnTo>
                    <a:pt x="1766" y="3173"/>
                  </a:lnTo>
                  <a:cubicBezTo>
                    <a:pt x="2249" y="3173"/>
                    <a:pt x="2630" y="3076"/>
                    <a:pt x="2874" y="2890"/>
                  </a:cubicBezTo>
                  <a:cubicBezTo>
                    <a:pt x="2914" y="2937"/>
                    <a:pt x="2958" y="2980"/>
                    <a:pt x="3005" y="3017"/>
                  </a:cubicBezTo>
                  <a:cubicBezTo>
                    <a:pt x="3108" y="3099"/>
                    <a:pt x="3234" y="3140"/>
                    <a:pt x="3378" y="3140"/>
                  </a:cubicBezTo>
                  <a:cubicBezTo>
                    <a:pt x="3843" y="3140"/>
                    <a:pt x="4445" y="2695"/>
                    <a:pt x="4666" y="2187"/>
                  </a:cubicBezTo>
                  <a:cubicBezTo>
                    <a:pt x="4810" y="1853"/>
                    <a:pt x="4770" y="1540"/>
                    <a:pt x="4553" y="1309"/>
                  </a:cubicBezTo>
                  <a:cubicBezTo>
                    <a:pt x="4392" y="1138"/>
                    <a:pt x="4211" y="1048"/>
                    <a:pt x="4012" y="1043"/>
                  </a:cubicBezTo>
                  <a:cubicBezTo>
                    <a:pt x="3996" y="689"/>
                    <a:pt x="3790" y="356"/>
                    <a:pt x="3452" y="138"/>
                  </a:cubicBezTo>
                  <a:cubicBezTo>
                    <a:pt x="3309" y="47"/>
                    <a:pt x="3160" y="0"/>
                    <a:pt x="300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3">
              <a:extLst>
                <a:ext uri="{FF2B5EF4-FFF2-40B4-BE49-F238E27FC236}">
                  <a16:creationId xmlns:a16="http://schemas.microsoft.com/office/drawing/2014/main" id="{496699AA-B7C8-A853-8F68-1BF26177057B}"/>
                </a:ext>
              </a:extLst>
            </p:cNvPr>
            <p:cNvSpPr/>
            <p:nvPr/>
          </p:nvSpPr>
          <p:spPr>
            <a:xfrm>
              <a:off x="5797442" y="3393519"/>
              <a:ext cx="458285" cy="260600"/>
            </a:xfrm>
            <a:custGeom>
              <a:avLst/>
              <a:gdLst/>
              <a:ahLst/>
              <a:cxnLst/>
              <a:rect l="l" t="t" r="r" b="b"/>
              <a:pathLst>
                <a:path w="5332" h="3032" extrusionOk="0">
                  <a:moveTo>
                    <a:pt x="3246" y="0"/>
                  </a:moveTo>
                  <a:cubicBezTo>
                    <a:pt x="3000" y="0"/>
                    <a:pt x="2781" y="136"/>
                    <a:pt x="2631" y="316"/>
                  </a:cubicBezTo>
                  <a:lnTo>
                    <a:pt x="2631" y="316"/>
                  </a:lnTo>
                  <a:cubicBezTo>
                    <a:pt x="2530" y="234"/>
                    <a:pt x="2398" y="160"/>
                    <a:pt x="2229" y="103"/>
                  </a:cubicBezTo>
                  <a:cubicBezTo>
                    <a:pt x="2087" y="55"/>
                    <a:pt x="1967" y="35"/>
                    <a:pt x="1866" y="35"/>
                  </a:cubicBezTo>
                  <a:cubicBezTo>
                    <a:pt x="1243" y="35"/>
                    <a:pt x="1347" y="821"/>
                    <a:pt x="1347" y="821"/>
                  </a:cubicBezTo>
                  <a:cubicBezTo>
                    <a:pt x="1282" y="781"/>
                    <a:pt x="1212" y="763"/>
                    <a:pt x="1140" y="763"/>
                  </a:cubicBezTo>
                  <a:cubicBezTo>
                    <a:pt x="611" y="763"/>
                    <a:pt x="1" y="1761"/>
                    <a:pt x="689" y="2275"/>
                  </a:cubicBezTo>
                  <a:cubicBezTo>
                    <a:pt x="906" y="2438"/>
                    <a:pt x="1112" y="2512"/>
                    <a:pt x="1289" y="2523"/>
                  </a:cubicBezTo>
                  <a:lnTo>
                    <a:pt x="1289" y="2523"/>
                  </a:lnTo>
                  <a:cubicBezTo>
                    <a:pt x="1347" y="2791"/>
                    <a:pt x="1536" y="3024"/>
                    <a:pt x="1942" y="3031"/>
                  </a:cubicBezTo>
                  <a:cubicBezTo>
                    <a:pt x="1962" y="3031"/>
                    <a:pt x="1983" y="3031"/>
                    <a:pt x="2003" y="3031"/>
                  </a:cubicBezTo>
                  <a:cubicBezTo>
                    <a:pt x="2548" y="3031"/>
                    <a:pt x="2915" y="2906"/>
                    <a:pt x="3122" y="2719"/>
                  </a:cubicBezTo>
                  <a:lnTo>
                    <a:pt x="3122" y="2719"/>
                  </a:lnTo>
                  <a:cubicBezTo>
                    <a:pt x="3166" y="2778"/>
                    <a:pt x="3220" y="2836"/>
                    <a:pt x="3288" y="2890"/>
                  </a:cubicBezTo>
                  <a:cubicBezTo>
                    <a:pt x="3381" y="2965"/>
                    <a:pt x="3494" y="2998"/>
                    <a:pt x="3617" y="2998"/>
                  </a:cubicBezTo>
                  <a:cubicBezTo>
                    <a:pt x="4317" y="2998"/>
                    <a:pt x="5332" y="1921"/>
                    <a:pt x="4738" y="1286"/>
                  </a:cubicBezTo>
                  <a:cubicBezTo>
                    <a:pt x="4572" y="1109"/>
                    <a:pt x="4395" y="1043"/>
                    <a:pt x="4230" y="1043"/>
                  </a:cubicBezTo>
                  <a:cubicBezTo>
                    <a:pt x="4213" y="1043"/>
                    <a:pt x="4196" y="1043"/>
                    <a:pt x="4179" y="1045"/>
                  </a:cubicBezTo>
                  <a:lnTo>
                    <a:pt x="4179" y="1045"/>
                  </a:lnTo>
                  <a:cubicBezTo>
                    <a:pt x="4188" y="733"/>
                    <a:pt x="4035" y="374"/>
                    <a:pt x="3651" y="127"/>
                  </a:cubicBezTo>
                  <a:cubicBezTo>
                    <a:pt x="3512" y="38"/>
                    <a:pt x="3375" y="0"/>
                    <a:pt x="32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3">
              <a:extLst>
                <a:ext uri="{FF2B5EF4-FFF2-40B4-BE49-F238E27FC236}">
                  <a16:creationId xmlns:a16="http://schemas.microsoft.com/office/drawing/2014/main" id="{840B1D86-B8BB-DE42-AE59-0800D346E14E}"/>
                </a:ext>
              </a:extLst>
            </p:cNvPr>
            <p:cNvSpPr/>
            <p:nvPr/>
          </p:nvSpPr>
          <p:spPr>
            <a:xfrm>
              <a:off x="5817813" y="3387503"/>
              <a:ext cx="413591" cy="272719"/>
            </a:xfrm>
            <a:custGeom>
              <a:avLst/>
              <a:gdLst/>
              <a:ahLst/>
              <a:cxnLst/>
              <a:rect l="l" t="t" r="r" b="b"/>
              <a:pathLst>
                <a:path w="4812" h="3173" extrusionOk="0">
                  <a:moveTo>
                    <a:pt x="2403" y="490"/>
                  </a:moveTo>
                  <a:cubicBezTo>
                    <a:pt x="2592" y="675"/>
                    <a:pt x="2631" y="891"/>
                    <a:pt x="2579" y="1034"/>
                  </a:cubicBezTo>
                  <a:cubicBezTo>
                    <a:pt x="2552" y="1109"/>
                    <a:pt x="2505" y="1149"/>
                    <a:pt x="2449" y="1149"/>
                  </a:cubicBezTo>
                  <a:cubicBezTo>
                    <a:pt x="2414" y="1149"/>
                    <a:pt x="2375" y="1134"/>
                    <a:pt x="2337" y="1101"/>
                  </a:cubicBezTo>
                  <a:cubicBezTo>
                    <a:pt x="2205" y="987"/>
                    <a:pt x="2236" y="724"/>
                    <a:pt x="2403" y="490"/>
                  </a:cubicBezTo>
                  <a:close/>
                  <a:moveTo>
                    <a:pt x="3865" y="1197"/>
                  </a:moveTo>
                  <a:lnTo>
                    <a:pt x="3865" y="1198"/>
                  </a:lnTo>
                  <a:cubicBezTo>
                    <a:pt x="3830" y="1458"/>
                    <a:pt x="3670" y="1649"/>
                    <a:pt x="3457" y="1676"/>
                  </a:cubicBezTo>
                  <a:cubicBezTo>
                    <a:pt x="3445" y="1677"/>
                    <a:pt x="3433" y="1678"/>
                    <a:pt x="3422" y="1678"/>
                  </a:cubicBezTo>
                  <a:cubicBezTo>
                    <a:pt x="3365" y="1678"/>
                    <a:pt x="3364" y="1660"/>
                    <a:pt x="3364" y="1646"/>
                  </a:cubicBezTo>
                  <a:cubicBezTo>
                    <a:pt x="3360" y="1537"/>
                    <a:pt x="3568" y="1264"/>
                    <a:pt x="3865" y="1197"/>
                  </a:cubicBezTo>
                  <a:close/>
                  <a:moveTo>
                    <a:pt x="1338" y="1855"/>
                  </a:moveTo>
                  <a:lnTo>
                    <a:pt x="1338" y="1856"/>
                  </a:lnTo>
                  <a:cubicBezTo>
                    <a:pt x="1376" y="1856"/>
                    <a:pt x="1409" y="1891"/>
                    <a:pt x="1432" y="1918"/>
                  </a:cubicBezTo>
                  <a:cubicBezTo>
                    <a:pt x="1536" y="2050"/>
                    <a:pt x="1560" y="2194"/>
                    <a:pt x="1503" y="2313"/>
                  </a:cubicBezTo>
                  <a:cubicBezTo>
                    <a:pt x="1440" y="2440"/>
                    <a:pt x="1291" y="2522"/>
                    <a:pt x="1111" y="2525"/>
                  </a:cubicBezTo>
                  <a:cubicBezTo>
                    <a:pt x="1076" y="2288"/>
                    <a:pt x="1146" y="2037"/>
                    <a:pt x="1241" y="1920"/>
                  </a:cubicBezTo>
                  <a:cubicBezTo>
                    <a:pt x="1274" y="1878"/>
                    <a:pt x="1309" y="1855"/>
                    <a:pt x="1338" y="1855"/>
                  </a:cubicBezTo>
                  <a:close/>
                  <a:moveTo>
                    <a:pt x="2933" y="2063"/>
                  </a:moveTo>
                  <a:lnTo>
                    <a:pt x="2933" y="2065"/>
                  </a:lnTo>
                  <a:cubicBezTo>
                    <a:pt x="2945" y="2065"/>
                    <a:pt x="2973" y="2093"/>
                    <a:pt x="2997" y="2166"/>
                  </a:cubicBezTo>
                  <a:cubicBezTo>
                    <a:pt x="3055" y="2355"/>
                    <a:pt x="3019" y="2534"/>
                    <a:pt x="2897" y="2677"/>
                  </a:cubicBezTo>
                  <a:cubicBezTo>
                    <a:pt x="2786" y="2478"/>
                    <a:pt x="2797" y="2267"/>
                    <a:pt x="2860" y="2142"/>
                  </a:cubicBezTo>
                  <a:cubicBezTo>
                    <a:pt x="2889" y="2085"/>
                    <a:pt x="2920" y="2063"/>
                    <a:pt x="2933" y="2063"/>
                  </a:cubicBezTo>
                  <a:close/>
                  <a:moveTo>
                    <a:pt x="3010" y="145"/>
                  </a:moveTo>
                  <a:cubicBezTo>
                    <a:pt x="3133" y="145"/>
                    <a:pt x="3259" y="181"/>
                    <a:pt x="3377" y="257"/>
                  </a:cubicBezTo>
                  <a:cubicBezTo>
                    <a:pt x="3676" y="450"/>
                    <a:pt x="3858" y="744"/>
                    <a:pt x="3872" y="1053"/>
                  </a:cubicBezTo>
                  <a:cubicBezTo>
                    <a:pt x="3503" y="1117"/>
                    <a:pt x="3215" y="1452"/>
                    <a:pt x="3223" y="1653"/>
                  </a:cubicBezTo>
                  <a:cubicBezTo>
                    <a:pt x="3226" y="1733"/>
                    <a:pt x="3281" y="1820"/>
                    <a:pt x="3422" y="1820"/>
                  </a:cubicBezTo>
                  <a:cubicBezTo>
                    <a:pt x="3441" y="1819"/>
                    <a:pt x="3458" y="1819"/>
                    <a:pt x="3476" y="1816"/>
                  </a:cubicBezTo>
                  <a:cubicBezTo>
                    <a:pt x="3765" y="1779"/>
                    <a:pt x="3976" y="1522"/>
                    <a:pt x="4009" y="1184"/>
                  </a:cubicBezTo>
                  <a:cubicBezTo>
                    <a:pt x="4168" y="1188"/>
                    <a:pt x="4317" y="1263"/>
                    <a:pt x="4450" y="1404"/>
                  </a:cubicBezTo>
                  <a:cubicBezTo>
                    <a:pt x="4676" y="1646"/>
                    <a:pt x="4621" y="1931"/>
                    <a:pt x="4536" y="2129"/>
                  </a:cubicBezTo>
                  <a:cubicBezTo>
                    <a:pt x="4339" y="2583"/>
                    <a:pt x="3789" y="2998"/>
                    <a:pt x="3380" y="2998"/>
                  </a:cubicBezTo>
                  <a:cubicBezTo>
                    <a:pt x="3267" y="2998"/>
                    <a:pt x="3171" y="2967"/>
                    <a:pt x="3095" y="2906"/>
                  </a:cubicBezTo>
                  <a:cubicBezTo>
                    <a:pt x="3053" y="2872"/>
                    <a:pt x="3015" y="2836"/>
                    <a:pt x="2980" y="2796"/>
                  </a:cubicBezTo>
                  <a:cubicBezTo>
                    <a:pt x="3152" y="2613"/>
                    <a:pt x="3208" y="2372"/>
                    <a:pt x="3134" y="2126"/>
                  </a:cubicBezTo>
                  <a:cubicBezTo>
                    <a:pt x="3077" y="1948"/>
                    <a:pt x="2984" y="1923"/>
                    <a:pt x="2933" y="1923"/>
                  </a:cubicBezTo>
                  <a:cubicBezTo>
                    <a:pt x="2856" y="1923"/>
                    <a:pt x="2783" y="1979"/>
                    <a:pt x="2733" y="2078"/>
                  </a:cubicBezTo>
                  <a:cubicBezTo>
                    <a:pt x="2646" y="2248"/>
                    <a:pt x="2635" y="2525"/>
                    <a:pt x="2790" y="2776"/>
                  </a:cubicBezTo>
                  <a:cubicBezTo>
                    <a:pt x="2627" y="2900"/>
                    <a:pt x="2324" y="3031"/>
                    <a:pt x="1766" y="3031"/>
                  </a:cubicBezTo>
                  <a:lnTo>
                    <a:pt x="1705" y="3031"/>
                  </a:lnTo>
                  <a:cubicBezTo>
                    <a:pt x="1358" y="3025"/>
                    <a:pt x="1209" y="2844"/>
                    <a:pt x="1144" y="2665"/>
                  </a:cubicBezTo>
                  <a:cubicBezTo>
                    <a:pt x="1364" y="2653"/>
                    <a:pt x="1547" y="2547"/>
                    <a:pt x="1630" y="2376"/>
                  </a:cubicBezTo>
                  <a:cubicBezTo>
                    <a:pt x="1713" y="2206"/>
                    <a:pt x="1681" y="2009"/>
                    <a:pt x="1544" y="1832"/>
                  </a:cubicBezTo>
                  <a:cubicBezTo>
                    <a:pt x="1468" y="1736"/>
                    <a:pt x="1390" y="1714"/>
                    <a:pt x="1338" y="1714"/>
                  </a:cubicBezTo>
                  <a:cubicBezTo>
                    <a:pt x="1263" y="1714"/>
                    <a:pt x="1191" y="1755"/>
                    <a:pt x="1130" y="1832"/>
                  </a:cubicBezTo>
                  <a:cubicBezTo>
                    <a:pt x="1019" y="1970"/>
                    <a:pt x="935" y="2237"/>
                    <a:pt x="967" y="2513"/>
                  </a:cubicBezTo>
                  <a:cubicBezTo>
                    <a:pt x="813" y="2483"/>
                    <a:pt x="653" y="2407"/>
                    <a:pt x="495" y="2291"/>
                  </a:cubicBezTo>
                  <a:cubicBezTo>
                    <a:pt x="134" y="2021"/>
                    <a:pt x="210" y="1645"/>
                    <a:pt x="261" y="1495"/>
                  </a:cubicBezTo>
                  <a:cubicBezTo>
                    <a:pt x="369" y="1170"/>
                    <a:pt x="658" y="904"/>
                    <a:pt x="904" y="904"/>
                  </a:cubicBezTo>
                  <a:cubicBezTo>
                    <a:pt x="964" y="904"/>
                    <a:pt x="1023" y="920"/>
                    <a:pt x="1074" y="952"/>
                  </a:cubicBezTo>
                  <a:cubicBezTo>
                    <a:pt x="1085" y="960"/>
                    <a:pt x="1098" y="963"/>
                    <a:pt x="1110" y="963"/>
                  </a:cubicBezTo>
                  <a:cubicBezTo>
                    <a:pt x="1150" y="963"/>
                    <a:pt x="1187" y="928"/>
                    <a:pt x="1181" y="883"/>
                  </a:cubicBezTo>
                  <a:cubicBezTo>
                    <a:pt x="1181" y="879"/>
                    <a:pt x="1134" y="506"/>
                    <a:pt x="1310" y="304"/>
                  </a:cubicBezTo>
                  <a:cubicBezTo>
                    <a:pt x="1386" y="218"/>
                    <a:pt x="1493" y="176"/>
                    <a:pt x="1630" y="176"/>
                  </a:cubicBezTo>
                  <a:cubicBezTo>
                    <a:pt x="1728" y="176"/>
                    <a:pt x="1841" y="197"/>
                    <a:pt x="1969" y="240"/>
                  </a:cubicBezTo>
                  <a:cubicBezTo>
                    <a:pt x="2086" y="277"/>
                    <a:pt x="2194" y="331"/>
                    <a:pt x="2294" y="400"/>
                  </a:cubicBezTo>
                  <a:cubicBezTo>
                    <a:pt x="2100" y="668"/>
                    <a:pt x="2031" y="1026"/>
                    <a:pt x="2246" y="1210"/>
                  </a:cubicBezTo>
                  <a:cubicBezTo>
                    <a:pt x="2310" y="1265"/>
                    <a:pt x="2380" y="1290"/>
                    <a:pt x="2446" y="1290"/>
                  </a:cubicBezTo>
                  <a:cubicBezTo>
                    <a:pt x="2561" y="1290"/>
                    <a:pt x="2666" y="1215"/>
                    <a:pt x="2714" y="1082"/>
                  </a:cubicBezTo>
                  <a:cubicBezTo>
                    <a:pt x="2781" y="894"/>
                    <a:pt x="2737" y="610"/>
                    <a:pt x="2495" y="380"/>
                  </a:cubicBezTo>
                  <a:cubicBezTo>
                    <a:pt x="2644" y="226"/>
                    <a:pt x="2825" y="145"/>
                    <a:pt x="3010" y="145"/>
                  </a:cubicBezTo>
                  <a:close/>
                  <a:moveTo>
                    <a:pt x="3009" y="1"/>
                  </a:moveTo>
                  <a:cubicBezTo>
                    <a:pt x="2786" y="1"/>
                    <a:pt x="2561" y="105"/>
                    <a:pt x="2385" y="291"/>
                  </a:cubicBezTo>
                  <a:cubicBezTo>
                    <a:pt x="2271" y="211"/>
                    <a:pt x="2147" y="149"/>
                    <a:pt x="2015" y="106"/>
                  </a:cubicBezTo>
                  <a:cubicBezTo>
                    <a:pt x="1872" y="59"/>
                    <a:pt x="1744" y="35"/>
                    <a:pt x="1630" y="35"/>
                  </a:cubicBezTo>
                  <a:cubicBezTo>
                    <a:pt x="1449" y="35"/>
                    <a:pt x="1306" y="94"/>
                    <a:pt x="1203" y="211"/>
                  </a:cubicBezTo>
                  <a:cubicBezTo>
                    <a:pt x="1055" y="382"/>
                    <a:pt x="1031" y="633"/>
                    <a:pt x="1032" y="781"/>
                  </a:cubicBezTo>
                  <a:cubicBezTo>
                    <a:pt x="994" y="770"/>
                    <a:pt x="955" y="764"/>
                    <a:pt x="915" y="764"/>
                  </a:cubicBezTo>
                  <a:cubicBezTo>
                    <a:pt x="911" y="764"/>
                    <a:pt x="908" y="764"/>
                    <a:pt x="904" y="764"/>
                  </a:cubicBezTo>
                  <a:cubicBezTo>
                    <a:pt x="596" y="764"/>
                    <a:pt x="254" y="1066"/>
                    <a:pt x="126" y="1451"/>
                  </a:cubicBezTo>
                  <a:cubicBezTo>
                    <a:pt x="0" y="1828"/>
                    <a:pt x="104" y="2174"/>
                    <a:pt x="409" y="2404"/>
                  </a:cubicBezTo>
                  <a:cubicBezTo>
                    <a:pt x="603" y="2549"/>
                    <a:pt x="804" y="2637"/>
                    <a:pt x="995" y="2661"/>
                  </a:cubicBezTo>
                  <a:cubicBezTo>
                    <a:pt x="1084" y="2980"/>
                    <a:pt x="1340" y="3166"/>
                    <a:pt x="1703" y="3173"/>
                  </a:cubicBezTo>
                  <a:lnTo>
                    <a:pt x="1766" y="3173"/>
                  </a:lnTo>
                  <a:cubicBezTo>
                    <a:pt x="2250" y="3173"/>
                    <a:pt x="2630" y="3075"/>
                    <a:pt x="2874" y="2891"/>
                  </a:cubicBezTo>
                  <a:cubicBezTo>
                    <a:pt x="2914" y="2938"/>
                    <a:pt x="2958" y="2979"/>
                    <a:pt x="3007" y="3018"/>
                  </a:cubicBezTo>
                  <a:cubicBezTo>
                    <a:pt x="3108" y="3099"/>
                    <a:pt x="3234" y="3141"/>
                    <a:pt x="3380" y="3141"/>
                  </a:cubicBezTo>
                  <a:cubicBezTo>
                    <a:pt x="3845" y="3141"/>
                    <a:pt x="4446" y="2694"/>
                    <a:pt x="4667" y="2186"/>
                  </a:cubicBezTo>
                  <a:cubicBezTo>
                    <a:pt x="4811" y="1852"/>
                    <a:pt x="4771" y="1541"/>
                    <a:pt x="4553" y="1309"/>
                  </a:cubicBezTo>
                  <a:cubicBezTo>
                    <a:pt x="4393" y="1138"/>
                    <a:pt x="4211" y="1049"/>
                    <a:pt x="4013" y="1043"/>
                  </a:cubicBezTo>
                  <a:cubicBezTo>
                    <a:pt x="3996" y="689"/>
                    <a:pt x="3791" y="355"/>
                    <a:pt x="3453" y="138"/>
                  </a:cubicBezTo>
                  <a:cubicBezTo>
                    <a:pt x="3310" y="46"/>
                    <a:pt x="3162" y="1"/>
                    <a:pt x="300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43">
            <a:extLst>
              <a:ext uri="{FF2B5EF4-FFF2-40B4-BE49-F238E27FC236}">
                <a16:creationId xmlns:a16="http://schemas.microsoft.com/office/drawing/2014/main" id="{8AE0DE6D-61A9-ACF5-173B-B05ABC79F7C7}"/>
              </a:ext>
            </a:extLst>
          </p:cNvPr>
          <p:cNvGrpSpPr/>
          <p:nvPr/>
        </p:nvGrpSpPr>
        <p:grpSpPr>
          <a:xfrm>
            <a:off x="682531" y="4344333"/>
            <a:ext cx="134272" cy="133870"/>
            <a:chOff x="843668" y="3390058"/>
            <a:chExt cx="134272" cy="133870"/>
          </a:xfrm>
        </p:grpSpPr>
        <p:sp>
          <p:nvSpPr>
            <p:cNvPr id="1576" name="Google Shape;1576;p43">
              <a:extLst>
                <a:ext uri="{FF2B5EF4-FFF2-40B4-BE49-F238E27FC236}">
                  <a16:creationId xmlns:a16="http://schemas.microsoft.com/office/drawing/2014/main" id="{3CF316EB-A270-81CF-996E-8A0D9D0BD305}"/>
                </a:ext>
              </a:extLst>
            </p:cNvPr>
            <p:cNvSpPr/>
            <p:nvPr/>
          </p:nvSpPr>
          <p:spPr>
            <a:xfrm>
              <a:off x="843869" y="3390058"/>
              <a:ext cx="132266" cy="133870"/>
            </a:xfrm>
            <a:custGeom>
              <a:avLst/>
              <a:gdLst/>
              <a:ahLst/>
              <a:cxnLst/>
              <a:rect l="l" t="t" r="r" b="b"/>
              <a:pathLst>
                <a:path w="1319" h="1335" extrusionOk="0">
                  <a:moveTo>
                    <a:pt x="718" y="0"/>
                  </a:moveTo>
                  <a:cubicBezTo>
                    <a:pt x="679" y="0"/>
                    <a:pt x="647" y="31"/>
                    <a:pt x="647" y="70"/>
                  </a:cubicBezTo>
                  <a:lnTo>
                    <a:pt x="644" y="475"/>
                  </a:lnTo>
                  <a:lnTo>
                    <a:pt x="402" y="217"/>
                  </a:lnTo>
                  <a:cubicBezTo>
                    <a:pt x="387" y="202"/>
                    <a:pt x="369" y="195"/>
                    <a:pt x="353" y="195"/>
                  </a:cubicBezTo>
                  <a:cubicBezTo>
                    <a:pt x="299" y="195"/>
                    <a:pt x="252" y="262"/>
                    <a:pt x="298" y="314"/>
                  </a:cubicBezTo>
                  <a:lnTo>
                    <a:pt x="549" y="579"/>
                  </a:lnTo>
                  <a:lnTo>
                    <a:pt x="95" y="583"/>
                  </a:lnTo>
                  <a:cubicBezTo>
                    <a:pt x="0" y="584"/>
                    <a:pt x="1" y="725"/>
                    <a:pt x="95" y="725"/>
                  </a:cubicBezTo>
                  <a:cubicBezTo>
                    <a:pt x="95" y="725"/>
                    <a:pt x="96" y="725"/>
                    <a:pt x="96" y="725"/>
                  </a:cubicBezTo>
                  <a:lnTo>
                    <a:pt x="509" y="721"/>
                  </a:lnTo>
                  <a:lnTo>
                    <a:pt x="509" y="721"/>
                  </a:lnTo>
                  <a:lnTo>
                    <a:pt x="190" y="945"/>
                  </a:lnTo>
                  <a:cubicBezTo>
                    <a:pt x="132" y="984"/>
                    <a:pt x="160" y="1074"/>
                    <a:pt x="230" y="1074"/>
                  </a:cubicBezTo>
                  <a:cubicBezTo>
                    <a:pt x="244" y="1074"/>
                    <a:pt x="258" y="1070"/>
                    <a:pt x="270" y="1062"/>
                  </a:cubicBezTo>
                  <a:lnTo>
                    <a:pt x="643" y="801"/>
                  </a:lnTo>
                  <a:lnTo>
                    <a:pt x="640" y="1264"/>
                  </a:lnTo>
                  <a:cubicBezTo>
                    <a:pt x="639" y="1302"/>
                    <a:pt x="671" y="1334"/>
                    <a:pt x="710" y="1334"/>
                  </a:cubicBezTo>
                  <a:cubicBezTo>
                    <a:pt x="750" y="1334"/>
                    <a:pt x="780" y="1302"/>
                    <a:pt x="780" y="1264"/>
                  </a:cubicBezTo>
                  <a:lnTo>
                    <a:pt x="783" y="828"/>
                  </a:lnTo>
                  <a:lnTo>
                    <a:pt x="1042" y="1102"/>
                  </a:lnTo>
                  <a:cubicBezTo>
                    <a:pt x="1058" y="1118"/>
                    <a:pt x="1076" y="1125"/>
                    <a:pt x="1093" y="1125"/>
                  </a:cubicBezTo>
                  <a:cubicBezTo>
                    <a:pt x="1148" y="1125"/>
                    <a:pt x="1195" y="1057"/>
                    <a:pt x="1145" y="1004"/>
                  </a:cubicBezTo>
                  <a:lnTo>
                    <a:pt x="874" y="718"/>
                  </a:lnTo>
                  <a:lnTo>
                    <a:pt x="1242" y="714"/>
                  </a:lnTo>
                  <a:cubicBezTo>
                    <a:pt x="1280" y="714"/>
                    <a:pt x="1312" y="682"/>
                    <a:pt x="1312" y="643"/>
                  </a:cubicBezTo>
                  <a:cubicBezTo>
                    <a:pt x="1312" y="605"/>
                    <a:pt x="1282" y="574"/>
                    <a:pt x="1244" y="574"/>
                  </a:cubicBezTo>
                  <a:cubicBezTo>
                    <a:pt x="1243" y="574"/>
                    <a:pt x="1242" y="574"/>
                    <a:pt x="1242" y="574"/>
                  </a:cubicBezTo>
                  <a:lnTo>
                    <a:pt x="968" y="576"/>
                  </a:lnTo>
                  <a:lnTo>
                    <a:pt x="968" y="576"/>
                  </a:lnTo>
                  <a:lnTo>
                    <a:pt x="1255" y="376"/>
                  </a:lnTo>
                  <a:cubicBezTo>
                    <a:pt x="1319" y="331"/>
                    <a:pt x="1275" y="245"/>
                    <a:pt x="1215" y="245"/>
                  </a:cubicBezTo>
                  <a:cubicBezTo>
                    <a:pt x="1201" y="245"/>
                    <a:pt x="1187" y="249"/>
                    <a:pt x="1173" y="258"/>
                  </a:cubicBezTo>
                  <a:lnTo>
                    <a:pt x="786" y="530"/>
                  </a:lnTo>
                  <a:lnTo>
                    <a:pt x="788" y="71"/>
                  </a:lnTo>
                  <a:cubicBezTo>
                    <a:pt x="788" y="32"/>
                    <a:pt x="756" y="0"/>
                    <a:pt x="7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3">
              <a:extLst>
                <a:ext uri="{FF2B5EF4-FFF2-40B4-BE49-F238E27FC236}">
                  <a16:creationId xmlns:a16="http://schemas.microsoft.com/office/drawing/2014/main" id="{D7453CBD-CB33-31B2-36D9-2250E9D1A651}"/>
                </a:ext>
              </a:extLst>
            </p:cNvPr>
            <p:cNvSpPr/>
            <p:nvPr/>
          </p:nvSpPr>
          <p:spPr>
            <a:xfrm>
              <a:off x="907847" y="3390058"/>
              <a:ext cx="15042" cy="133870"/>
            </a:xfrm>
            <a:custGeom>
              <a:avLst/>
              <a:gdLst/>
              <a:ahLst/>
              <a:cxnLst/>
              <a:rect l="l" t="t" r="r" b="b"/>
              <a:pathLst>
                <a:path w="150" h="1335" extrusionOk="0">
                  <a:moveTo>
                    <a:pt x="80" y="0"/>
                  </a:moveTo>
                  <a:cubicBezTo>
                    <a:pt x="40" y="0"/>
                    <a:pt x="9" y="32"/>
                    <a:pt x="9" y="71"/>
                  </a:cubicBezTo>
                  <a:lnTo>
                    <a:pt x="1" y="1264"/>
                  </a:lnTo>
                  <a:cubicBezTo>
                    <a:pt x="1" y="1302"/>
                    <a:pt x="33" y="1334"/>
                    <a:pt x="72" y="1334"/>
                  </a:cubicBezTo>
                  <a:cubicBezTo>
                    <a:pt x="110" y="1334"/>
                    <a:pt x="142" y="1304"/>
                    <a:pt x="142" y="1265"/>
                  </a:cubicBezTo>
                  <a:lnTo>
                    <a:pt x="149" y="71"/>
                  </a:lnTo>
                  <a:cubicBezTo>
                    <a:pt x="149" y="32"/>
                    <a:pt x="118"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3">
              <a:extLst>
                <a:ext uri="{FF2B5EF4-FFF2-40B4-BE49-F238E27FC236}">
                  <a16:creationId xmlns:a16="http://schemas.microsoft.com/office/drawing/2014/main" id="{DAB7CE1E-F182-C04B-F7AD-62BD6845D662}"/>
                </a:ext>
              </a:extLst>
            </p:cNvPr>
            <p:cNvSpPr/>
            <p:nvPr/>
          </p:nvSpPr>
          <p:spPr>
            <a:xfrm>
              <a:off x="856905" y="3414526"/>
              <a:ext cx="119230" cy="83431"/>
            </a:xfrm>
            <a:custGeom>
              <a:avLst/>
              <a:gdLst/>
              <a:ahLst/>
              <a:cxnLst/>
              <a:rect l="l" t="t" r="r" b="b"/>
              <a:pathLst>
                <a:path w="1189" h="832" extrusionOk="0">
                  <a:moveTo>
                    <a:pt x="1085" y="1"/>
                  </a:moveTo>
                  <a:cubicBezTo>
                    <a:pt x="1071" y="1"/>
                    <a:pt x="1057" y="5"/>
                    <a:pt x="1043" y="14"/>
                  </a:cubicBezTo>
                  <a:lnTo>
                    <a:pt x="58" y="701"/>
                  </a:lnTo>
                  <a:cubicBezTo>
                    <a:pt x="1" y="741"/>
                    <a:pt x="29" y="831"/>
                    <a:pt x="98" y="831"/>
                  </a:cubicBezTo>
                  <a:cubicBezTo>
                    <a:pt x="113" y="831"/>
                    <a:pt x="126" y="826"/>
                    <a:pt x="138" y="819"/>
                  </a:cubicBezTo>
                  <a:lnTo>
                    <a:pt x="1125" y="132"/>
                  </a:lnTo>
                  <a:cubicBezTo>
                    <a:pt x="1189" y="87"/>
                    <a:pt x="1145" y="1"/>
                    <a:pt x="10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3">
              <a:extLst>
                <a:ext uri="{FF2B5EF4-FFF2-40B4-BE49-F238E27FC236}">
                  <a16:creationId xmlns:a16="http://schemas.microsoft.com/office/drawing/2014/main" id="{627383DC-DD86-1788-7C69-27B423515170}"/>
                </a:ext>
              </a:extLst>
            </p:cNvPr>
            <p:cNvSpPr/>
            <p:nvPr/>
          </p:nvSpPr>
          <p:spPr>
            <a:xfrm>
              <a:off x="868738" y="3409512"/>
              <a:ext cx="94361" cy="93358"/>
            </a:xfrm>
            <a:custGeom>
              <a:avLst/>
              <a:gdLst/>
              <a:ahLst/>
              <a:cxnLst/>
              <a:rect l="l" t="t" r="r" b="b"/>
              <a:pathLst>
                <a:path w="941" h="931" extrusionOk="0">
                  <a:moveTo>
                    <a:pt x="102" y="1"/>
                  </a:moveTo>
                  <a:cubicBezTo>
                    <a:pt x="47" y="1"/>
                    <a:pt x="0" y="69"/>
                    <a:pt x="50" y="122"/>
                  </a:cubicBezTo>
                  <a:lnTo>
                    <a:pt x="794" y="908"/>
                  </a:lnTo>
                  <a:cubicBezTo>
                    <a:pt x="808" y="923"/>
                    <a:pt x="827" y="931"/>
                    <a:pt x="845" y="931"/>
                  </a:cubicBezTo>
                  <a:cubicBezTo>
                    <a:pt x="908" y="931"/>
                    <a:pt x="940" y="856"/>
                    <a:pt x="897" y="812"/>
                  </a:cubicBezTo>
                  <a:lnTo>
                    <a:pt x="153"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3">
              <a:extLst>
                <a:ext uri="{FF2B5EF4-FFF2-40B4-BE49-F238E27FC236}">
                  <a16:creationId xmlns:a16="http://schemas.microsoft.com/office/drawing/2014/main" id="{C67413DA-2F5C-FB06-8917-5273101D95B3}"/>
                </a:ext>
              </a:extLst>
            </p:cNvPr>
            <p:cNvSpPr/>
            <p:nvPr/>
          </p:nvSpPr>
          <p:spPr>
            <a:xfrm>
              <a:off x="843668" y="3447517"/>
              <a:ext cx="134272" cy="15443"/>
            </a:xfrm>
            <a:custGeom>
              <a:avLst/>
              <a:gdLst/>
              <a:ahLst/>
              <a:cxnLst/>
              <a:rect l="l" t="t" r="r" b="b"/>
              <a:pathLst>
                <a:path w="1339" h="154" extrusionOk="0">
                  <a:moveTo>
                    <a:pt x="1244" y="1"/>
                  </a:moveTo>
                  <a:cubicBezTo>
                    <a:pt x="1243" y="1"/>
                    <a:pt x="1243" y="1"/>
                    <a:pt x="1242" y="1"/>
                  </a:cubicBezTo>
                  <a:lnTo>
                    <a:pt x="95" y="11"/>
                  </a:lnTo>
                  <a:cubicBezTo>
                    <a:pt x="0" y="11"/>
                    <a:pt x="2" y="153"/>
                    <a:pt x="97" y="153"/>
                  </a:cubicBezTo>
                  <a:lnTo>
                    <a:pt x="1244" y="142"/>
                  </a:lnTo>
                  <a:cubicBezTo>
                    <a:pt x="1338" y="141"/>
                    <a:pt x="1337" y="1"/>
                    <a:pt x="12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53692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50"/>
        <p:cNvGrpSpPr/>
        <p:nvPr/>
      </p:nvGrpSpPr>
      <p:grpSpPr>
        <a:xfrm>
          <a:off x="0" y="0"/>
          <a:ext cx="0" cy="0"/>
          <a:chOff x="0" y="0"/>
          <a:chExt cx="0" cy="0"/>
        </a:xfrm>
      </p:grpSpPr>
      <p:sp>
        <p:nvSpPr>
          <p:cNvPr id="4051" name="Google Shape;4051;p67"/>
          <p:cNvSpPr txBox="1">
            <a:spLocks noGrp="1"/>
          </p:cNvSpPr>
          <p:nvPr>
            <p:ph type="title"/>
          </p:nvPr>
        </p:nvSpPr>
        <p:spPr>
          <a:xfrm>
            <a:off x="1601400" y="355650"/>
            <a:ext cx="5939400" cy="68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dirty="0"/>
              <a:t>Die Ostertage</a:t>
            </a:r>
            <a:endParaRPr dirty="0"/>
          </a:p>
        </p:txBody>
      </p:sp>
      <p:sp>
        <p:nvSpPr>
          <p:cNvPr id="4052" name="Google Shape;4052;p67"/>
          <p:cNvSpPr txBox="1">
            <a:spLocks noGrp="1"/>
          </p:cNvSpPr>
          <p:nvPr>
            <p:ph type="ctrTitle" idx="4294967295"/>
          </p:nvPr>
        </p:nvSpPr>
        <p:spPr>
          <a:xfrm flipH="1">
            <a:off x="4632556" y="1637304"/>
            <a:ext cx="1974135" cy="62189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sz="2400" dirty="0"/>
              <a:t>Ostersonntag</a:t>
            </a:r>
            <a:endParaRPr sz="2400" dirty="0"/>
          </a:p>
        </p:txBody>
      </p:sp>
      <p:sp>
        <p:nvSpPr>
          <p:cNvPr id="4053" name="Google Shape;4053;p67"/>
          <p:cNvSpPr txBox="1">
            <a:spLocks noGrp="1"/>
          </p:cNvSpPr>
          <p:nvPr>
            <p:ph type="ctrTitle" idx="4294967295"/>
          </p:nvPr>
        </p:nvSpPr>
        <p:spPr>
          <a:xfrm flipH="1">
            <a:off x="2742596" y="1681400"/>
            <a:ext cx="16659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sz="2400" dirty="0"/>
              <a:t>Karsamstag</a:t>
            </a:r>
            <a:endParaRPr sz="2400" dirty="0"/>
          </a:p>
        </p:txBody>
      </p:sp>
      <p:sp>
        <p:nvSpPr>
          <p:cNvPr id="4054" name="Google Shape;4054;p67"/>
          <p:cNvSpPr txBox="1">
            <a:spLocks noGrp="1"/>
          </p:cNvSpPr>
          <p:nvPr>
            <p:ph type="ctrTitle" idx="4294967295"/>
          </p:nvPr>
        </p:nvSpPr>
        <p:spPr>
          <a:xfrm flipH="1">
            <a:off x="6815499" y="1681400"/>
            <a:ext cx="1922773"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sz="2400" dirty="0"/>
              <a:t>Ostermontag</a:t>
            </a:r>
            <a:endParaRPr sz="2400" dirty="0"/>
          </a:p>
        </p:txBody>
      </p:sp>
      <p:sp>
        <p:nvSpPr>
          <p:cNvPr id="4055" name="Google Shape;4055;p67"/>
          <p:cNvSpPr txBox="1">
            <a:spLocks noGrp="1"/>
          </p:cNvSpPr>
          <p:nvPr>
            <p:ph type="ctrTitle" idx="4294967295"/>
          </p:nvPr>
        </p:nvSpPr>
        <p:spPr>
          <a:xfrm flipH="1">
            <a:off x="767900" y="1681400"/>
            <a:ext cx="1560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sz="2400" dirty="0"/>
              <a:t>Karfreitag</a:t>
            </a:r>
            <a:endParaRPr sz="2400" dirty="0"/>
          </a:p>
        </p:txBody>
      </p:sp>
      <p:sp>
        <p:nvSpPr>
          <p:cNvPr id="4056" name="Google Shape;4056;p67"/>
          <p:cNvSpPr txBox="1"/>
          <p:nvPr/>
        </p:nvSpPr>
        <p:spPr>
          <a:xfrm>
            <a:off x="327004" y="3786727"/>
            <a:ext cx="2047846" cy="57270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dirty="0">
                <a:solidFill>
                  <a:schemeClr val="dk1"/>
                </a:solidFill>
                <a:latin typeface="Mada"/>
                <a:ea typeface="Mada"/>
                <a:cs typeface="Mada"/>
                <a:sym typeface="Mada"/>
              </a:rPr>
              <a:t>Stiller Tag, Man isst oft Fisch statt Fleisch.</a:t>
            </a:r>
            <a:endParaRPr dirty="0">
              <a:solidFill>
                <a:schemeClr val="dk1"/>
              </a:solidFill>
              <a:latin typeface="Mada"/>
              <a:ea typeface="Mada"/>
              <a:cs typeface="Mada"/>
              <a:sym typeface="Mada"/>
            </a:endParaRPr>
          </a:p>
        </p:txBody>
      </p:sp>
      <p:sp>
        <p:nvSpPr>
          <p:cNvPr id="4057" name="Google Shape;4057;p67"/>
          <p:cNvSpPr txBox="1"/>
          <p:nvPr/>
        </p:nvSpPr>
        <p:spPr>
          <a:xfrm>
            <a:off x="2747096" y="3714350"/>
            <a:ext cx="1655100" cy="64507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dirty="0">
                <a:solidFill>
                  <a:schemeClr val="dk1"/>
                </a:solidFill>
                <a:latin typeface="Mada"/>
                <a:ea typeface="Mada"/>
                <a:cs typeface="Mada"/>
                <a:sym typeface="Mada"/>
              </a:rPr>
              <a:t>Stiller Tag, keine Gottesdienste</a:t>
            </a:r>
            <a:endParaRPr dirty="0">
              <a:solidFill>
                <a:schemeClr val="dk1"/>
              </a:solidFill>
              <a:latin typeface="Mada"/>
              <a:ea typeface="Mada"/>
              <a:cs typeface="Mada"/>
              <a:sym typeface="Mada"/>
            </a:endParaRPr>
          </a:p>
        </p:txBody>
      </p:sp>
      <p:sp>
        <p:nvSpPr>
          <p:cNvPr id="4058" name="Google Shape;4058;p67"/>
          <p:cNvSpPr txBox="1"/>
          <p:nvPr/>
        </p:nvSpPr>
        <p:spPr>
          <a:xfrm>
            <a:off x="4751483" y="3714350"/>
            <a:ext cx="16551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dirty="0">
                <a:solidFill>
                  <a:schemeClr val="dk1"/>
                </a:solidFill>
                <a:latin typeface="Mada"/>
                <a:ea typeface="Mada"/>
                <a:cs typeface="Mada"/>
                <a:sym typeface="Mada"/>
              </a:rPr>
              <a:t>Hauptfest</a:t>
            </a:r>
            <a:endParaRPr dirty="0">
              <a:solidFill>
                <a:schemeClr val="dk1"/>
              </a:solidFill>
              <a:latin typeface="Mada"/>
              <a:ea typeface="Mada"/>
              <a:cs typeface="Mada"/>
              <a:sym typeface="Mada"/>
            </a:endParaRPr>
          </a:p>
        </p:txBody>
      </p:sp>
      <p:sp>
        <p:nvSpPr>
          <p:cNvPr id="4059" name="Google Shape;4059;p67"/>
          <p:cNvSpPr txBox="1"/>
          <p:nvPr/>
        </p:nvSpPr>
        <p:spPr>
          <a:xfrm>
            <a:off x="6767350" y="3714350"/>
            <a:ext cx="16551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dirty="0">
                <a:solidFill>
                  <a:schemeClr val="dk1"/>
                </a:solidFill>
                <a:latin typeface="Mada"/>
                <a:ea typeface="Mada"/>
                <a:cs typeface="Mada"/>
                <a:sym typeface="Mada"/>
              </a:rPr>
              <a:t>Spazieren gehen in der Natur</a:t>
            </a:r>
            <a:endParaRPr dirty="0">
              <a:solidFill>
                <a:schemeClr val="dk1"/>
              </a:solidFill>
              <a:latin typeface="Mada"/>
              <a:ea typeface="Mada"/>
              <a:cs typeface="Mada"/>
              <a:sym typeface="Mada"/>
            </a:endParaRPr>
          </a:p>
        </p:txBody>
      </p:sp>
      <p:sp>
        <p:nvSpPr>
          <p:cNvPr id="4060" name="Google Shape;4060;p67"/>
          <p:cNvSpPr txBox="1"/>
          <p:nvPr/>
        </p:nvSpPr>
        <p:spPr>
          <a:xfrm>
            <a:off x="90834" y="3107323"/>
            <a:ext cx="2488863" cy="809496"/>
          </a:xfrm>
          <a:prstGeom prst="rect">
            <a:avLst/>
          </a:prstGeom>
          <a:noFill/>
          <a:ln>
            <a:noFill/>
          </a:ln>
        </p:spPr>
        <p:txBody>
          <a:bodyPr spcFirstLastPara="1" wrap="square" lIns="91425" tIns="91425" rIns="91425" bIns="91425" anchor="ctr" anchorCtr="0">
            <a:noAutofit/>
          </a:bodyPr>
          <a:lstStyle/>
          <a:p>
            <a:pPr lvl="0" algn="ctr"/>
            <a:r>
              <a:rPr lang="de-DE" sz="1800" dirty="0"/>
              <a:t> </a:t>
            </a:r>
            <a:r>
              <a:rPr lang="de-DE" sz="1800" b="1" dirty="0">
                <a:solidFill>
                  <a:schemeClr val="bg2">
                    <a:lumMod val="60000"/>
                    <a:lumOff val="40000"/>
                  </a:schemeClr>
                </a:solidFill>
              </a:rPr>
              <a:t>Gedenken an den Tod Jesu </a:t>
            </a:r>
            <a:endParaRPr sz="1800" b="1" dirty="0">
              <a:solidFill>
                <a:schemeClr val="bg2">
                  <a:lumMod val="60000"/>
                  <a:lumOff val="40000"/>
                </a:schemeClr>
              </a:solidFill>
              <a:latin typeface="Mali"/>
              <a:ea typeface="Mali"/>
              <a:cs typeface="Mali"/>
              <a:sym typeface="Mali"/>
            </a:endParaRPr>
          </a:p>
        </p:txBody>
      </p:sp>
      <p:sp>
        <p:nvSpPr>
          <p:cNvPr id="4061" name="Google Shape;4061;p67"/>
          <p:cNvSpPr txBox="1"/>
          <p:nvPr/>
        </p:nvSpPr>
        <p:spPr>
          <a:xfrm>
            <a:off x="2519142" y="3244797"/>
            <a:ext cx="1986246" cy="44795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1800" b="1" dirty="0">
                <a:solidFill>
                  <a:schemeClr val="lt1"/>
                </a:solidFill>
                <a:latin typeface="Mali"/>
                <a:ea typeface="Mali"/>
                <a:cs typeface="Mali"/>
                <a:sym typeface="Mali"/>
              </a:rPr>
              <a:t>Tag der Grabesruhe Christi</a:t>
            </a:r>
            <a:endParaRPr sz="1800" b="1" dirty="0">
              <a:solidFill>
                <a:schemeClr val="lt1"/>
              </a:solidFill>
              <a:latin typeface="Mali"/>
              <a:ea typeface="Mali"/>
              <a:cs typeface="Mali"/>
              <a:sym typeface="Mali"/>
            </a:endParaRPr>
          </a:p>
        </p:txBody>
      </p:sp>
      <p:sp>
        <p:nvSpPr>
          <p:cNvPr id="4062" name="Google Shape;4062;p67"/>
          <p:cNvSpPr txBox="1"/>
          <p:nvPr/>
        </p:nvSpPr>
        <p:spPr>
          <a:xfrm>
            <a:off x="4505388" y="3098355"/>
            <a:ext cx="2101303" cy="755844"/>
          </a:xfrm>
          <a:prstGeom prst="rect">
            <a:avLst/>
          </a:prstGeom>
          <a:noFill/>
          <a:ln>
            <a:noFill/>
          </a:ln>
        </p:spPr>
        <p:txBody>
          <a:bodyPr spcFirstLastPara="1" wrap="square" lIns="91425" tIns="91425" rIns="91425" bIns="91425" anchor="ctr" anchorCtr="0">
            <a:noAutofit/>
          </a:bodyPr>
          <a:lstStyle/>
          <a:p>
            <a:pPr lvl="0" algn="ctr"/>
            <a:r>
              <a:rPr lang="de-DE" sz="1800" b="1" dirty="0">
                <a:solidFill>
                  <a:schemeClr val="bg2">
                    <a:lumMod val="60000"/>
                    <a:lumOff val="40000"/>
                  </a:schemeClr>
                </a:solidFill>
              </a:rPr>
              <a:t>Feier der Auferstehung</a:t>
            </a:r>
            <a:endParaRPr sz="1800" b="1" dirty="0">
              <a:solidFill>
                <a:schemeClr val="bg2">
                  <a:lumMod val="60000"/>
                  <a:lumOff val="40000"/>
                </a:schemeClr>
              </a:solidFill>
              <a:latin typeface="Mali"/>
              <a:ea typeface="Mali"/>
              <a:cs typeface="Mali"/>
              <a:sym typeface="Mali"/>
            </a:endParaRPr>
          </a:p>
        </p:txBody>
      </p:sp>
      <p:sp>
        <p:nvSpPr>
          <p:cNvPr id="4063" name="Google Shape;4063;p67"/>
          <p:cNvSpPr txBox="1"/>
          <p:nvPr/>
        </p:nvSpPr>
        <p:spPr>
          <a:xfrm>
            <a:off x="6525126" y="3107323"/>
            <a:ext cx="2343527" cy="64824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1800" b="1" dirty="0">
                <a:solidFill>
                  <a:schemeClr val="lt1"/>
                </a:solidFill>
                <a:latin typeface="Mali"/>
                <a:ea typeface="Mali"/>
                <a:cs typeface="Mali"/>
                <a:sym typeface="Mali"/>
              </a:rPr>
              <a:t>Zeit für Familie und Freunde</a:t>
            </a:r>
            <a:endParaRPr sz="1800" b="1" dirty="0">
              <a:solidFill>
                <a:schemeClr val="lt1"/>
              </a:solidFill>
              <a:latin typeface="Mali"/>
              <a:ea typeface="Mali"/>
              <a:cs typeface="Mali"/>
              <a:sym typeface="Mali"/>
            </a:endParaRPr>
          </a:p>
        </p:txBody>
      </p:sp>
      <p:cxnSp>
        <p:nvCxnSpPr>
          <p:cNvPr id="4064" name="Google Shape;4064;p67"/>
          <p:cNvCxnSpPr/>
          <p:nvPr/>
        </p:nvCxnSpPr>
        <p:spPr>
          <a:xfrm>
            <a:off x="1437279" y="2775873"/>
            <a:ext cx="6186900" cy="0"/>
          </a:xfrm>
          <a:prstGeom prst="straightConnector1">
            <a:avLst/>
          </a:prstGeom>
          <a:noFill/>
          <a:ln w="19050" cap="flat" cmpd="sng">
            <a:solidFill>
              <a:schemeClr val="dk1"/>
            </a:solidFill>
            <a:prstDash val="solid"/>
            <a:round/>
            <a:headEnd type="none" w="med" len="med"/>
            <a:tailEnd type="none" w="med" len="med"/>
          </a:ln>
        </p:spPr>
      </p:cxnSp>
      <p:grpSp>
        <p:nvGrpSpPr>
          <p:cNvPr id="4065" name="Google Shape;4065;p67"/>
          <p:cNvGrpSpPr/>
          <p:nvPr/>
        </p:nvGrpSpPr>
        <p:grpSpPr>
          <a:xfrm>
            <a:off x="3348249" y="2575780"/>
            <a:ext cx="454592" cy="400187"/>
            <a:chOff x="3051625" y="3924000"/>
            <a:chExt cx="381337" cy="335700"/>
          </a:xfrm>
        </p:grpSpPr>
        <p:sp>
          <p:nvSpPr>
            <p:cNvPr id="4066" name="Google Shape;4066;p67"/>
            <p:cNvSpPr/>
            <p:nvPr/>
          </p:nvSpPr>
          <p:spPr>
            <a:xfrm>
              <a:off x="3051710" y="3924000"/>
              <a:ext cx="381252" cy="335700"/>
            </a:xfrm>
            <a:custGeom>
              <a:avLst/>
              <a:gdLst/>
              <a:ahLst/>
              <a:cxnLst/>
              <a:rect l="l" t="t" r="r" b="b"/>
              <a:pathLst>
                <a:path w="4460" h="3927" extrusionOk="0">
                  <a:moveTo>
                    <a:pt x="1907" y="1"/>
                  </a:moveTo>
                  <a:cubicBezTo>
                    <a:pt x="1639" y="1"/>
                    <a:pt x="1370" y="155"/>
                    <a:pt x="1229" y="535"/>
                  </a:cubicBezTo>
                  <a:cubicBezTo>
                    <a:pt x="1095" y="892"/>
                    <a:pt x="1171" y="1119"/>
                    <a:pt x="1288" y="1260"/>
                  </a:cubicBezTo>
                  <a:cubicBezTo>
                    <a:pt x="1158" y="1199"/>
                    <a:pt x="1034" y="1172"/>
                    <a:pt x="918" y="1172"/>
                  </a:cubicBezTo>
                  <a:cubicBezTo>
                    <a:pt x="351" y="1172"/>
                    <a:pt x="0" y="1823"/>
                    <a:pt x="301" y="2346"/>
                  </a:cubicBezTo>
                  <a:cubicBezTo>
                    <a:pt x="448" y="2601"/>
                    <a:pt x="631" y="2683"/>
                    <a:pt x="806" y="2683"/>
                  </a:cubicBezTo>
                  <a:cubicBezTo>
                    <a:pt x="979" y="2683"/>
                    <a:pt x="1144" y="2602"/>
                    <a:pt x="1257" y="2530"/>
                  </a:cubicBezTo>
                  <a:lnTo>
                    <a:pt x="1257" y="2530"/>
                  </a:lnTo>
                  <a:cubicBezTo>
                    <a:pt x="955" y="2780"/>
                    <a:pt x="383" y="3399"/>
                    <a:pt x="1467" y="3857"/>
                  </a:cubicBezTo>
                  <a:cubicBezTo>
                    <a:pt x="1581" y="3905"/>
                    <a:pt x="1679" y="3926"/>
                    <a:pt x="1765" y="3926"/>
                  </a:cubicBezTo>
                  <a:cubicBezTo>
                    <a:pt x="2397" y="3926"/>
                    <a:pt x="2310" y="2772"/>
                    <a:pt x="2308" y="2736"/>
                  </a:cubicBezTo>
                  <a:lnTo>
                    <a:pt x="2308" y="2736"/>
                  </a:lnTo>
                  <a:cubicBezTo>
                    <a:pt x="2350" y="3267"/>
                    <a:pt x="2698" y="3724"/>
                    <a:pt x="3110" y="3724"/>
                  </a:cubicBezTo>
                  <a:cubicBezTo>
                    <a:pt x="3334" y="3724"/>
                    <a:pt x="3577" y="3588"/>
                    <a:pt x="3801" y="3255"/>
                  </a:cubicBezTo>
                  <a:cubicBezTo>
                    <a:pt x="4341" y="2451"/>
                    <a:pt x="3127" y="2217"/>
                    <a:pt x="3127" y="2217"/>
                  </a:cubicBezTo>
                  <a:lnTo>
                    <a:pt x="3127" y="2217"/>
                  </a:lnTo>
                  <a:cubicBezTo>
                    <a:pt x="3187" y="2223"/>
                    <a:pt x="3245" y="2226"/>
                    <a:pt x="3300" y="2226"/>
                  </a:cubicBezTo>
                  <a:cubicBezTo>
                    <a:pt x="4386" y="2226"/>
                    <a:pt x="4459" y="1057"/>
                    <a:pt x="3709" y="663"/>
                  </a:cubicBezTo>
                  <a:cubicBezTo>
                    <a:pt x="3545" y="578"/>
                    <a:pt x="3401" y="543"/>
                    <a:pt x="3274" y="543"/>
                  </a:cubicBezTo>
                  <a:cubicBezTo>
                    <a:pt x="2977" y="543"/>
                    <a:pt x="2775" y="735"/>
                    <a:pt x="2648" y="921"/>
                  </a:cubicBezTo>
                  <a:cubicBezTo>
                    <a:pt x="2778" y="410"/>
                    <a:pt x="2344" y="1"/>
                    <a:pt x="1907"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67"/>
            <p:cNvSpPr/>
            <p:nvPr/>
          </p:nvSpPr>
          <p:spPr>
            <a:xfrm>
              <a:off x="3051625" y="3924000"/>
              <a:ext cx="381166" cy="335700"/>
            </a:xfrm>
            <a:custGeom>
              <a:avLst/>
              <a:gdLst/>
              <a:ahLst/>
              <a:cxnLst/>
              <a:rect l="l" t="t" r="r" b="b"/>
              <a:pathLst>
                <a:path w="4459" h="3927" extrusionOk="0">
                  <a:moveTo>
                    <a:pt x="1907" y="0"/>
                  </a:moveTo>
                  <a:cubicBezTo>
                    <a:pt x="1639" y="0"/>
                    <a:pt x="1369" y="154"/>
                    <a:pt x="1228" y="534"/>
                  </a:cubicBezTo>
                  <a:cubicBezTo>
                    <a:pt x="1096" y="892"/>
                    <a:pt x="1172" y="1119"/>
                    <a:pt x="1288" y="1259"/>
                  </a:cubicBezTo>
                  <a:lnTo>
                    <a:pt x="1288" y="1259"/>
                  </a:lnTo>
                  <a:cubicBezTo>
                    <a:pt x="1159" y="1199"/>
                    <a:pt x="1034" y="1172"/>
                    <a:pt x="919" y="1172"/>
                  </a:cubicBezTo>
                  <a:cubicBezTo>
                    <a:pt x="352" y="1172"/>
                    <a:pt x="0" y="1823"/>
                    <a:pt x="302" y="2346"/>
                  </a:cubicBezTo>
                  <a:cubicBezTo>
                    <a:pt x="448" y="2601"/>
                    <a:pt x="631" y="2683"/>
                    <a:pt x="806" y="2683"/>
                  </a:cubicBezTo>
                  <a:cubicBezTo>
                    <a:pt x="979" y="2683"/>
                    <a:pt x="1144" y="2602"/>
                    <a:pt x="1257" y="2530"/>
                  </a:cubicBezTo>
                  <a:lnTo>
                    <a:pt x="1257" y="2530"/>
                  </a:lnTo>
                  <a:cubicBezTo>
                    <a:pt x="955" y="2779"/>
                    <a:pt x="382" y="3399"/>
                    <a:pt x="1465" y="3857"/>
                  </a:cubicBezTo>
                  <a:cubicBezTo>
                    <a:pt x="1579" y="3905"/>
                    <a:pt x="1678" y="3926"/>
                    <a:pt x="1763" y="3926"/>
                  </a:cubicBezTo>
                  <a:cubicBezTo>
                    <a:pt x="2392" y="3926"/>
                    <a:pt x="2311" y="2787"/>
                    <a:pt x="2307" y="2736"/>
                  </a:cubicBezTo>
                  <a:lnTo>
                    <a:pt x="2307" y="2736"/>
                  </a:lnTo>
                  <a:cubicBezTo>
                    <a:pt x="2350" y="3267"/>
                    <a:pt x="2696" y="3724"/>
                    <a:pt x="3108" y="3724"/>
                  </a:cubicBezTo>
                  <a:cubicBezTo>
                    <a:pt x="3332" y="3724"/>
                    <a:pt x="3575" y="3588"/>
                    <a:pt x="3799" y="3255"/>
                  </a:cubicBezTo>
                  <a:cubicBezTo>
                    <a:pt x="4340" y="2451"/>
                    <a:pt x="3127" y="2217"/>
                    <a:pt x="3127" y="2217"/>
                  </a:cubicBezTo>
                  <a:lnTo>
                    <a:pt x="3127" y="2217"/>
                  </a:lnTo>
                  <a:cubicBezTo>
                    <a:pt x="3187" y="2223"/>
                    <a:pt x="3245" y="2226"/>
                    <a:pt x="3300" y="2226"/>
                  </a:cubicBezTo>
                  <a:cubicBezTo>
                    <a:pt x="4387" y="2226"/>
                    <a:pt x="4459" y="1057"/>
                    <a:pt x="3710" y="663"/>
                  </a:cubicBezTo>
                  <a:cubicBezTo>
                    <a:pt x="3546" y="578"/>
                    <a:pt x="3402" y="543"/>
                    <a:pt x="3275" y="543"/>
                  </a:cubicBezTo>
                  <a:cubicBezTo>
                    <a:pt x="2977" y="543"/>
                    <a:pt x="2776" y="735"/>
                    <a:pt x="2650" y="921"/>
                  </a:cubicBezTo>
                  <a:lnTo>
                    <a:pt x="2650" y="921"/>
                  </a:lnTo>
                  <a:cubicBezTo>
                    <a:pt x="2777" y="410"/>
                    <a:pt x="2343" y="0"/>
                    <a:pt x="19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67"/>
            <p:cNvSpPr/>
            <p:nvPr/>
          </p:nvSpPr>
          <p:spPr>
            <a:xfrm>
              <a:off x="3211478" y="3989224"/>
              <a:ext cx="33851" cy="74799"/>
            </a:xfrm>
            <a:custGeom>
              <a:avLst/>
              <a:gdLst/>
              <a:ahLst/>
              <a:cxnLst/>
              <a:rect l="l" t="t" r="r" b="b"/>
              <a:pathLst>
                <a:path w="396" h="875" extrusionOk="0">
                  <a:moveTo>
                    <a:pt x="88" y="1"/>
                  </a:moveTo>
                  <a:cubicBezTo>
                    <a:pt x="44" y="1"/>
                    <a:pt x="0" y="47"/>
                    <a:pt x="30" y="98"/>
                  </a:cubicBezTo>
                  <a:cubicBezTo>
                    <a:pt x="31" y="102"/>
                    <a:pt x="255" y="495"/>
                    <a:pt x="265" y="812"/>
                  </a:cubicBezTo>
                  <a:cubicBezTo>
                    <a:pt x="266" y="847"/>
                    <a:pt x="294" y="875"/>
                    <a:pt x="330" y="875"/>
                  </a:cubicBezTo>
                  <a:lnTo>
                    <a:pt x="332" y="875"/>
                  </a:lnTo>
                  <a:cubicBezTo>
                    <a:pt x="368" y="875"/>
                    <a:pt x="396" y="844"/>
                    <a:pt x="394" y="808"/>
                  </a:cubicBezTo>
                  <a:cubicBezTo>
                    <a:pt x="384" y="461"/>
                    <a:pt x="151" y="51"/>
                    <a:pt x="142" y="34"/>
                  </a:cubicBezTo>
                  <a:cubicBezTo>
                    <a:pt x="128" y="10"/>
                    <a:pt x="108" y="1"/>
                    <a:pt x="8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67"/>
            <p:cNvSpPr/>
            <p:nvPr/>
          </p:nvSpPr>
          <p:spPr>
            <a:xfrm>
              <a:off x="3147109" y="4076418"/>
              <a:ext cx="72917" cy="18123"/>
            </a:xfrm>
            <a:custGeom>
              <a:avLst/>
              <a:gdLst/>
              <a:ahLst/>
              <a:cxnLst/>
              <a:rect l="l" t="t" r="r" b="b"/>
              <a:pathLst>
                <a:path w="853" h="212" extrusionOk="0">
                  <a:moveTo>
                    <a:pt x="763" y="0"/>
                  </a:moveTo>
                  <a:cubicBezTo>
                    <a:pt x="757" y="0"/>
                    <a:pt x="750" y="1"/>
                    <a:pt x="742" y="3"/>
                  </a:cubicBezTo>
                  <a:cubicBezTo>
                    <a:pt x="436" y="71"/>
                    <a:pt x="86" y="82"/>
                    <a:pt x="82" y="82"/>
                  </a:cubicBezTo>
                  <a:cubicBezTo>
                    <a:pt x="0" y="88"/>
                    <a:pt x="2" y="209"/>
                    <a:pt x="83" y="212"/>
                  </a:cubicBezTo>
                  <a:lnTo>
                    <a:pt x="86" y="212"/>
                  </a:lnTo>
                  <a:cubicBezTo>
                    <a:pt x="101" y="212"/>
                    <a:pt x="452" y="201"/>
                    <a:pt x="770" y="129"/>
                  </a:cubicBezTo>
                  <a:cubicBezTo>
                    <a:pt x="852" y="114"/>
                    <a:pt x="834" y="0"/>
                    <a:pt x="76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67"/>
            <p:cNvSpPr/>
            <p:nvPr/>
          </p:nvSpPr>
          <p:spPr>
            <a:xfrm>
              <a:off x="3193869" y="4106936"/>
              <a:ext cx="50178" cy="61720"/>
            </a:xfrm>
            <a:custGeom>
              <a:avLst/>
              <a:gdLst/>
              <a:ahLst/>
              <a:cxnLst/>
              <a:rect l="l" t="t" r="r" b="b"/>
              <a:pathLst>
                <a:path w="587" h="722" extrusionOk="0">
                  <a:moveTo>
                    <a:pt x="503" y="0"/>
                  </a:moveTo>
                  <a:cubicBezTo>
                    <a:pt x="480" y="0"/>
                    <a:pt x="457" y="12"/>
                    <a:pt x="445" y="41"/>
                  </a:cubicBezTo>
                  <a:cubicBezTo>
                    <a:pt x="320" y="340"/>
                    <a:pt x="46" y="607"/>
                    <a:pt x="43" y="610"/>
                  </a:cubicBezTo>
                  <a:cubicBezTo>
                    <a:pt x="0" y="650"/>
                    <a:pt x="30" y="721"/>
                    <a:pt x="87" y="721"/>
                  </a:cubicBezTo>
                  <a:cubicBezTo>
                    <a:pt x="105" y="721"/>
                    <a:pt x="121" y="714"/>
                    <a:pt x="133" y="704"/>
                  </a:cubicBezTo>
                  <a:cubicBezTo>
                    <a:pt x="145" y="692"/>
                    <a:pt x="429" y="415"/>
                    <a:pt x="566" y="90"/>
                  </a:cubicBezTo>
                  <a:cubicBezTo>
                    <a:pt x="586" y="39"/>
                    <a:pt x="544" y="0"/>
                    <a:pt x="50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67"/>
            <p:cNvSpPr/>
            <p:nvPr/>
          </p:nvSpPr>
          <p:spPr>
            <a:xfrm>
              <a:off x="3263965" y="4105996"/>
              <a:ext cx="54196" cy="58301"/>
            </a:xfrm>
            <a:custGeom>
              <a:avLst/>
              <a:gdLst/>
              <a:ahLst/>
              <a:cxnLst/>
              <a:rect l="l" t="t" r="r" b="b"/>
              <a:pathLst>
                <a:path w="634" h="682" extrusionOk="0">
                  <a:moveTo>
                    <a:pt x="93" y="0"/>
                  </a:moveTo>
                  <a:cubicBezTo>
                    <a:pt x="43" y="0"/>
                    <a:pt x="1" y="64"/>
                    <a:pt x="46" y="112"/>
                  </a:cubicBezTo>
                  <a:cubicBezTo>
                    <a:pt x="50" y="115"/>
                    <a:pt x="359" y="435"/>
                    <a:pt x="497" y="652"/>
                  </a:cubicBezTo>
                  <a:cubicBezTo>
                    <a:pt x="509" y="671"/>
                    <a:pt x="529" y="681"/>
                    <a:pt x="552" y="681"/>
                  </a:cubicBezTo>
                  <a:cubicBezTo>
                    <a:pt x="603" y="681"/>
                    <a:pt x="633" y="625"/>
                    <a:pt x="605" y="582"/>
                  </a:cubicBezTo>
                  <a:cubicBezTo>
                    <a:pt x="461" y="355"/>
                    <a:pt x="152" y="34"/>
                    <a:pt x="139" y="21"/>
                  </a:cubicBezTo>
                  <a:cubicBezTo>
                    <a:pt x="125" y="6"/>
                    <a:pt x="108" y="0"/>
                    <a:pt x="9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67"/>
            <p:cNvSpPr/>
            <p:nvPr/>
          </p:nvSpPr>
          <p:spPr>
            <a:xfrm>
              <a:off x="3268581" y="4026666"/>
              <a:ext cx="74284" cy="40947"/>
            </a:xfrm>
            <a:custGeom>
              <a:avLst/>
              <a:gdLst/>
              <a:ahLst/>
              <a:cxnLst/>
              <a:rect l="l" t="t" r="r" b="b"/>
              <a:pathLst>
                <a:path w="869" h="479" extrusionOk="0">
                  <a:moveTo>
                    <a:pt x="775" y="1"/>
                  </a:moveTo>
                  <a:cubicBezTo>
                    <a:pt x="765" y="1"/>
                    <a:pt x="755" y="3"/>
                    <a:pt x="745" y="8"/>
                  </a:cubicBezTo>
                  <a:cubicBezTo>
                    <a:pt x="360" y="191"/>
                    <a:pt x="62" y="355"/>
                    <a:pt x="59" y="357"/>
                  </a:cubicBezTo>
                  <a:cubicBezTo>
                    <a:pt x="1" y="389"/>
                    <a:pt x="23" y="478"/>
                    <a:pt x="90" y="478"/>
                  </a:cubicBezTo>
                  <a:cubicBezTo>
                    <a:pt x="101" y="478"/>
                    <a:pt x="111" y="476"/>
                    <a:pt x="121" y="470"/>
                  </a:cubicBezTo>
                  <a:cubicBezTo>
                    <a:pt x="125" y="469"/>
                    <a:pt x="420" y="306"/>
                    <a:pt x="801" y="125"/>
                  </a:cubicBezTo>
                  <a:cubicBezTo>
                    <a:pt x="869" y="93"/>
                    <a:pt x="836" y="1"/>
                    <a:pt x="77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67"/>
            <p:cNvSpPr/>
            <p:nvPr/>
          </p:nvSpPr>
          <p:spPr>
            <a:xfrm>
              <a:off x="3204554" y="4034189"/>
              <a:ext cx="92321" cy="92238"/>
            </a:xfrm>
            <a:custGeom>
              <a:avLst/>
              <a:gdLst/>
              <a:ahLst/>
              <a:cxnLst/>
              <a:rect l="l" t="t" r="r" b="b"/>
              <a:pathLst>
                <a:path w="1080" h="1079" extrusionOk="0">
                  <a:moveTo>
                    <a:pt x="540" y="0"/>
                  </a:moveTo>
                  <a:cubicBezTo>
                    <a:pt x="243" y="0"/>
                    <a:pt x="1" y="242"/>
                    <a:pt x="1" y="540"/>
                  </a:cubicBezTo>
                  <a:cubicBezTo>
                    <a:pt x="1" y="838"/>
                    <a:pt x="243" y="1079"/>
                    <a:pt x="540" y="1079"/>
                  </a:cubicBezTo>
                  <a:cubicBezTo>
                    <a:pt x="838" y="1079"/>
                    <a:pt x="1080" y="838"/>
                    <a:pt x="1080" y="540"/>
                  </a:cubicBezTo>
                  <a:cubicBezTo>
                    <a:pt x="1080" y="242"/>
                    <a:pt x="838" y="0"/>
                    <a:pt x="5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4" name="Google Shape;4074;p67"/>
          <p:cNvGrpSpPr/>
          <p:nvPr/>
        </p:nvGrpSpPr>
        <p:grpSpPr>
          <a:xfrm>
            <a:off x="1320904" y="2575780"/>
            <a:ext cx="454592" cy="400187"/>
            <a:chOff x="3051625" y="3924000"/>
            <a:chExt cx="381337" cy="335700"/>
          </a:xfrm>
        </p:grpSpPr>
        <p:sp>
          <p:nvSpPr>
            <p:cNvPr id="4075" name="Google Shape;4075;p67"/>
            <p:cNvSpPr/>
            <p:nvPr/>
          </p:nvSpPr>
          <p:spPr>
            <a:xfrm>
              <a:off x="3051710" y="3924000"/>
              <a:ext cx="381252" cy="335700"/>
            </a:xfrm>
            <a:custGeom>
              <a:avLst/>
              <a:gdLst/>
              <a:ahLst/>
              <a:cxnLst/>
              <a:rect l="l" t="t" r="r" b="b"/>
              <a:pathLst>
                <a:path w="4460" h="3927" extrusionOk="0">
                  <a:moveTo>
                    <a:pt x="1907" y="1"/>
                  </a:moveTo>
                  <a:cubicBezTo>
                    <a:pt x="1639" y="1"/>
                    <a:pt x="1370" y="155"/>
                    <a:pt x="1229" y="535"/>
                  </a:cubicBezTo>
                  <a:cubicBezTo>
                    <a:pt x="1095" y="892"/>
                    <a:pt x="1171" y="1119"/>
                    <a:pt x="1288" y="1260"/>
                  </a:cubicBezTo>
                  <a:cubicBezTo>
                    <a:pt x="1158" y="1199"/>
                    <a:pt x="1034" y="1172"/>
                    <a:pt x="918" y="1172"/>
                  </a:cubicBezTo>
                  <a:cubicBezTo>
                    <a:pt x="351" y="1172"/>
                    <a:pt x="0" y="1823"/>
                    <a:pt x="301" y="2346"/>
                  </a:cubicBezTo>
                  <a:cubicBezTo>
                    <a:pt x="448" y="2601"/>
                    <a:pt x="631" y="2683"/>
                    <a:pt x="806" y="2683"/>
                  </a:cubicBezTo>
                  <a:cubicBezTo>
                    <a:pt x="979" y="2683"/>
                    <a:pt x="1144" y="2602"/>
                    <a:pt x="1257" y="2530"/>
                  </a:cubicBezTo>
                  <a:lnTo>
                    <a:pt x="1257" y="2530"/>
                  </a:lnTo>
                  <a:cubicBezTo>
                    <a:pt x="955" y="2780"/>
                    <a:pt x="383" y="3399"/>
                    <a:pt x="1467" y="3857"/>
                  </a:cubicBezTo>
                  <a:cubicBezTo>
                    <a:pt x="1581" y="3905"/>
                    <a:pt x="1679" y="3926"/>
                    <a:pt x="1765" y="3926"/>
                  </a:cubicBezTo>
                  <a:cubicBezTo>
                    <a:pt x="2397" y="3926"/>
                    <a:pt x="2310" y="2772"/>
                    <a:pt x="2308" y="2736"/>
                  </a:cubicBezTo>
                  <a:lnTo>
                    <a:pt x="2308" y="2736"/>
                  </a:lnTo>
                  <a:cubicBezTo>
                    <a:pt x="2350" y="3267"/>
                    <a:pt x="2698" y="3724"/>
                    <a:pt x="3110" y="3724"/>
                  </a:cubicBezTo>
                  <a:cubicBezTo>
                    <a:pt x="3334" y="3724"/>
                    <a:pt x="3577" y="3588"/>
                    <a:pt x="3801" y="3255"/>
                  </a:cubicBezTo>
                  <a:cubicBezTo>
                    <a:pt x="4341" y="2451"/>
                    <a:pt x="3127" y="2217"/>
                    <a:pt x="3127" y="2217"/>
                  </a:cubicBezTo>
                  <a:lnTo>
                    <a:pt x="3127" y="2217"/>
                  </a:lnTo>
                  <a:cubicBezTo>
                    <a:pt x="3187" y="2223"/>
                    <a:pt x="3245" y="2226"/>
                    <a:pt x="3300" y="2226"/>
                  </a:cubicBezTo>
                  <a:cubicBezTo>
                    <a:pt x="4386" y="2226"/>
                    <a:pt x="4459" y="1057"/>
                    <a:pt x="3709" y="663"/>
                  </a:cubicBezTo>
                  <a:cubicBezTo>
                    <a:pt x="3545" y="578"/>
                    <a:pt x="3401" y="543"/>
                    <a:pt x="3274" y="543"/>
                  </a:cubicBezTo>
                  <a:cubicBezTo>
                    <a:pt x="2977" y="543"/>
                    <a:pt x="2775" y="735"/>
                    <a:pt x="2648" y="921"/>
                  </a:cubicBezTo>
                  <a:cubicBezTo>
                    <a:pt x="2778" y="410"/>
                    <a:pt x="2344" y="1"/>
                    <a:pt x="1907"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67"/>
            <p:cNvSpPr/>
            <p:nvPr/>
          </p:nvSpPr>
          <p:spPr>
            <a:xfrm>
              <a:off x="3051625" y="3924000"/>
              <a:ext cx="381166" cy="335700"/>
            </a:xfrm>
            <a:custGeom>
              <a:avLst/>
              <a:gdLst/>
              <a:ahLst/>
              <a:cxnLst/>
              <a:rect l="l" t="t" r="r" b="b"/>
              <a:pathLst>
                <a:path w="4459" h="3927" extrusionOk="0">
                  <a:moveTo>
                    <a:pt x="1907" y="0"/>
                  </a:moveTo>
                  <a:cubicBezTo>
                    <a:pt x="1639" y="0"/>
                    <a:pt x="1369" y="154"/>
                    <a:pt x="1228" y="534"/>
                  </a:cubicBezTo>
                  <a:cubicBezTo>
                    <a:pt x="1096" y="892"/>
                    <a:pt x="1172" y="1119"/>
                    <a:pt x="1288" y="1259"/>
                  </a:cubicBezTo>
                  <a:lnTo>
                    <a:pt x="1288" y="1259"/>
                  </a:lnTo>
                  <a:cubicBezTo>
                    <a:pt x="1159" y="1199"/>
                    <a:pt x="1034" y="1172"/>
                    <a:pt x="919" y="1172"/>
                  </a:cubicBezTo>
                  <a:cubicBezTo>
                    <a:pt x="352" y="1172"/>
                    <a:pt x="0" y="1823"/>
                    <a:pt x="302" y="2346"/>
                  </a:cubicBezTo>
                  <a:cubicBezTo>
                    <a:pt x="448" y="2601"/>
                    <a:pt x="631" y="2683"/>
                    <a:pt x="806" y="2683"/>
                  </a:cubicBezTo>
                  <a:cubicBezTo>
                    <a:pt x="979" y="2683"/>
                    <a:pt x="1144" y="2602"/>
                    <a:pt x="1257" y="2530"/>
                  </a:cubicBezTo>
                  <a:lnTo>
                    <a:pt x="1257" y="2530"/>
                  </a:lnTo>
                  <a:cubicBezTo>
                    <a:pt x="955" y="2779"/>
                    <a:pt x="382" y="3399"/>
                    <a:pt x="1465" y="3857"/>
                  </a:cubicBezTo>
                  <a:cubicBezTo>
                    <a:pt x="1579" y="3905"/>
                    <a:pt x="1678" y="3926"/>
                    <a:pt x="1763" y="3926"/>
                  </a:cubicBezTo>
                  <a:cubicBezTo>
                    <a:pt x="2392" y="3926"/>
                    <a:pt x="2311" y="2787"/>
                    <a:pt x="2307" y="2736"/>
                  </a:cubicBezTo>
                  <a:lnTo>
                    <a:pt x="2307" y="2736"/>
                  </a:lnTo>
                  <a:cubicBezTo>
                    <a:pt x="2350" y="3267"/>
                    <a:pt x="2696" y="3724"/>
                    <a:pt x="3108" y="3724"/>
                  </a:cubicBezTo>
                  <a:cubicBezTo>
                    <a:pt x="3332" y="3724"/>
                    <a:pt x="3575" y="3588"/>
                    <a:pt x="3799" y="3255"/>
                  </a:cubicBezTo>
                  <a:cubicBezTo>
                    <a:pt x="4340" y="2451"/>
                    <a:pt x="3127" y="2217"/>
                    <a:pt x="3127" y="2217"/>
                  </a:cubicBezTo>
                  <a:lnTo>
                    <a:pt x="3127" y="2217"/>
                  </a:lnTo>
                  <a:cubicBezTo>
                    <a:pt x="3187" y="2223"/>
                    <a:pt x="3245" y="2226"/>
                    <a:pt x="3300" y="2226"/>
                  </a:cubicBezTo>
                  <a:cubicBezTo>
                    <a:pt x="4387" y="2226"/>
                    <a:pt x="4459" y="1057"/>
                    <a:pt x="3710" y="663"/>
                  </a:cubicBezTo>
                  <a:cubicBezTo>
                    <a:pt x="3546" y="578"/>
                    <a:pt x="3402" y="543"/>
                    <a:pt x="3275" y="543"/>
                  </a:cubicBezTo>
                  <a:cubicBezTo>
                    <a:pt x="2977" y="543"/>
                    <a:pt x="2776" y="735"/>
                    <a:pt x="2650" y="921"/>
                  </a:cubicBezTo>
                  <a:lnTo>
                    <a:pt x="2650" y="921"/>
                  </a:lnTo>
                  <a:cubicBezTo>
                    <a:pt x="2777" y="410"/>
                    <a:pt x="2343" y="0"/>
                    <a:pt x="1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67"/>
            <p:cNvSpPr/>
            <p:nvPr/>
          </p:nvSpPr>
          <p:spPr>
            <a:xfrm>
              <a:off x="3211478" y="3989224"/>
              <a:ext cx="33851" cy="74799"/>
            </a:xfrm>
            <a:custGeom>
              <a:avLst/>
              <a:gdLst/>
              <a:ahLst/>
              <a:cxnLst/>
              <a:rect l="l" t="t" r="r" b="b"/>
              <a:pathLst>
                <a:path w="396" h="875" extrusionOk="0">
                  <a:moveTo>
                    <a:pt x="88" y="1"/>
                  </a:moveTo>
                  <a:cubicBezTo>
                    <a:pt x="44" y="1"/>
                    <a:pt x="0" y="47"/>
                    <a:pt x="30" y="98"/>
                  </a:cubicBezTo>
                  <a:cubicBezTo>
                    <a:pt x="31" y="102"/>
                    <a:pt x="255" y="495"/>
                    <a:pt x="265" y="812"/>
                  </a:cubicBezTo>
                  <a:cubicBezTo>
                    <a:pt x="266" y="847"/>
                    <a:pt x="294" y="875"/>
                    <a:pt x="330" y="875"/>
                  </a:cubicBezTo>
                  <a:lnTo>
                    <a:pt x="332" y="875"/>
                  </a:lnTo>
                  <a:cubicBezTo>
                    <a:pt x="368" y="875"/>
                    <a:pt x="396" y="844"/>
                    <a:pt x="394" y="808"/>
                  </a:cubicBezTo>
                  <a:cubicBezTo>
                    <a:pt x="384" y="461"/>
                    <a:pt x="151" y="51"/>
                    <a:pt x="142" y="34"/>
                  </a:cubicBezTo>
                  <a:cubicBezTo>
                    <a:pt x="128" y="10"/>
                    <a:pt x="108" y="1"/>
                    <a:pt x="8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67"/>
            <p:cNvSpPr/>
            <p:nvPr/>
          </p:nvSpPr>
          <p:spPr>
            <a:xfrm>
              <a:off x="3147109" y="4076418"/>
              <a:ext cx="72917" cy="18123"/>
            </a:xfrm>
            <a:custGeom>
              <a:avLst/>
              <a:gdLst/>
              <a:ahLst/>
              <a:cxnLst/>
              <a:rect l="l" t="t" r="r" b="b"/>
              <a:pathLst>
                <a:path w="853" h="212" extrusionOk="0">
                  <a:moveTo>
                    <a:pt x="763" y="0"/>
                  </a:moveTo>
                  <a:cubicBezTo>
                    <a:pt x="757" y="0"/>
                    <a:pt x="750" y="1"/>
                    <a:pt x="742" y="3"/>
                  </a:cubicBezTo>
                  <a:cubicBezTo>
                    <a:pt x="436" y="71"/>
                    <a:pt x="86" y="82"/>
                    <a:pt x="82" y="82"/>
                  </a:cubicBezTo>
                  <a:cubicBezTo>
                    <a:pt x="0" y="88"/>
                    <a:pt x="2" y="209"/>
                    <a:pt x="83" y="212"/>
                  </a:cubicBezTo>
                  <a:lnTo>
                    <a:pt x="86" y="212"/>
                  </a:lnTo>
                  <a:cubicBezTo>
                    <a:pt x="101" y="212"/>
                    <a:pt x="452" y="201"/>
                    <a:pt x="770" y="129"/>
                  </a:cubicBezTo>
                  <a:cubicBezTo>
                    <a:pt x="852" y="114"/>
                    <a:pt x="834" y="0"/>
                    <a:pt x="76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67"/>
            <p:cNvSpPr/>
            <p:nvPr/>
          </p:nvSpPr>
          <p:spPr>
            <a:xfrm>
              <a:off x="3193869" y="4106936"/>
              <a:ext cx="50178" cy="61720"/>
            </a:xfrm>
            <a:custGeom>
              <a:avLst/>
              <a:gdLst/>
              <a:ahLst/>
              <a:cxnLst/>
              <a:rect l="l" t="t" r="r" b="b"/>
              <a:pathLst>
                <a:path w="587" h="722" extrusionOk="0">
                  <a:moveTo>
                    <a:pt x="503" y="0"/>
                  </a:moveTo>
                  <a:cubicBezTo>
                    <a:pt x="480" y="0"/>
                    <a:pt x="457" y="12"/>
                    <a:pt x="445" y="41"/>
                  </a:cubicBezTo>
                  <a:cubicBezTo>
                    <a:pt x="320" y="340"/>
                    <a:pt x="46" y="607"/>
                    <a:pt x="43" y="610"/>
                  </a:cubicBezTo>
                  <a:cubicBezTo>
                    <a:pt x="0" y="650"/>
                    <a:pt x="30" y="721"/>
                    <a:pt x="87" y="721"/>
                  </a:cubicBezTo>
                  <a:cubicBezTo>
                    <a:pt x="105" y="721"/>
                    <a:pt x="121" y="714"/>
                    <a:pt x="133" y="704"/>
                  </a:cubicBezTo>
                  <a:cubicBezTo>
                    <a:pt x="145" y="692"/>
                    <a:pt x="429" y="415"/>
                    <a:pt x="566" y="90"/>
                  </a:cubicBezTo>
                  <a:cubicBezTo>
                    <a:pt x="586" y="39"/>
                    <a:pt x="544" y="0"/>
                    <a:pt x="50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67"/>
            <p:cNvSpPr/>
            <p:nvPr/>
          </p:nvSpPr>
          <p:spPr>
            <a:xfrm>
              <a:off x="3263965" y="4105996"/>
              <a:ext cx="54196" cy="58301"/>
            </a:xfrm>
            <a:custGeom>
              <a:avLst/>
              <a:gdLst/>
              <a:ahLst/>
              <a:cxnLst/>
              <a:rect l="l" t="t" r="r" b="b"/>
              <a:pathLst>
                <a:path w="634" h="682" extrusionOk="0">
                  <a:moveTo>
                    <a:pt x="93" y="0"/>
                  </a:moveTo>
                  <a:cubicBezTo>
                    <a:pt x="43" y="0"/>
                    <a:pt x="1" y="64"/>
                    <a:pt x="46" y="112"/>
                  </a:cubicBezTo>
                  <a:cubicBezTo>
                    <a:pt x="50" y="115"/>
                    <a:pt x="359" y="435"/>
                    <a:pt x="497" y="652"/>
                  </a:cubicBezTo>
                  <a:cubicBezTo>
                    <a:pt x="509" y="671"/>
                    <a:pt x="529" y="681"/>
                    <a:pt x="552" y="681"/>
                  </a:cubicBezTo>
                  <a:cubicBezTo>
                    <a:pt x="603" y="681"/>
                    <a:pt x="633" y="625"/>
                    <a:pt x="605" y="582"/>
                  </a:cubicBezTo>
                  <a:cubicBezTo>
                    <a:pt x="461" y="355"/>
                    <a:pt x="152" y="34"/>
                    <a:pt x="139" y="21"/>
                  </a:cubicBezTo>
                  <a:cubicBezTo>
                    <a:pt x="125" y="6"/>
                    <a:pt x="108" y="0"/>
                    <a:pt x="9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67"/>
            <p:cNvSpPr/>
            <p:nvPr/>
          </p:nvSpPr>
          <p:spPr>
            <a:xfrm>
              <a:off x="3268581" y="4026666"/>
              <a:ext cx="74284" cy="40947"/>
            </a:xfrm>
            <a:custGeom>
              <a:avLst/>
              <a:gdLst/>
              <a:ahLst/>
              <a:cxnLst/>
              <a:rect l="l" t="t" r="r" b="b"/>
              <a:pathLst>
                <a:path w="869" h="479" extrusionOk="0">
                  <a:moveTo>
                    <a:pt x="775" y="1"/>
                  </a:moveTo>
                  <a:cubicBezTo>
                    <a:pt x="765" y="1"/>
                    <a:pt x="755" y="3"/>
                    <a:pt x="745" y="8"/>
                  </a:cubicBezTo>
                  <a:cubicBezTo>
                    <a:pt x="360" y="191"/>
                    <a:pt x="62" y="355"/>
                    <a:pt x="59" y="357"/>
                  </a:cubicBezTo>
                  <a:cubicBezTo>
                    <a:pt x="1" y="389"/>
                    <a:pt x="23" y="478"/>
                    <a:pt x="90" y="478"/>
                  </a:cubicBezTo>
                  <a:cubicBezTo>
                    <a:pt x="101" y="478"/>
                    <a:pt x="111" y="476"/>
                    <a:pt x="121" y="470"/>
                  </a:cubicBezTo>
                  <a:cubicBezTo>
                    <a:pt x="125" y="469"/>
                    <a:pt x="420" y="306"/>
                    <a:pt x="801" y="125"/>
                  </a:cubicBezTo>
                  <a:cubicBezTo>
                    <a:pt x="869" y="93"/>
                    <a:pt x="836" y="1"/>
                    <a:pt x="77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67"/>
            <p:cNvSpPr/>
            <p:nvPr/>
          </p:nvSpPr>
          <p:spPr>
            <a:xfrm>
              <a:off x="3204554" y="4034189"/>
              <a:ext cx="92321" cy="92238"/>
            </a:xfrm>
            <a:custGeom>
              <a:avLst/>
              <a:gdLst/>
              <a:ahLst/>
              <a:cxnLst/>
              <a:rect l="l" t="t" r="r" b="b"/>
              <a:pathLst>
                <a:path w="1080" h="1079" extrusionOk="0">
                  <a:moveTo>
                    <a:pt x="540" y="0"/>
                  </a:moveTo>
                  <a:cubicBezTo>
                    <a:pt x="243" y="0"/>
                    <a:pt x="1" y="242"/>
                    <a:pt x="1" y="540"/>
                  </a:cubicBezTo>
                  <a:cubicBezTo>
                    <a:pt x="1" y="838"/>
                    <a:pt x="243" y="1079"/>
                    <a:pt x="540" y="1079"/>
                  </a:cubicBezTo>
                  <a:cubicBezTo>
                    <a:pt x="838" y="1079"/>
                    <a:pt x="1080" y="838"/>
                    <a:pt x="1080" y="540"/>
                  </a:cubicBezTo>
                  <a:cubicBezTo>
                    <a:pt x="1080" y="242"/>
                    <a:pt x="838" y="0"/>
                    <a:pt x="540" y="0"/>
                  </a:cubicBezTo>
                  <a:close/>
                </a:path>
              </a:pathLst>
            </a:custGeom>
            <a:solidFill>
              <a:srgbClr val="EE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3" name="Google Shape;4083;p67"/>
          <p:cNvGrpSpPr/>
          <p:nvPr/>
        </p:nvGrpSpPr>
        <p:grpSpPr>
          <a:xfrm>
            <a:off x="5352637" y="2575780"/>
            <a:ext cx="454592" cy="400187"/>
            <a:chOff x="3051625" y="3924000"/>
            <a:chExt cx="381337" cy="335700"/>
          </a:xfrm>
        </p:grpSpPr>
        <p:sp>
          <p:nvSpPr>
            <p:cNvPr id="4084" name="Google Shape;4084;p67"/>
            <p:cNvSpPr/>
            <p:nvPr/>
          </p:nvSpPr>
          <p:spPr>
            <a:xfrm>
              <a:off x="3051710" y="3924000"/>
              <a:ext cx="381252" cy="335700"/>
            </a:xfrm>
            <a:custGeom>
              <a:avLst/>
              <a:gdLst/>
              <a:ahLst/>
              <a:cxnLst/>
              <a:rect l="l" t="t" r="r" b="b"/>
              <a:pathLst>
                <a:path w="4460" h="3927" extrusionOk="0">
                  <a:moveTo>
                    <a:pt x="1907" y="1"/>
                  </a:moveTo>
                  <a:cubicBezTo>
                    <a:pt x="1639" y="1"/>
                    <a:pt x="1370" y="155"/>
                    <a:pt x="1229" y="535"/>
                  </a:cubicBezTo>
                  <a:cubicBezTo>
                    <a:pt x="1095" y="892"/>
                    <a:pt x="1171" y="1119"/>
                    <a:pt x="1288" y="1260"/>
                  </a:cubicBezTo>
                  <a:cubicBezTo>
                    <a:pt x="1158" y="1199"/>
                    <a:pt x="1034" y="1172"/>
                    <a:pt x="918" y="1172"/>
                  </a:cubicBezTo>
                  <a:cubicBezTo>
                    <a:pt x="351" y="1172"/>
                    <a:pt x="0" y="1823"/>
                    <a:pt x="301" y="2346"/>
                  </a:cubicBezTo>
                  <a:cubicBezTo>
                    <a:pt x="448" y="2601"/>
                    <a:pt x="631" y="2683"/>
                    <a:pt x="806" y="2683"/>
                  </a:cubicBezTo>
                  <a:cubicBezTo>
                    <a:pt x="979" y="2683"/>
                    <a:pt x="1144" y="2602"/>
                    <a:pt x="1257" y="2530"/>
                  </a:cubicBezTo>
                  <a:lnTo>
                    <a:pt x="1257" y="2530"/>
                  </a:lnTo>
                  <a:cubicBezTo>
                    <a:pt x="955" y="2780"/>
                    <a:pt x="383" y="3399"/>
                    <a:pt x="1467" y="3857"/>
                  </a:cubicBezTo>
                  <a:cubicBezTo>
                    <a:pt x="1581" y="3905"/>
                    <a:pt x="1679" y="3926"/>
                    <a:pt x="1765" y="3926"/>
                  </a:cubicBezTo>
                  <a:cubicBezTo>
                    <a:pt x="2397" y="3926"/>
                    <a:pt x="2310" y="2772"/>
                    <a:pt x="2308" y="2736"/>
                  </a:cubicBezTo>
                  <a:lnTo>
                    <a:pt x="2308" y="2736"/>
                  </a:lnTo>
                  <a:cubicBezTo>
                    <a:pt x="2350" y="3267"/>
                    <a:pt x="2698" y="3724"/>
                    <a:pt x="3110" y="3724"/>
                  </a:cubicBezTo>
                  <a:cubicBezTo>
                    <a:pt x="3334" y="3724"/>
                    <a:pt x="3577" y="3588"/>
                    <a:pt x="3801" y="3255"/>
                  </a:cubicBezTo>
                  <a:cubicBezTo>
                    <a:pt x="4341" y="2451"/>
                    <a:pt x="3127" y="2217"/>
                    <a:pt x="3127" y="2217"/>
                  </a:cubicBezTo>
                  <a:lnTo>
                    <a:pt x="3127" y="2217"/>
                  </a:lnTo>
                  <a:cubicBezTo>
                    <a:pt x="3187" y="2223"/>
                    <a:pt x="3245" y="2226"/>
                    <a:pt x="3300" y="2226"/>
                  </a:cubicBezTo>
                  <a:cubicBezTo>
                    <a:pt x="4386" y="2226"/>
                    <a:pt x="4459" y="1057"/>
                    <a:pt x="3709" y="663"/>
                  </a:cubicBezTo>
                  <a:cubicBezTo>
                    <a:pt x="3545" y="578"/>
                    <a:pt x="3401" y="543"/>
                    <a:pt x="3274" y="543"/>
                  </a:cubicBezTo>
                  <a:cubicBezTo>
                    <a:pt x="2977" y="543"/>
                    <a:pt x="2775" y="735"/>
                    <a:pt x="2648" y="921"/>
                  </a:cubicBezTo>
                  <a:cubicBezTo>
                    <a:pt x="2778" y="410"/>
                    <a:pt x="2344" y="1"/>
                    <a:pt x="1907"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67"/>
            <p:cNvSpPr/>
            <p:nvPr/>
          </p:nvSpPr>
          <p:spPr>
            <a:xfrm>
              <a:off x="3051625" y="3924000"/>
              <a:ext cx="381166" cy="335700"/>
            </a:xfrm>
            <a:custGeom>
              <a:avLst/>
              <a:gdLst/>
              <a:ahLst/>
              <a:cxnLst/>
              <a:rect l="l" t="t" r="r" b="b"/>
              <a:pathLst>
                <a:path w="4459" h="3927" extrusionOk="0">
                  <a:moveTo>
                    <a:pt x="1907" y="0"/>
                  </a:moveTo>
                  <a:cubicBezTo>
                    <a:pt x="1639" y="0"/>
                    <a:pt x="1369" y="154"/>
                    <a:pt x="1228" y="534"/>
                  </a:cubicBezTo>
                  <a:cubicBezTo>
                    <a:pt x="1096" y="892"/>
                    <a:pt x="1172" y="1119"/>
                    <a:pt x="1288" y="1259"/>
                  </a:cubicBezTo>
                  <a:lnTo>
                    <a:pt x="1288" y="1259"/>
                  </a:lnTo>
                  <a:cubicBezTo>
                    <a:pt x="1159" y="1199"/>
                    <a:pt x="1034" y="1172"/>
                    <a:pt x="919" y="1172"/>
                  </a:cubicBezTo>
                  <a:cubicBezTo>
                    <a:pt x="352" y="1172"/>
                    <a:pt x="0" y="1823"/>
                    <a:pt x="302" y="2346"/>
                  </a:cubicBezTo>
                  <a:cubicBezTo>
                    <a:pt x="448" y="2601"/>
                    <a:pt x="631" y="2683"/>
                    <a:pt x="806" y="2683"/>
                  </a:cubicBezTo>
                  <a:cubicBezTo>
                    <a:pt x="979" y="2683"/>
                    <a:pt x="1144" y="2602"/>
                    <a:pt x="1257" y="2530"/>
                  </a:cubicBezTo>
                  <a:lnTo>
                    <a:pt x="1257" y="2530"/>
                  </a:lnTo>
                  <a:cubicBezTo>
                    <a:pt x="955" y="2779"/>
                    <a:pt x="382" y="3399"/>
                    <a:pt x="1465" y="3857"/>
                  </a:cubicBezTo>
                  <a:cubicBezTo>
                    <a:pt x="1579" y="3905"/>
                    <a:pt x="1678" y="3926"/>
                    <a:pt x="1763" y="3926"/>
                  </a:cubicBezTo>
                  <a:cubicBezTo>
                    <a:pt x="2392" y="3926"/>
                    <a:pt x="2311" y="2787"/>
                    <a:pt x="2307" y="2736"/>
                  </a:cubicBezTo>
                  <a:lnTo>
                    <a:pt x="2307" y="2736"/>
                  </a:lnTo>
                  <a:cubicBezTo>
                    <a:pt x="2350" y="3267"/>
                    <a:pt x="2696" y="3724"/>
                    <a:pt x="3108" y="3724"/>
                  </a:cubicBezTo>
                  <a:cubicBezTo>
                    <a:pt x="3332" y="3724"/>
                    <a:pt x="3575" y="3588"/>
                    <a:pt x="3799" y="3255"/>
                  </a:cubicBezTo>
                  <a:cubicBezTo>
                    <a:pt x="4340" y="2451"/>
                    <a:pt x="3127" y="2217"/>
                    <a:pt x="3127" y="2217"/>
                  </a:cubicBezTo>
                  <a:lnTo>
                    <a:pt x="3127" y="2217"/>
                  </a:lnTo>
                  <a:cubicBezTo>
                    <a:pt x="3187" y="2223"/>
                    <a:pt x="3245" y="2226"/>
                    <a:pt x="3300" y="2226"/>
                  </a:cubicBezTo>
                  <a:cubicBezTo>
                    <a:pt x="4387" y="2226"/>
                    <a:pt x="4459" y="1057"/>
                    <a:pt x="3710" y="663"/>
                  </a:cubicBezTo>
                  <a:cubicBezTo>
                    <a:pt x="3546" y="578"/>
                    <a:pt x="3402" y="543"/>
                    <a:pt x="3275" y="543"/>
                  </a:cubicBezTo>
                  <a:cubicBezTo>
                    <a:pt x="2977" y="543"/>
                    <a:pt x="2776" y="735"/>
                    <a:pt x="2650" y="921"/>
                  </a:cubicBezTo>
                  <a:lnTo>
                    <a:pt x="2650" y="921"/>
                  </a:lnTo>
                  <a:cubicBezTo>
                    <a:pt x="2777" y="410"/>
                    <a:pt x="2343" y="0"/>
                    <a:pt x="19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67"/>
            <p:cNvSpPr/>
            <p:nvPr/>
          </p:nvSpPr>
          <p:spPr>
            <a:xfrm>
              <a:off x="3211478" y="3989224"/>
              <a:ext cx="33851" cy="74799"/>
            </a:xfrm>
            <a:custGeom>
              <a:avLst/>
              <a:gdLst/>
              <a:ahLst/>
              <a:cxnLst/>
              <a:rect l="l" t="t" r="r" b="b"/>
              <a:pathLst>
                <a:path w="396" h="875" extrusionOk="0">
                  <a:moveTo>
                    <a:pt x="88" y="1"/>
                  </a:moveTo>
                  <a:cubicBezTo>
                    <a:pt x="44" y="1"/>
                    <a:pt x="0" y="47"/>
                    <a:pt x="30" y="98"/>
                  </a:cubicBezTo>
                  <a:cubicBezTo>
                    <a:pt x="31" y="102"/>
                    <a:pt x="255" y="495"/>
                    <a:pt x="265" y="812"/>
                  </a:cubicBezTo>
                  <a:cubicBezTo>
                    <a:pt x="266" y="847"/>
                    <a:pt x="294" y="875"/>
                    <a:pt x="330" y="875"/>
                  </a:cubicBezTo>
                  <a:lnTo>
                    <a:pt x="332" y="875"/>
                  </a:lnTo>
                  <a:cubicBezTo>
                    <a:pt x="368" y="875"/>
                    <a:pt x="396" y="844"/>
                    <a:pt x="394" y="808"/>
                  </a:cubicBezTo>
                  <a:cubicBezTo>
                    <a:pt x="384" y="461"/>
                    <a:pt x="151" y="51"/>
                    <a:pt x="142" y="34"/>
                  </a:cubicBezTo>
                  <a:cubicBezTo>
                    <a:pt x="128" y="10"/>
                    <a:pt x="108" y="1"/>
                    <a:pt x="8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67"/>
            <p:cNvSpPr/>
            <p:nvPr/>
          </p:nvSpPr>
          <p:spPr>
            <a:xfrm>
              <a:off x="3147109" y="4076418"/>
              <a:ext cx="72917" cy="18123"/>
            </a:xfrm>
            <a:custGeom>
              <a:avLst/>
              <a:gdLst/>
              <a:ahLst/>
              <a:cxnLst/>
              <a:rect l="l" t="t" r="r" b="b"/>
              <a:pathLst>
                <a:path w="853" h="212" extrusionOk="0">
                  <a:moveTo>
                    <a:pt x="763" y="0"/>
                  </a:moveTo>
                  <a:cubicBezTo>
                    <a:pt x="757" y="0"/>
                    <a:pt x="750" y="1"/>
                    <a:pt x="742" y="3"/>
                  </a:cubicBezTo>
                  <a:cubicBezTo>
                    <a:pt x="436" y="71"/>
                    <a:pt x="86" y="82"/>
                    <a:pt x="82" y="82"/>
                  </a:cubicBezTo>
                  <a:cubicBezTo>
                    <a:pt x="0" y="88"/>
                    <a:pt x="2" y="209"/>
                    <a:pt x="83" y="212"/>
                  </a:cubicBezTo>
                  <a:lnTo>
                    <a:pt x="86" y="212"/>
                  </a:lnTo>
                  <a:cubicBezTo>
                    <a:pt x="101" y="212"/>
                    <a:pt x="452" y="201"/>
                    <a:pt x="770" y="129"/>
                  </a:cubicBezTo>
                  <a:cubicBezTo>
                    <a:pt x="852" y="114"/>
                    <a:pt x="834" y="0"/>
                    <a:pt x="76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67"/>
            <p:cNvSpPr/>
            <p:nvPr/>
          </p:nvSpPr>
          <p:spPr>
            <a:xfrm>
              <a:off x="3193869" y="4106936"/>
              <a:ext cx="50178" cy="61720"/>
            </a:xfrm>
            <a:custGeom>
              <a:avLst/>
              <a:gdLst/>
              <a:ahLst/>
              <a:cxnLst/>
              <a:rect l="l" t="t" r="r" b="b"/>
              <a:pathLst>
                <a:path w="587" h="722" extrusionOk="0">
                  <a:moveTo>
                    <a:pt x="503" y="0"/>
                  </a:moveTo>
                  <a:cubicBezTo>
                    <a:pt x="480" y="0"/>
                    <a:pt x="457" y="12"/>
                    <a:pt x="445" y="41"/>
                  </a:cubicBezTo>
                  <a:cubicBezTo>
                    <a:pt x="320" y="340"/>
                    <a:pt x="46" y="607"/>
                    <a:pt x="43" y="610"/>
                  </a:cubicBezTo>
                  <a:cubicBezTo>
                    <a:pt x="0" y="650"/>
                    <a:pt x="30" y="721"/>
                    <a:pt x="87" y="721"/>
                  </a:cubicBezTo>
                  <a:cubicBezTo>
                    <a:pt x="105" y="721"/>
                    <a:pt x="121" y="714"/>
                    <a:pt x="133" y="704"/>
                  </a:cubicBezTo>
                  <a:cubicBezTo>
                    <a:pt x="145" y="692"/>
                    <a:pt x="429" y="415"/>
                    <a:pt x="566" y="90"/>
                  </a:cubicBezTo>
                  <a:cubicBezTo>
                    <a:pt x="586" y="39"/>
                    <a:pt x="544" y="0"/>
                    <a:pt x="50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67"/>
            <p:cNvSpPr/>
            <p:nvPr/>
          </p:nvSpPr>
          <p:spPr>
            <a:xfrm>
              <a:off x="3263965" y="4105996"/>
              <a:ext cx="54196" cy="58301"/>
            </a:xfrm>
            <a:custGeom>
              <a:avLst/>
              <a:gdLst/>
              <a:ahLst/>
              <a:cxnLst/>
              <a:rect l="l" t="t" r="r" b="b"/>
              <a:pathLst>
                <a:path w="634" h="682" extrusionOk="0">
                  <a:moveTo>
                    <a:pt x="93" y="0"/>
                  </a:moveTo>
                  <a:cubicBezTo>
                    <a:pt x="43" y="0"/>
                    <a:pt x="1" y="64"/>
                    <a:pt x="46" y="112"/>
                  </a:cubicBezTo>
                  <a:cubicBezTo>
                    <a:pt x="50" y="115"/>
                    <a:pt x="359" y="435"/>
                    <a:pt x="497" y="652"/>
                  </a:cubicBezTo>
                  <a:cubicBezTo>
                    <a:pt x="509" y="671"/>
                    <a:pt x="529" y="681"/>
                    <a:pt x="552" y="681"/>
                  </a:cubicBezTo>
                  <a:cubicBezTo>
                    <a:pt x="603" y="681"/>
                    <a:pt x="633" y="625"/>
                    <a:pt x="605" y="582"/>
                  </a:cubicBezTo>
                  <a:cubicBezTo>
                    <a:pt x="461" y="355"/>
                    <a:pt x="152" y="34"/>
                    <a:pt x="139" y="21"/>
                  </a:cubicBezTo>
                  <a:cubicBezTo>
                    <a:pt x="125" y="6"/>
                    <a:pt x="108" y="0"/>
                    <a:pt x="9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67"/>
            <p:cNvSpPr/>
            <p:nvPr/>
          </p:nvSpPr>
          <p:spPr>
            <a:xfrm>
              <a:off x="3268581" y="4026666"/>
              <a:ext cx="74284" cy="40947"/>
            </a:xfrm>
            <a:custGeom>
              <a:avLst/>
              <a:gdLst/>
              <a:ahLst/>
              <a:cxnLst/>
              <a:rect l="l" t="t" r="r" b="b"/>
              <a:pathLst>
                <a:path w="869" h="479" extrusionOk="0">
                  <a:moveTo>
                    <a:pt x="775" y="1"/>
                  </a:moveTo>
                  <a:cubicBezTo>
                    <a:pt x="765" y="1"/>
                    <a:pt x="755" y="3"/>
                    <a:pt x="745" y="8"/>
                  </a:cubicBezTo>
                  <a:cubicBezTo>
                    <a:pt x="360" y="191"/>
                    <a:pt x="62" y="355"/>
                    <a:pt x="59" y="357"/>
                  </a:cubicBezTo>
                  <a:cubicBezTo>
                    <a:pt x="1" y="389"/>
                    <a:pt x="23" y="478"/>
                    <a:pt x="90" y="478"/>
                  </a:cubicBezTo>
                  <a:cubicBezTo>
                    <a:pt x="101" y="478"/>
                    <a:pt x="111" y="476"/>
                    <a:pt x="121" y="470"/>
                  </a:cubicBezTo>
                  <a:cubicBezTo>
                    <a:pt x="125" y="469"/>
                    <a:pt x="420" y="306"/>
                    <a:pt x="801" y="125"/>
                  </a:cubicBezTo>
                  <a:cubicBezTo>
                    <a:pt x="869" y="93"/>
                    <a:pt x="836" y="1"/>
                    <a:pt x="77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67"/>
            <p:cNvSpPr/>
            <p:nvPr/>
          </p:nvSpPr>
          <p:spPr>
            <a:xfrm>
              <a:off x="3204554" y="4034189"/>
              <a:ext cx="92321" cy="92238"/>
            </a:xfrm>
            <a:custGeom>
              <a:avLst/>
              <a:gdLst/>
              <a:ahLst/>
              <a:cxnLst/>
              <a:rect l="l" t="t" r="r" b="b"/>
              <a:pathLst>
                <a:path w="1080" h="1079" extrusionOk="0">
                  <a:moveTo>
                    <a:pt x="540" y="0"/>
                  </a:moveTo>
                  <a:cubicBezTo>
                    <a:pt x="243" y="0"/>
                    <a:pt x="1" y="242"/>
                    <a:pt x="1" y="540"/>
                  </a:cubicBezTo>
                  <a:cubicBezTo>
                    <a:pt x="1" y="838"/>
                    <a:pt x="243" y="1079"/>
                    <a:pt x="540" y="1079"/>
                  </a:cubicBezTo>
                  <a:cubicBezTo>
                    <a:pt x="838" y="1079"/>
                    <a:pt x="1080" y="838"/>
                    <a:pt x="1080" y="540"/>
                  </a:cubicBezTo>
                  <a:cubicBezTo>
                    <a:pt x="1080" y="242"/>
                    <a:pt x="838" y="0"/>
                    <a:pt x="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2" name="Google Shape;4092;p67"/>
          <p:cNvGrpSpPr/>
          <p:nvPr/>
        </p:nvGrpSpPr>
        <p:grpSpPr>
          <a:xfrm>
            <a:off x="7368504" y="2575780"/>
            <a:ext cx="454592" cy="400187"/>
            <a:chOff x="3051625" y="3924000"/>
            <a:chExt cx="381337" cy="335700"/>
          </a:xfrm>
        </p:grpSpPr>
        <p:sp>
          <p:nvSpPr>
            <p:cNvPr id="4093" name="Google Shape;4093;p67"/>
            <p:cNvSpPr/>
            <p:nvPr/>
          </p:nvSpPr>
          <p:spPr>
            <a:xfrm>
              <a:off x="3051710" y="3924000"/>
              <a:ext cx="381252" cy="335700"/>
            </a:xfrm>
            <a:custGeom>
              <a:avLst/>
              <a:gdLst/>
              <a:ahLst/>
              <a:cxnLst/>
              <a:rect l="l" t="t" r="r" b="b"/>
              <a:pathLst>
                <a:path w="4460" h="3927" extrusionOk="0">
                  <a:moveTo>
                    <a:pt x="1907" y="1"/>
                  </a:moveTo>
                  <a:cubicBezTo>
                    <a:pt x="1639" y="1"/>
                    <a:pt x="1370" y="155"/>
                    <a:pt x="1229" y="535"/>
                  </a:cubicBezTo>
                  <a:cubicBezTo>
                    <a:pt x="1095" y="892"/>
                    <a:pt x="1171" y="1119"/>
                    <a:pt x="1288" y="1260"/>
                  </a:cubicBezTo>
                  <a:cubicBezTo>
                    <a:pt x="1158" y="1199"/>
                    <a:pt x="1034" y="1172"/>
                    <a:pt x="918" y="1172"/>
                  </a:cubicBezTo>
                  <a:cubicBezTo>
                    <a:pt x="351" y="1172"/>
                    <a:pt x="0" y="1823"/>
                    <a:pt x="301" y="2346"/>
                  </a:cubicBezTo>
                  <a:cubicBezTo>
                    <a:pt x="448" y="2601"/>
                    <a:pt x="631" y="2683"/>
                    <a:pt x="806" y="2683"/>
                  </a:cubicBezTo>
                  <a:cubicBezTo>
                    <a:pt x="979" y="2683"/>
                    <a:pt x="1144" y="2602"/>
                    <a:pt x="1257" y="2530"/>
                  </a:cubicBezTo>
                  <a:lnTo>
                    <a:pt x="1257" y="2530"/>
                  </a:lnTo>
                  <a:cubicBezTo>
                    <a:pt x="955" y="2780"/>
                    <a:pt x="383" y="3399"/>
                    <a:pt x="1467" y="3857"/>
                  </a:cubicBezTo>
                  <a:cubicBezTo>
                    <a:pt x="1581" y="3905"/>
                    <a:pt x="1679" y="3926"/>
                    <a:pt x="1765" y="3926"/>
                  </a:cubicBezTo>
                  <a:cubicBezTo>
                    <a:pt x="2397" y="3926"/>
                    <a:pt x="2310" y="2772"/>
                    <a:pt x="2308" y="2736"/>
                  </a:cubicBezTo>
                  <a:lnTo>
                    <a:pt x="2308" y="2736"/>
                  </a:lnTo>
                  <a:cubicBezTo>
                    <a:pt x="2350" y="3267"/>
                    <a:pt x="2698" y="3724"/>
                    <a:pt x="3110" y="3724"/>
                  </a:cubicBezTo>
                  <a:cubicBezTo>
                    <a:pt x="3334" y="3724"/>
                    <a:pt x="3577" y="3588"/>
                    <a:pt x="3801" y="3255"/>
                  </a:cubicBezTo>
                  <a:cubicBezTo>
                    <a:pt x="4341" y="2451"/>
                    <a:pt x="3127" y="2217"/>
                    <a:pt x="3127" y="2217"/>
                  </a:cubicBezTo>
                  <a:lnTo>
                    <a:pt x="3127" y="2217"/>
                  </a:lnTo>
                  <a:cubicBezTo>
                    <a:pt x="3187" y="2223"/>
                    <a:pt x="3245" y="2226"/>
                    <a:pt x="3300" y="2226"/>
                  </a:cubicBezTo>
                  <a:cubicBezTo>
                    <a:pt x="4386" y="2226"/>
                    <a:pt x="4459" y="1057"/>
                    <a:pt x="3709" y="663"/>
                  </a:cubicBezTo>
                  <a:cubicBezTo>
                    <a:pt x="3545" y="578"/>
                    <a:pt x="3401" y="543"/>
                    <a:pt x="3274" y="543"/>
                  </a:cubicBezTo>
                  <a:cubicBezTo>
                    <a:pt x="2977" y="543"/>
                    <a:pt x="2775" y="735"/>
                    <a:pt x="2648" y="921"/>
                  </a:cubicBezTo>
                  <a:cubicBezTo>
                    <a:pt x="2778" y="410"/>
                    <a:pt x="2344" y="1"/>
                    <a:pt x="1907"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67"/>
            <p:cNvSpPr/>
            <p:nvPr/>
          </p:nvSpPr>
          <p:spPr>
            <a:xfrm>
              <a:off x="3051625" y="3924000"/>
              <a:ext cx="381166" cy="335700"/>
            </a:xfrm>
            <a:custGeom>
              <a:avLst/>
              <a:gdLst/>
              <a:ahLst/>
              <a:cxnLst/>
              <a:rect l="l" t="t" r="r" b="b"/>
              <a:pathLst>
                <a:path w="4459" h="3927" extrusionOk="0">
                  <a:moveTo>
                    <a:pt x="1907" y="0"/>
                  </a:moveTo>
                  <a:cubicBezTo>
                    <a:pt x="1639" y="0"/>
                    <a:pt x="1369" y="154"/>
                    <a:pt x="1228" y="534"/>
                  </a:cubicBezTo>
                  <a:cubicBezTo>
                    <a:pt x="1096" y="892"/>
                    <a:pt x="1172" y="1119"/>
                    <a:pt x="1288" y="1259"/>
                  </a:cubicBezTo>
                  <a:lnTo>
                    <a:pt x="1288" y="1259"/>
                  </a:lnTo>
                  <a:cubicBezTo>
                    <a:pt x="1159" y="1199"/>
                    <a:pt x="1034" y="1172"/>
                    <a:pt x="919" y="1172"/>
                  </a:cubicBezTo>
                  <a:cubicBezTo>
                    <a:pt x="352" y="1172"/>
                    <a:pt x="0" y="1823"/>
                    <a:pt x="302" y="2346"/>
                  </a:cubicBezTo>
                  <a:cubicBezTo>
                    <a:pt x="448" y="2601"/>
                    <a:pt x="631" y="2683"/>
                    <a:pt x="806" y="2683"/>
                  </a:cubicBezTo>
                  <a:cubicBezTo>
                    <a:pt x="979" y="2683"/>
                    <a:pt x="1144" y="2602"/>
                    <a:pt x="1257" y="2530"/>
                  </a:cubicBezTo>
                  <a:lnTo>
                    <a:pt x="1257" y="2530"/>
                  </a:lnTo>
                  <a:cubicBezTo>
                    <a:pt x="955" y="2779"/>
                    <a:pt x="382" y="3399"/>
                    <a:pt x="1465" y="3857"/>
                  </a:cubicBezTo>
                  <a:cubicBezTo>
                    <a:pt x="1579" y="3905"/>
                    <a:pt x="1678" y="3926"/>
                    <a:pt x="1763" y="3926"/>
                  </a:cubicBezTo>
                  <a:cubicBezTo>
                    <a:pt x="2392" y="3926"/>
                    <a:pt x="2311" y="2787"/>
                    <a:pt x="2307" y="2736"/>
                  </a:cubicBezTo>
                  <a:lnTo>
                    <a:pt x="2307" y="2736"/>
                  </a:lnTo>
                  <a:cubicBezTo>
                    <a:pt x="2350" y="3267"/>
                    <a:pt x="2696" y="3724"/>
                    <a:pt x="3108" y="3724"/>
                  </a:cubicBezTo>
                  <a:cubicBezTo>
                    <a:pt x="3332" y="3724"/>
                    <a:pt x="3575" y="3588"/>
                    <a:pt x="3799" y="3255"/>
                  </a:cubicBezTo>
                  <a:cubicBezTo>
                    <a:pt x="4340" y="2451"/>
                    <a:pt x="3127" y="2217"/>
                    <a:pt x="3127" y="2217"/>
                  </a:cubicBezTo>
                  <a:lnTo>
                    <a:pt x="3127" y="2217"/>
                  </a:lnTo>
                  <a:cubicBezTo>
                    <a:pt x="3187" y="2223"/>
                    <a:pt x="3245" y="2226"/>
                    <a:pt x="3300" y="2226"/>
                  </a:cubicBezTo>
                  <a:cubicBezTo>
                    <a:pt x="4387" y="2226"/>
                    <a:pt x="4459" y="1057"/>
                    <a:pt x="3710" y="663"/>
                  </a:cubicBezTo>
                  <a:cubicBezTo>
                    <a:pt x="3546" y="578"/>
                    <a:pt x="3402" y="543"/>
                    <a:pt x="3275" y="543"/>
                  </a:cubicBezTo>
                  <a:cubicBezTo>
                    <a:pt x="2977" y="543"/>
                    <a:pt x="2776" y="735"/>
                    <a:pt x="2650" y="921"/>
                  </a:cubicBezTo>
                  <a:lnTo>
                    <a:pt x="2650" y="921"/>
                  </a:lnTo>
                  <a:cubicBezTo>
                    <a:pt x="2777" y="410"/>
                    <a:pt x="2343" y="0"/>
                    <a:pt x="1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67"/>
            <p:cNvSpPr/>
            <p:nvPr/>
          </p:nvSpPr>
          <p:spPr>
            <a:xfrm>
              <a:off x="3211478" y="3989224"/>
              <a:ext cx="33851" cy="74799"/>
            </a:xfrm>
            <a:custGeom>
              <a:avLst/>
              <a:gdLst/>
              <a:ahLst/>
              <a:cxnLst/>
              <a:rect l="l" t="t" r="r" b="b"/>
              <a:pathLst>
                <a:path w="396" h="875" extrusionOk="0">
                  <a:moveTo>
                    <a:pt x="88" y="1"/>
                  </a:moveTo>
                  <a:cubicBezTo>
                    <a:pt x="44" y="1"/>
                    <a:pt x="0" y="47"/>
                    <a:pt x="30" y="98"/>
                  </a:cubicBezTo>
                  <a:cubicBezTo>
                    <a:pt x="31" y="102"/>
                    <a:pt x="255" y="495"/>
                    <a:pt x="265" y="812"/>
                  </a:cubicBezTo>
                  <a:cubicBezTo>
                    <a:pt x="266" y="847"/>
                    <a:pt x="294" y="875"/>
                    <a:pt x="330" y="875"/>
                  </a:cubicBezTo>
                  <a:lnTo>
                    <a:pt x="332" y="875"/>
                  </a:lnTo>
                  <a:cubicBezTo>
                    <a:pt x="368" y="875"/>
                    <a:pt x="396" y="844"/>
                    <a:pt x="394" y="808"/>
                  </a:cubicBezTo>
                  <a:cubicBezTo>
                    <a:pt x="384" y="461"/>
                    <a:pt x="151" y="51"/>
                    <a:pt x="142" y="34"/>
                  </a:cubicBezTo>
                  <a:cubicBezTo>
                    <a:pt x="128" y="10"/>
                    <a:pt x="108" y="1"/>
                    <a:pt x="8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67"/>
            <p:cNvSpPr/>
            <p:nvPr/>
          </p:nvSpPr>
          <p:spPr>
            <a:xfrm>
              <a:off x="3147109" y="4076418"/>
              <a:ext cx="72917" cy="18123"/>
            </a:xfrm>
            <a:custGeom>
              <a:avLst/>
              <a:gdLst/>
              <a:ahLst/>
              <a:cxnLst/>
              <a:rect l="l" t="t" r="r" b="b"/>
              <a:pathLst>
                <a:path w="853" h="212" extrusionOk="0">
                  <a:moveTo>
                    <a:pt x="763" y="0"/>
                  </a:moveTo>
                  <a:cubicBezTo>
                    <a:pt x="757" y="0"/>
                    <a:pt x="750" y="1"/>
                    <a:pt x="742" y="3"/>
                  </a:cubicBezTo>
                  <a:cubicBezTo>
                    <a:pt x="436" y="71"/>
                    <a:pt x="86" y="82"/>
                    <a:pt x="82" y="82"/>
                  </a:cubicBezTo>
                  <a:cubicBezTo>
                    <a:pt x="0" y="88"/>
                    <a:pt x="2" y="209"/>
                    <a:pt x="83" y="212"/>
                  </a:cubicBezTo>
                  <a:lnTo>
                    <a:pt x="86" y="212"/>
                  </a:lnTo>
                  <a:cubicBezTo>
                    <a:pt x="101" y="212"/>
                    <a:pt x="452" y="201"/>
                    <a:pt x="770" y="129"/>
                  </a:cubicBezTo>
                  <a:cubicBezTo>
                    <a:pt x="852" y="114"/>
                    <a:pt x="834" y="0"/>
                    <a:pt x="76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67"/>
            <p:cNvSpPr/>
            <p:nvPr/>
          </p:nvSpPr>
          <p:spPr>
            <a:xfrm>
              <a:off x="3193869" y="4106936"/>
              <a:ext cx="50178" cy="61720"/>
            </a:xfrm>
            <a:custGeom>
              <a:avLst/>
              <a:gdLst/>
              <a:ahLst/>
              <a:cxnLst/>
              <a:rect l="l" t="t" r="r" b="b"/>
              <a:pathLst>
                <a:path w="587" h="722" extrusionOk="0">
                  <a:moveTo>
                    <a:pt x="503" y="0"/>
                  </a:moveTo>
                  <a:cubicBezTo>
                    <a:pt x="480" y="0"/>
                    <a:pt x="457" y="12"/>
                    <a:pt x="445" y="41"/>
                  </a:cubicBezTo>
                  <a:cubicBezTo>
                    <a:pt x="320" y="340"/>
                    <a:pt x="46" y="607"/>
                    <a:pt x="43" y="610"/>
                  </a:cubicBezTo>
                  <a:cubicBezTo>
                    <a:pt x="0" y="650"/>
                    <a:pt x="30" y="721"/>
                    <a:pt x="87" y="721"/>
                  </a:cubicBezTo>
                  <a:cubicBezTo>
                    <a:pt x="105" y="721"/>
                    <a:pt x="121" y="714"/>
                    <a:pt x="133" y="704"/>
                  </a:cubicBezTo>
                  <a:cubicBezTo>
                    <a:pt x="145" y="692"/>
                    <a:pt x="429" y="415"/>
                    <a:pt x="566" y="90"/>
                  </a:cubicBezTo>
                  <a:cubicBezTo>
                    <a:pt x="586" y="39"/>
                    <a:pt x="544" y="0"/>
                    <a:pt x="50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67"/>
            <p:cNvSpPr/>
            <p:nvPr/>
          </p:nvSpPr>
          <p:spPr>
            <a:xfrm>
              <a:off x="3263965" y="4105996"/>
              <a:ext cx="54196" cy="58301"/>
            </a:xfrm>
            <a:custGeom>
              <a:avLst/>
              <a:gdLst/>
              <a:ahLst/>
              <a:cxnLst/>
              <a:rect l="l" t="t" r="r" b="b"/>
              <a:pathLst>
                <a:path w="634" h="682" extrusionOk="0">
                  <a:moveTo>
                    <a:pt x="93" y="0"/>
                  </a:moveTo>
                  <a:cubicBezTo>
                    <a:pt x="43" y="0"/>
                    <a:pt x="1" y="64"/>
                    <a:pt x="46" y="112"/>
                  </a:cubicBezTo>
                  <a:cubicBezTo>
                    <a:pt x="50" y="115"/>
                    <a:pt x="359" y="435"/>
                    <a:pt x="497" y="652"/>
                  </a:cubicBezTo>
                  <a:cubicBezTo>
                    <a:pt x="509" y="671"/>
                    <a:pt x="529" y="681"/>
                    <a:pt x="552" y="681"/>
                  </a:cubicBezTo>
                  <a:cubicBezTo>
                    <a:pt x="603" y="681"/>
                    <a:pt x="633" y="625"/>
                    <a:pt x="605" y="582"/>
                  </a:cubicBezTo>
                  <a:cubicBezTo>
                    <a:pt x="461" y="355"/>
                    <a:pt x="152" y="34"/>
                    <a:pt x="139" y="21"/>
                  </a:cubicBezTo>
                  <a:cubicBezTo>
                    <a:pt x="125" y="6"/>
                    <a:pt x="108" y="0"/>
                    <a:pt x="9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67"/>
            <p:cNvSpPr/>
            <p:nvPr/>
          </p:nvSpPr>
          <p:spPr>
            <a:xfrm>
              <a:off x="3268581" y="4026666"/>
              <a:ext cx="74284" cy="40947"/>
            </a:xfrm>
            <a:custGeom>
              <a:avLst/>
              <a:gdLst/>
              <a:ahLst/>
              <a:cxnLst/>
              <a:rect l="l" t="t" r="r" b="b"/>
              <a:pathLst>
                <a:path w="869" h="479" extrusionOk="0">
                  <a:moveTo>
                    <a:pt x="775" y="1"/>
                  </a:moveTo>
                  <a:cubicBezTo>
                    <a:pt x="765" y="1"/>
                    <a:pt x="755" y="3"/>
                    <a:pt x="745" y="8"/>
                  </a:cubicBezTo>
                  <a:cubicBezTo>
                    <a:pt x="360" y="191"/>
                    <a:pt x="62" y="355"/>
                    <a:pt x="59" y="357"/>
                  </a:cubicBezTo>
                  <a:cubicBezTo>
                    <a:pt x="1" y="389"/>
                    <a:pt x="23" y="478"/>
                    <a:pt x="90" y="478"/>
                  </a:cubicBezTo>
                  <a:cubicBezTo>
                    <a:pt x="101" y="478"/>
                    <a:pt x="111" y="476"/>
                    <a:pt x="121" y="470"/>
                  </a:cubicBezTo>
                  <a:cubicBezTo>
                    <a:pt x="125" y="469"/>
                    <a:pt x="420" y="306"/>
                    <a:pt x="801" y="125"/>
                  </a:cubicBezTo>
                  <a:cubicBezTo>
                    <a:pt x="869" y="93"/>
                    <a:pt x="836" y="1"/>
                    <a:pt x="77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67"/>
            <p:cNvSpPr/>
            <p:nvPr/>
          </p:nvSpPr>
          <p:spPr>
            <a:xfrm>
              <a:off x="3204554" y="4034189"/>
              <a:ext cx="92321" cy="92238"/>
            </a:xfrm>
            <a:custGeom>
              <a:avLst/>
              <a:gdLst/>
              <a:ahLst/>
              <a:cxnLst/>
              <a:rect l="l" t="t" r="r" b="b"/>
              <a:pathLst>
                <a:path w="1080" h="1079" extrusionOk="0">
                  <a:moveTo>
                    <a:pt x="540" y="0"/>
                  </a:moveTo>
                  <a:cubicBezTo>
                    <a:pt x="243" y="0"/>
                    <a:pt x="1" y="242"/>
                    <a:pt x="1" y="540"/>
                  </a:cubicBezTo>
                  <a:cubicBezTo>
                    <a:pt x="1" y="838"/>
                    <a:pt x="243" y="1079"/>
                    <a:pt x="540" y="1079"/>
                  </a:cubicBezTo>
                  <a:cubicBezTo>
                    <a:pt x="838" y="1079"/>
                    <a:pt x="1080" y="838"/>
                    <a:pt x="1080" y="540"/>
                  </a:cubicBezTo>
                  <a:cubicBezTo>
                    <a:pt x="1080" y="242"/>
                    <a:pt x="838" y="0"/>
                    <a:pt x="5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0"/>
        <p:cNvGrpSpPr/>
        <p:nvPr/>
      </p:nvGrpSpPr>
      <p:grpSpPr>
        <a:xfrm>
          <a:off x="0" y="0"/>
          <a:ext cx="0" cy="0"/>
          <a:chOff x="0" y="0"/>
          <a:chExt cx="0" cy="0"/>
        </a:xfrm>
      </p:grpSpPr>
      <p:sp>
        <p:nvSpPr>
          <p:cNvPr id="2721" name="Google Shape;2721;p54"/>
          <p:cNvSpPr txBox="1">
            <a:spLocks noGrp="1"/>
          </p:cNvSpPr>
          <p:nvPr>
            <p:ph type="subTitle" idx="1"/>
          </p:nvPr>
        </p:nvSpPr>
        <p:spPr>
          <a:xfrm flipH="1">
            <a:off x="1449149" y="3922500"/>
            <a:ext cx="3492243"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dirty="0"/>
              <a:t>Wie feiern wir das Osterfest?</a:t>
            </a:r>
            <a:endParaRPr dirty="0"/>
          </a:p>
        </p:txBody>
      </p:sp>
      <p:sp>
        <p:nvSpPr>
          <p:cNvPr id="2722" name="Google Shape;2722;p54"/>
          <p:cNvSpPr txBox="1">
            <a:spLocks noGrp="1"/>
          </p:cNvSpPr>
          <p:nvPr>
            <p:ph type="ctrTitle"/>
          </p:nvPr>
        </p:nvSpPr>
        <p:spPr>
          <a:xfrm flipH="1">
            <a:off x="1321200" y="2746694"/>
            <a:ext cx="3929030" cy="1292631"/>
          </a:xfrm>
          <a:prstGeom prst="rect">
            <a:avLst/>
          </a:prstGeom>
        </p:spPr>
        <p:txBody>
          <a:bodyPr spcFirstLastPara="1" wrap="square" lIns="91425" tIns="91425" rIns="91425" bIns="91425" anchor="b" anchorCtr="0">
            <a:spAutoFit/>
          </a:bodyPr>
          <a:lstStyle/>
          <a:p>
            <a:pPr marL="0" lvl="0" indent="0" algn="ctr" rtl="0">
              <a:spcBef>
                <a:spcPts val="0"/>
              </a:spcBef>
              <a:spcAft>
                <a:spcPts val="0"/>
              </a:spcAft>
              <a:buNone/>
            </a:pPr>
            <a:r>
              <a:rPr lang="de" dirty="0"/>
              <a:t>Die wichtigsten Bräuche</a:t>
            </a:r>
            <a:endParaRPr dirty="0"/>
          </a:p>
        </p:txBody>
      </p:sp>
      <p:sp>
        <p:nvSpPr>
          <p:cNvPr id="2723" name="Google Shape;2723;p54"/>
          <p:cNvSpPr/>
          <p:nvPr/>
        </p:nvSpPr>
        <p:spPr>
          <a:xfrm flipH="1">
            <a:off x="1375002" y="676949"/>
            <a:ext cx="2614195" cy="2069383"/>
          </a:xfrm>
          <a:custGeom>
            <a:avLst/>
            <a:gdLst/>
            <a:ahLst/>
            <a:cxnLst/>
            <a:rect l="l" t="t" r="r" b="b"/>
            <a:pathLst>
              <a:path w="9256" h="7327" extrusionOk="0">
                <a:moveTo>
                  <a:pt x="2912" y="1"/>
                </a:moveTo>
                <a:cubicBezTo>
                  <a:pt x="1723" y="1"/>
                  <a:pt x="644" y="119"/>
                  <a:pt x="454" y="526"/>
                </a:cubicBezTo>
                <a:cubicBezTo>
                  <a:pt x="1" y="1495"/>
                  <a:pt x="66" y="5152"/>
                  <a:pt x="390" y="5450"/>
                </a:cubicBezTo>
                <a:cubicBezTo>
                  <a:pt x="713" y="5748"/>
                  <a:pt x="3043" y="5748"/>
                  <a:pt x="3237" y="6046"/>
                </a:cubicBezTo>
                <a:cubicBezTo>
                  <a:pt x="3431" y="6344"/>
                  <a:pt x="3043" y="7166"/>
                  <a:pt x="3237" y="7314"/>
                </a:cubicBezTo>
                <a:cubicBezTo>
                  <a:pt x="3248" y="7323"/>
                  <a:pt x="3262" y="7327"/>
                  <a:pt x="3281" y="7327"/>
                </a:cubicBezTo>
                <a:cubicBezTo>
                  <a:pt x="3592" y="7327"/>
                  <a:pt x="4942" y="6190"/>
                  <a:pt x="5308" y="6121"/>
                </a:cubicBezTo>
                <a:cubicBezTo>
                  <a:pt x="5696" y="6047"/>
                  <a:pt x="7121" y="5897"/>
                  <a:pt x="7444" y="5823"/>
                </a:cubicBezTo>
                <a:cubicBezTo>
                  <a:pt x="7768" y="5748"/>
                  <a:pt x="9255" y="302"/>
                  <a:pt x="6408" y="227"/>
                </a:cubicBezTo>
                <a:cubicBezTo>
                  <a:pt x="6408" y="227"/>
                  <a:pt x="4555" y="1"/>
                  <a:pt x="2912"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54"/>
          <p:cNvSpPr txBox="1">
            <a:spLocks noGrp="1"/>
          </p:cNvSpPr>
          <p:nvPr>
            <p:ph type="title" idx="2"/>
          </p:nvPr>
        </p:nvSpPr>
        <p:spPr>
          <a:xfrm flipH="1">
            <a:off x="1875800" y="818450"/>
            <a:ext cx="1947600" cy="147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a:t>02</a:t>
            </a:r>
            <a:endParaRPr/>
          </a:p>
        </p:txBody>
      </p:sp>
      <p:grpSp>
        <p:nvGrpSpPr>
          <p:cNvPr id="2725" name="Google Shape;2725;p54"/>
          <p:cNvGrpSpPr/>
          <p:nvPr/>
        </p:nvGrpSpPr>
        <p:grpSpPr>
          <a:xfrm>
            <a:off x="5586675" y="1654475"/>
            <a:ext cx="2144708" cy="2687244"/>
            <a:chOff x="5290350" y="1352075"/>
            <a:chExt cx="2144708" cy="2687244"/>
          </a:xfrm>
        </p:grpSpPr>
        <p:sp>
          <p:nvSpPr>
            <p:cNvPr id="2726" name="Google Shape;2726;p54"/>
            <p:cNvSpPr/>
            <p:nvPr/>
          </p:nvSpPr>
          <p:spPr>
            <a:xfrm>
              <a:off x="5290447" y="1352075"/>
              <a:ext cx="2144542" cy="2687232"/>
            </a:xfrm>
            <a:custGeom>
              <a:avLst/>
              <a:gdLst/>
              <a:ahLst/>
              <a:cxnLst/>
              <a:rect l="l" t="t" r="r" b="b"/>
              <a:pathLst>
                <a:path w="22099" h="27692" extrusionOk="0">
                  <a:moveTo>
                    <a:pt x="15485" y="4103"/>
                  </a:moveTo>
                  <a:cubicBezTo>
                    <a:pt x="15507" y="4122"/>
                    <a:pt x="15530" y="4141"/>
                    <a:pt x="15553" y="4159"/>
                  </a:cubicBezTo>
                  <a:cubicBezTo>
                    <a:pt x="15550" y="4162"/>
                    <a:pt x="15546" y="4165"/>
                    <a:pt x="15544" y="4166"/>
                  </a:cubicBezTo>
                  <a:cubicBezTo>
                    <a:pt x="15524" y="4143"/>
                    <a:pt x="15503" y="4122"/>
                    <a:pt x="15485" y="4103"/>
                  </a:cubicBezTo>
                  <a:close/>
                  <a:moveTo>
                    <a:pt x="4988" y="7390"/>
                  </a:moveTo>
                  <a:cubicBezTo>
                    <a:pt x="6120" y="7390"/>
                    <a:pt x="6849" y="7942"/>
                    <a:pt x="7317" y="8676"/>
                  </a:cubicBezTo>
                  <a:cubicBezTo>
                    <a:pt x="7201" y="8652"/>
                    <a:pt x="7083" y="8639"/>
                    <a:pt x="6966" y="8639"/>
                  </a:cubicBezTo>
                  <a:cubicBezTo>
                    <a:pt x="6869" y="8639"/>
                    <a:pt x="6772" y="8648"/>
                    <a:pt x="6677" y="8664"/>
                  </a:cubicBezTo>
                  <a:cubicBezTo>
                    <a:pt x="6664" y="8636"/>
                    <a:pt x="6638" y="8622"/>
                    <a:pt x="6612" y="8622"/>
                  </a:cubicBezTo>
                  <a:cubicBezTo>
                    <a:pt x="6583" y="8622"/>
                    <a:pt x="6555" y="8639"/>
                    <a:pt x="6544" y="8670"/>
                  </a:cubicBezTo>
                  <a:lnTo>
                    <a:pt x="6538" y="8693"/>
                  </a:lnTo>
                  <a:cubicBezTo>
                    <a:pt x="6052" y="8812"/>
                    <a:pt x="5575" y="9120"/>
                    <a:pt x="5222" y="9594"/>
                  </a:cubicBezTo>
                  <a:cubicBezTo>
                    <a:pt x="5078" y="9785"/>
                    <a:pt x="4963" y="9996"/>
                    <a:pt x="4877" y="10219"/>
                  </a:cubicBezTo>
                  <a:cubicBezTo>
                    <a:pt x="4848" y="10092"/>
                    <a:pt x="4808" y="9968"/>
                    <a:pt x="4758" y="9846"/>
                  </a:cubicBezTo>
                  <a:cubicBezTo>
                    <a:pt x="4757" y="9833"/>
                    <a:pt x="4752" y="9821"/>
                    <a:pt x="4744" y="9810"/>
                  </a:cubicBezTo>
                  <a:cubicBezTo>
                    <a:pt x="4679" y="9659"/>
                    <a:pt x="4601" y="9516"/>
                    <a:pt x="4510" y="9381"/>
                  </a:cubicBezTo>
                  <a:cubicBezTo>
                    <a:pt x="4087" y="8754"/>
                    <a:pt x="3448" y="8384"/>
                    <a:pt x="2835" y="8344"/>
                  </a:cubicBezTo>
                  <a:cubicBezTo>
                    <a:pt x="3244" y="7846"/>
                    <a:pt x="3822" y="7480"/>
                    <a:pt x="4639" y="7407"/>
                  </a:cubicBezTo>
                  <a:cubicBezTo>
                    <a:pt x="4760" y="7395"/>
                    <a:pt x="4876" y="7390"/>
                    <a:pt x="4988" y="7390"/>
                  </a:cubicBezTo>
                  <a:close/>
                  <a:moveTo>
                    <a:pt x="4784" y="11472"/>
                  </a:moveTo>
                  <a:cubicBezTo>
                    <a:pt x="4786" y="11484"/>
                    <a:pt x="4790" y="11496"/>
                    <a:pt x="4793" y="11508"/>
                  </a:cubicBezTo>
                  <a:lnTo>
                    <a:pt x="4766" y="11509"/>
                  </a:lnTo>
                  <a:cubicBezTo>
                    <a:pt x="4773" y="11496"/>
                    <a:pt x="4778" y="11484"/>
                    <a:pt x="4784" y="11472"/>
                  </a:cubicBezTo>
                  <a:close/>
                  <a:moveTo>
                    <a:pt x="8126" y="11485"/>
                  </a:moveTo>
                  <a:cubicBezTo>
                    <a:pt x="8127" y="11504"/>
                    <a:pt x="8128" y="11524"/>
                    <a:pt x="8130" y="11543"/>
                  </a:cubicBezTo>
                  <a:lnTo>
                    <a:pt x="8091" y="11540"/>
                  </a:lnTo>
                  <a:cubicBezTo>
                    <a:pt x="8103" y="11521"/>
                    <a:pt x="8115" y="11504"/>
                    <a:pt x="8126" y="11485"/>
                  </a:cubicBezTo>
                  <a:close/>
                  <a:moveTo>
                    <a:pt x="18957" y="0"/>
                  </a:moveTo>
                  <a:cubicBezTo>
                    <a:pt x="17621" y="0"/>
                    <a:pt x="16499" y="2399"/>
                    <a:pt x="16054" y="3500"/>
                  </a:cubicBezTo>
                  <a:cubicBezTo>
                    <a:pt x="15689" y="3282"/>
                    <a:pt x="15278" y="3150"/>
                    <a:pt x="14832" y="3143"/>
                  </a:cubicBezTo>
                  <a:cubicBezTo>
                    <a:pt x="14553" y="2829"/>
                    <a:pt x="14155" y="2542"/>
                    <a:pt x="13629" y="2542"/>
                  </a:cubicBezTo>
                  <a:cubicBezTo>
                    <a:pt x="13428" y="2542"/>
                    <a:pt x="13207" y="2585"/>
                    <a:pt x="12968" y="2684"/>
                  </a:cubicBezTo>
                  <a:cubicBezTo>
                    <a:pt x="12087" y="3049"/>
                    <a:pt x="11775" y="3692"/>
                    <a:pt x="11833" y="4233"/>
                  </a:cubicBezTo>
                  <a:cubicBezTo>
                    <a:pt x="11641" y="4355"/>
                    <a:pt x="11464" y="4476"/>
                    <a:pt x="11298" y="4601"/>
                  </a:cubicBezTo>
                  <a:cubicBezTo>
                    <a:pt x="11184" y="4181"/>
                    <a:pt x="10875" y="3647"/>
                    <a:pt x="10088" y="3202"/>
                  </a:cubicBezTo>
                  <a:cubicBezTo>
                    <a:pt x="9771" y="3023"/>
                    <a:pt x="9486" y="2955"/>
                    <a:pt x="9223" y="2955"/>
                  </a:cubicBezTo>
                  <a:cubicBezTo>
                    <a:pt x="8444" y="2955"/>
                    <a:pt x="7867" y="3546"/>
                    <a:pt x="7256" y="3546"/>
                  </a:cubicBezTo>
                  <a:cubicBezTo>
                    <a:pt x="7058" y="3546"/>
                    <a:pt x="6856" y="3484"/>
                    <a:pt x="6643" y="3320"/>
                  </a:cubicBezTo>
                  <a:cubicBezTo>
                    <a:pt x="6425" y="3152"/>
                    <a:pt x="6251" y="3081"/>
                    <a:pt x="6119" y="3081"/>
                  </a:cubicBezTo>
                  <a:cubicBezTo>
                    <a:pt x="5639" y="3081"/>
                    <a:pt x="5696" y="4001"/>
                    <a:pt x="6157" y="4566"/>
                  </a:cubicBezTo>
                  <a:cubicBezTo>
                    <a:pt x="5949" y="4402"/>
                    <a:pt x="5703" y="4237"/>
                    <a:pt x="5568" y="4237"/>
                  </a:cubicBezTo>
                  <a:cubicBezTo>
                    <a:pt x="5494" y="4237"/>
                    <a:pt x="5453" y="4287"/>
                    <a:pt x="5471" y="4413"/>
                  </a:cubicBezTo>
                  <a:cubicBezTo>
                    <a:pt x="5571" y="5122"/>
                    <a:pt x="5391" y="6349"/>
                    <a:pt x="7044" y="6669"/>
                  </a:cubicBezTo>
                  <a:cubicBezTo>
                    <a:pt x="7181" y="6695"/>
                    <a:pt x="7317" y="6707"/>
                    <a:pt x="7452" y="6707"/>
                  </a:cubicBezTo>
                  <a:cubicBezTo>
                    <a:pt x="8460" y="6707"/>
                    <a:pt x="9414" y="6044"/>
                    <a:pt x="10077" y="5792"/>
                  </a:cubicBezTo>
                  <a:lnTo>
                    <a:pt x="10077" y="5792"/>
                  </a:lnTo>
                  <a:cubicBezTo>
                    <a:pt x="9334" y="6786"/>
                    <a:pt x="9188" y="7800"/>
                    <a:pt x="9354" y="8663"/>
                  </a:cubicBezTo>
                  <a:cubicBezTo>
                    <a:pt x="9437" y="9110"/>
                    <a:pt x="9622" y="9531"/>
                    <a:pt x="9893" y="9894"/>
                  </a:cubicBezTo>
                  <a:cubicBezTo>
                    <a:pt x="9877" y="9878"/>
                    <a:pt x="9860" y="9871"/>
                    <a:pt x="9842" y="9871"/>
                  </a:cubicBezTo>
                  <a:cubicBezTo>
                    <a:pt x="9791" y="9871"/>
                    <a:pt x="9745" y="9932"/>
                    <a:pt x="9785" y="9985"/>
                  </a:cubicBezTo>
                  <a:cubicBezTo>
                    <a:pt x="10286" y="10619"/>
                    <a:pt x="10934" y="10898"/>
                    <a:pt x="11456" y="11020"/>
                  </a:cubicBezTo>
                  <a:cubicBezTo>
                    <a:pt x="11604" y="11075"/>
                    <a:pt x="11756" y="11119"/>
                    <a:pt x="11909" y="11156"/>
                  </a:cubicBezTo>
                  <a:cubicBezTo>
                    <a:pt x="11839" y="11338"/>
                    <a:pt x="11744" y="11504"/>
                    <a:pt x="11616" y="11580"/>
                  </a:cubicBezTo>
                  <a:cubicBezTo>
                    <a:pt x="11588" y="11451"/>
                    <a:pt x="11499" y="11363"/>
                    <a:pt x="11268" y="11363"/>
                  </a:cubicBezTo>
                  <a:cubicBezTo>
                    <a:pt x="11211" y="11363"/>
                    <a:pt x="11146" y="11368"/>
                    <a:pt x="11071" y="11380"/>
                  </a:cubicBezTo>
                  <a:cubicBezTo>
                    <a:pt x="10678" y="11342"/>
                    <a:pt x="10095" y="11311"/>
                    <a:pt x="9658" y="11311"/>
                  </a:cubicBezTo>
                  <a:cubicBezTo>
                    <a:pt x="9373" y="11311"/>
                    <a:pt x="9151" y="11324"/>
                    <a:pt x="9085" y="11357"/>
                  </a:cubicBezTo>
                  <a:cubicBezTo>
                    <a:pt x="9071" y="11363"/>
                    <a:pt x="9053" y="11396"/>
                    <a:pt x="9032" y="11448"/>
                  </a:cubicBezTo>
                  <a:cubicBezTo>
                    <a:pt x="9012" y="10075"/>
                    <a:pt x="8618" y="6570"/>
                    <a:pt x="5126" y="6312"/>
                  </a:cubicBezTo>
                  <a:cubicBezTo>
                    <a:pt x="5012" y="6303"/>
                    <a:pt x="4901" y="6299"/>
                    <a:pt x="4793" y="6299"/>
                  </a:cubicBezTo>
                  <a:cubicBezTo>
                    <a:pt x="775" y="6299"/>
                    <a:pt x="787" y="11960"/>
                    <a:pt x="787" y="11960"/>
                  </a:cubicBezTo>
                  <a:lnTo>
                    <a:pt x="791" y="11960"/>
                  </a:lnTo>
                  <a:cubicBezTo>
                    <a:pt x="747" y="12103"/>
                    <a:pt x="721" y="12285"/>
                    <a:pt x="712" y="12489"/>
                  </a:cubicBezTo>
                  <a:cubicBezTo>
                    <a:pt x="510" y="12502"/>
                    <a:pt x="362" y="12522"/>
                    <a:pt x="362" y="12522"/>
                  </a:cubicBezTo>
                  <a:cubicBezTo>
                    <a:pt x="241" y="12522"/>
                    <a:pt x="1" y="13092"/>
                    <a:pt x="181" y="13783"/>
                  </a:cubicBezTo>
                  <a:cubicBezTo>
                    <a:pt x="285" y="14184"/>
                    <a:pt x="602" y="14331"/>
                    <a:pt x="891" y="14367"/>
                  </a:cubicBezTo>
                  <a:cubicBezTo>
                    <a:pt x="1005" y="14941"/>
                    <a:pt x="1145" y="15390"/>
                    <a:pt x="1240" y="15439"/>
                  </a:cubicBezTo>
                  <a:cubicBezTo>
                    <a:pt x="1362" y="15503"/>
                    <a:pt x="2849" y="15521"/>
                    <a:pt x="4467" y="15521"/>
                  </a:cubicBezTo>
                  <a:cubicBezTo>
                    <a:pt x="5370" y="15521"/>
                    <a:pt x="6315" y="15515"/>
                    <a:pt x="7086" y="15509"/>
                  </a:cubicBezTo>
                  <a:cubicBezTo>
                    <a:pt x="7099" y="15526"/>
                    <a:pt x="7114" y="15541"/>
                    <a:pt x="7132" y="15553"/>
                  </a:cubicBezTo>
                  <a:cubicBezTo>
                    <a:pt x="7381" y="15727"/>
                    <a:pt x="7730" y="15681"/>
                    <a:pt x="8170" y="15767"/>
                  </a:cubicBezTo>
                  <a:cubicBezTo>
                    <a:pt x="8096" y="16283"/>
                    <a:pt x="8040" y="16755"/>
                    <a:pt x="8016" y="17120"/>
                  </a:cubicBezTo>
                  <a:cubicBezTo>
                    <a:pt x="7848" y="17450"/>
                    <a:pt x="6721" y="19697"/>
                    <a:pt x="7080" y="20124"/>
                  </a:cubicBezTo>
                  <a:cubicBezTo>
                    <a:pt x="7189" y="20252"/>
                    <a:pt x="7527" y="20388"/>
                    <a:pt x="7983" y="20518"/>
                  </a:cubicBezTo>
                  <a:cubicBezTo>
                    <a:pt x="7890" y="21066"/>
                    <a:pt x="7790" y="21676"/>
                    <a:pt x="7705" y="22237"/>
                  </a:cubicBezTo>
                  <a:cubicBezTo>
                    <a:pt x="7691" y="22238"/>
                    <a:pt x="7679" y="22245"/>
                    <a:pt x="7668" y="22253"/>
                  </a:cubicBezTo>
                  <a:cubicBezTo>
                    <a:pt x="7640" y="22280"/>
                    <a:pt x="7638" y="22325"/>
                    <a:pt x="7664" y="22353"/>
                  </a:cubicBezTo>
                  <a:cubicBezTo>
                    <a:pt x="7671" y="22361"/>
                    <a:pt x="7678" y="22368"/>
                    <a:pt x="7685" y="22375"/>
                  </a:cubicBezTo>
                  <a:cubicBezTo>
                    <a:pt x="7596" y="22970"/>
                    <a:pt x="7528" y="23499"/>
                    <a:pt x="7508" y="23821"/>
                  </a:cubicBezTo>
                  <a:cubicBezTo>
                    <a:pt x="7453" y="23832"/>
                    <a:pt x="7417" y="23845"/>
                    <a:pt x="7404" y="23864"/>
                  </a:cubicBezTo>
                  <a:cubicBezTo>
                    <a:pt x="7277" y="24031"/>
                    <a:pt x="7350" y="25845"/>
                    <a:pt x="7350" y="25845"/>
                  </a:cubicBezTo>
                  <a:lnTo>
                    <a:pt x="7394" y="25853"/>
                  </a:lnTo>
                  <a:cubicBezTo>
                    <a:pt x="7345" y="25885"/>
                    <a:pt x="7271" y="25933"/>
                    <a:pt x="7181" y="25993"/>
                  </a:cubicBezTo>
                  <a:cubicBezTo>
                    <a:pt x="7170" y="25992"/>
                    <a:pt x="7159" y="25989"/>
                    <a:pt x="7147" y="25988"/>
                  </a:cubicBezTo>
                  <a:cubicBezTo>
                    <a:pt x="7144" y="25988"/>
                    <a:pt x="7140" y="25987"/>
                    <a:pt x="7137" y="25987"/>
                  </a:cubicBezTo>
                  <a:cubicBezTo>
                    <a:pt x="7102" y="25987"/>
                    <a:pt x="7072" y="26013"/>
                    <a:pt x="7067" y="26048"/>
                  </a:cubicBezTo>
                  <a:cubicBezTo>
                    <a:pt x="7067" y="26055"/>
                    <a:pt x="7067" y="26062"/>
                    <a:pt x="7067" y="26068"/>
                  </a:cubicBezTo>
                  <a:cubicBezTo>
                    <a:pt x="6929" y="26161"/>
                    <a:pt x="6769" y="26272"/>
                    <a:pt x="6607" y="26392"/>
                  </a:cubicBezTo>
                  <a:cubicBezTo>
                    <a:pt x="6600" y="26392"/>
                    <a:pt x="6593" y="26391"/>
                    <a:pt x="6586" y="26391"/>
                  </a:cubicBezTo>
                  <a:cubicBezTo>
                    <a:pt x="6566" y="26391"/>
                    <a:pt x="6547" y="26393"/>
                    <a:pt x="6528" y="26395"/>
                  </a:cubicBezTo>
                  <a:cubicBezTo>
                    <a:pt x="6489" y="26399"/>
                    <a:pt x="6461" y="26435"/>
                    <a:pt x="6465" y="26473"/>
                  </a:cubicBezTo>
                  <a:cubicBezTo>
                    <a:pt x="6465" y="26480"/>
                    <a:pt x="6468" y="26487"/>
                    <a:pt x="6471" y="26493"/>
                  </a:cubicBezTo>
                  <a:cubicBezTo>
                    <a:pt x="6020" y="26841"/>
                    <a:pt x="5611" y="27229"/>
                    <a:pt x="5745" y="27429"/>
                  </a:cubicBezTo>
                  <a:cubicBezTo>
                    <a:pt x="5870" y="27618"/>
                    <a:pt x="6701" y="27692"/>
                    <a:pt x="7531" y="27692"/>
                  </a:cubicBezTo>
                  <a:cubicBezTo>
                    <a:pt x="8361" y="27692"/>
                    <a:pt x="9192" y="27618"/>
                    <a:pt x="9318" y="27513"/>
                  </a:cubicBezTo>
                  <a:cubicBezTo>
                    <a:pt x="9535" y="27333"/>
                    <a:pt x="9507" y="26284"/>
                    <a:pt x="9495" y="25991"/>
                  </a:cubicBezTo>
                  <a:cubicBezTo>
                    <a:pt x="9501" y="25985"/>
                    <a:pt x="9505" y="25977"/>
                    <a:pt x="9509" y="25969"/>
                  </a:cubicBezTo>
                  <a:cubicBezTo>
                    <a:pt x="9585" y="25737"/>
                    <a:pt x="10081" y="24222"/>
                    <a:pt x="9866" y="23913"/>
                  </a:cubicBezTo>
                  <a:cubicBezTo>
                    <a:pt x="10041" y="23383"/>
                    <a:pt x="10215" y="22082"/>
                    <a:pt x="10379" y="21009"/>
                  </a:cubicBezTo>
                  <a:cubicBezTo>
                    <a:pt x="11031" y="21107"/>
                    <a:pt x="11627" y="21173"/>
                    <a:pt x="12000" y="21184"/>
                  </a:cubicBezTo>
                  <a:cubicBezTo>
                    <a:pt x="12019" y="21184"/>
                    <a:pt x="12038" y="21185"/>
                    <a:pt x="12057" y="21185"/>
                  </a:cubicBezTo>
                  <a:cubicBezTo>
                    <a:pt x="12201" y="21185"/>
                    <a:pt x="12367" y="21168"/>
                    <a:pt x="12549" y="21140"/>
                  </a:cubicBezTo>
                  <a:cubicBezTo>
                    <a:pt x="12826" y="22176"/>
                    <a:pt x="13180" y="23242"/>
                    <a:pt x="13488" y="23371"/>
                  </a:cubicBezTo>
                  <a:cubicBezTo>
                    <a:pt x="13647" y="23438"/>
                    <a:pt x="13954" y="23523"/>
                    <a:pt x="14323" y="23606"/>
                  </a:cubicBezTo>
                  <a:cubicBezTo>
                    <a:pt x="14334" y="23617"/>
                    <a:pt x="14348" y="23625"/>
                    <a:pt x="14363" y="23626"/>
                  </a:cubicBezTo>
                  <a:lnTo>
                    <a:pt x="14371" y="23626"/>
                  </a:lnTo>
                  <a:cubicBezTo>
                    <a:pt x="14379" y="23626"/>
                    <a:pt x="14387" y="23625"/>
                    <a:pt x="14394" y="23622"/>
                  </a:cubicBezTo>
                  <a:cubicBezTo>
                    <a:pt x="14974" y="23752"/>
                    <a:pt x="15688" y="23873"/>
                    <a:pt x="16223" y="23912"/>
                  </a:cubicBezTo>
                  <a:cubicBezTo>
                    <a:pt x="16227" y="23923"/>
                    <a:pt x="16233" y="23933"/>
                    <a:pt x="16241" y="23941"/>
                  </a:cubicBezTo>
                  <a:cubicBezTo>
                    <a:pt x="16373" y="24047"/>
                    <a:pt x="17571" y="24057"/>
                    <a:pt x="18037" y="24057"/>
                  </a:cubicBezTo>
                  <a:cubicBezTo>
                    <a:pt x="18151" y="24057"/>
                    <a:pt x="18221" y="24056"/>
                    <a:pt x="18221" y="24056"/>
                  </a:cubicBezTo>
                  <a:cubicBezTo>
                    <a:pt x="18221" y="24056"/>
                    <a:pt x="18225" y="24040"/>
                    <a:pt x="18231" y="24012"/>
                  </a:cubicBezTo>
                  <a:cubicBezTo>
                    <a:pt x="18261" y="24063"/>
                    <a:pt x="18307" y="24138"/>
                    <a:pt x="18364" y="24230"/>
                  </a:cubicBezTo>
                  <a:cubicBezTo>
                    <a:pt x="18362" y="24241"/>
                    <a:pt x="18359" y="24252"/>
                    <a:pt x="18358" y="24264"/>
                  </a:cubicBezTo>
                  <a:cubicBezTo>
                    <a:pt x="18351" y="24302"/>
                    <a:pt x="18378" y="24340"/>
                    <a:pt x="18415" y="24345"/>
                  </a:cubicBezTo>
                  <a:cubicBezTo>
                    <a:pt x="18419" y="24347"/>
                    <a:pt x="18423" y="24347"/>
                    <a:pt x="18427" y="24347"/>
                  </a:cubicBezTo>
                  <a:cubicBezTo>
                    <a:pt x="18430" y="24347"/>
                    <a:pt x="18432" y="24347"/>
                    <a:pt x="18435" y="24345"/>
                  </a:cubicBezTo>
                  <a:cubicBezTo>
                    <a:pt x="18523" y="24487"/>
                    <a:pt x="18629" y="24650"/>
                    <a:pt x="18744" y="24816"/>
                  </a:cubicBezTo>
                  <a:cubicBezTo>
                    <a:pt x="18743" y="24843"/>
                    <a:pt x="18743" y="24869"/>
                    <a:pt x="18745" y="24895"/>
                  </a:cubicBezTo>
                  <a:cubicBezTo>
                    <a:pt x="18748" y="24931"/>
                    <a:pt x="18777" y="24960"/>
                    <a:pt x="18812" y="24960"/>
                  </a:cubicBezTo>
                  <a:cubicBezTo>
                    <a:pt x="18813" y="24960"/>
                    <a:pt x="18814" y="24960"/>
                    <a:pt x="18815" y="24960"/>
                  </a:cubicBezTo>
                  <a:lnTo>
                    <a:pt x="18820" y="24960"/>
                  </a:lnTo>
                  <a:cubicBezTo>
                    <a:pt x="18828" y="24960"/>
                    <a:pt x="18835" y="24959"/>
                    <a:pt x="18841" y="24955"/>
                  </a:cubicBezTo>
                  <a:cubicBezTo>
                    <a:pt x="19133" y="25361"/>
                    <a:pt x="19458" y="25734"/>
                    <a:pt x="19672" y="25734"/>
                  </a:cubicBezTo>
                  <a:cubicBezTo>
                    <a:pt x="19702" y="25734"/>
                    <a:pt x="19729" y="25727"/>
                    <a:pt x="19754" y="25711"/>
                  </a:cubicBezTo>
                  <a:cubicBezTo>
                    <a:pt x="20141" y="25471"/>
                    <a:pt x="20153" y="22400"/>
                    <a:pt x="19951" y="22142"/>
                  </a:cubicBezTo>
                  <a:cubicBezTo>
                    <a:pt x="19791" y="21938"/>
                    <a:pt x="18892" y="21917"/>
                    <a:pt x="18520" y="21917"/>
                  </a:cubicBezTo>
                  <a:cubicBezTo>
                    <a:pt x="18488" y="21917"/>
                    <a:pt x="18459" y="21917"/>
                    <a:pt x="18435" y="21918"/>
                  </a:cubicBezTo>
                  <a:cubicBezTo>
                    <a:pt x="18430" y="21911"/>
                    <a:pt x="18422" y="21906"/>
                    <a:pt x="18414" y="21903"/>
                  </a:cubicBezTo>
                  <a:cubicBezTo>
                    <a:pt x="18220" y="21832"/>
                    <a:pt x="17125" y="21435"/>
                    <a:pt x="16597" y="21435"/>
                  </a:cubicBezTo>
                  <a:cubicBezTo>
                    <a:pt x="16448" y="21435"/>
                    <a:pt x="16345" y="21467"/>
                    <a:pt x="16319" y="21546"/>
                  </a:cubicBezTo>
                  <a:cubicBezTo>
                    <a:pt x="15731" y="21368"/>
                    <a:pt x="15379" y="21339"/>
                    <a:pt x="15379" y="21339"/>
                  </a:cubicBezTo>
                  <a:cubicBezTo>
                    <a:pt x="15379" y="21339"/>
                    <a:pt x="15318" y="20896"/>
                    <a:pt x="15212" y="20355"/>
                  </a:cubicBezTo>
                  <a:cubicBezTo>
                    <a:pt x="15743" y="20150"/>
                    <a:pt x="16138" y="19971"/>
                    <a:pt x="16212" y="19910"/>
                  </a:cubicBezTo>
                  <a:cubicBezTo>
                    <a:pt x="16402" y="19752"/>
                    <a:pt x="15945" y="17497"/>
                    <a:pt x="15642" y="17024"/>
                  </a:cubicBezTo>
                  <a:cubicBezTo>
                    <a:pt x="15640" y="16604"/>
                    <a:pt x="15604" y="16123"/>
                    <a:pt x="15560" y="15657"/>
                  </a:cubicBezTo>
                  <a:cubicBezTo>
                    <a:pt x="15850" y="15366"/>
                    <a:pt x="16053" y="15033"/>
                    <a:pt x="16070" y="14707"/>
                  </a:cubicBezTo>
                  <a:cubicBezTo>
                    <a:pt x="16133" y="13589"/>
                    <a:pt x="15368" y="12718"/>
                    <a:pt x="14926" y="12518"/>
                  </a:cubicBezTo>
                  <a:cubicBezTo>
                    <a:pt x="14581" y="12243"/>
                    <a:pt x="14128" y="12151"/>
                    <a:pt x="13897" y="12151"/>
                  </a:cubicBezTo>
                  <a:cubicBezTo>
                    <a:pt x="13849" y="12151"/>
                    <a:pt x="13811" y="12154"/>
                    <a:pt x="13786" y="12162"/>
                  </a:cubicBezTo>
                  <a:cubicBezTo>
                    <a:pt x="13873" y="11789"/>
                    <a:pt x="14073" y="11326"/>
                    <a:pt x="14225" y="11007"/>
                  </a:cubicBezTo>
                  <a:cubicBezTo>
                    <a:pt x="14405" y="10933"/>
                    <a:pt x="14573" y="10838"/>
                    <a:pt x="14731" y="10726"/>
                  </a:cubicBezTo>
                  <a:lnTo>
                    <a:pt x="14731" y="10726"/>
                  </a:lnTo>
                  <a:cubicBezTo>
                    <a:pt x="14687" y="10976"/>
                    <a:pt x="14767" y="11196"/>
                    <a:pt x="15125" y="11278"/>
                  </a:cubicBezTo>
                  <a:cubicBezTo>
                    <a:pt x="15256" y="11307"/>
                    <a:pt x="15383" y="11321"/>
                    <a:pt x="15507" y="11321"/>
                  </a:cubicBezTo>
                  <a:cubicBezTo>
                    <a:pt x="16270" y="11321"/>
                    <a:pt x="16855" y="10786"/>
                    <a:pt x="16753" y="10065"/>
                  </a:cubicBezTo>
                  <a:cubicBezTo>
                    <a:pt x="17081" y="10027"/>
                    <a:pt x="17392" y="9924"/>
                    <a:pt x="17669" y="9746"/>
                  </a:cubicBezTo>
                  <a:lnTo>
                    <a:pt x="17676" y="9751"/>
                  </a:lnTo>
                  <a:cubicBezTo>
                    <a:pt x="18336" y="10270"/>
                    <a:pt x="16542" y="11874"/>
                    <a:pt x="16874" y="13528"/>
                  </a:cubicBezTo>
                  <a:cubicBezTo>
                    <a:pt x="17204" y="15180"/>
                    <a:pt x="18431" y="14990"/>
                    <a:pt x="19138" y="15085"/>
                  </a:cubicBezTo>
                  <a:cubicBezTo>
                    <a:pt x="19157" y="15088"/>
                    <a:pt x="19174" y="15089"/>
                    <a:pt x="19190" y="15089"/>
                  </a:cubicBezTo>
                  <a:cubicBezTo>
                    <a:pt x="19469" y="15089"/>
                    <a:pt x="19225" y="14705"/>
                    <a:pt x="18982" y="14401"/>
                  </a:cubicBezTo>
                  <a:lnTo>
                    <a:pt x="18982" y="14401"/>
                  </a:lnTo>
                  <a:cubicBezTo>
                    <a:pt x="19278" y="14638"/>
                    <a:pt x="19669" y="14766"/>
                    <a:pt x="19975" y="14766"/>
                  </a:cubicBezTo>
                  <a:cubicBezTo>
                    <a:pt x="20420" y="14766"/>
                    <a:pt x="20687" y="14497"/>
                    <a:pt x="20224" y="13905"/>
                  </a:cubicBezTo>
                  <a:cubicBezTo>
                    <a:pt x="19375" y="12819"/>
                    <a:pt x="21216" y="12017"/>
                    <a:pt x="20319" y="10460"/>
                  </a:cubicBezTo>
                  <a:cubicBezTo>
                    <a:pt x="19689" y="9366"/>
                    <a:pt x="18897" y="9203"/>
                    <a:pt x="18480" y="9203"/>
                  </a:cubicBezTo>
                  <a:cubicBezTo>
                    <a:pt x="18349" y="9203"/>
                    <a:pt x="18256" y="9219"/>
                    <a:pt x="18216" y="9227"/>
                  </a:cubicBezTo>
                  <a:cubicBezTo>
                    <a:pt x="18495" y="8846"/>
                    <a:pt x="18694" y="8322"/>
                    <a:pt x="18776" y="7630"/>
                  </a:cubicBezTo>
                  <a:cubicBezTo>
                    <a:pt x="18864" y="6885"/>
                    <a:pt x="18803" y="6274"/>
                    <a:pt x="18660" y="5776"/>
                  </a:cubicBezTo>
                  <a:cubicBezTo>
                    <a:pt x="19800" y="5540"/>
                    <a:pt x="21424" y="4987"/>
                    <a:pt x="21911" y="3724"/>
                  </a:cubicBezTo>
                  <a:cubicBezTo>
                    <a:pt x="22099" y="3232"/>
                    <a:pt x="21905" y="3046"/>
                    <a:pt x="21503" y="3046"/>
                  </a:cubicBezTo>
                  <a:cubicBezTo>
                    <a:pt x="20659" y="3046"/>
                    <a:pt x="18899" y="3868"/>
                    <a:pt x="17859" y="4393"/>
                  </a:cubicBezTo>
                  <a:cubicBezTo>
                    <a:pt x="17608" y="4135"/>
                    <a:pt x="17311" y="3927"/>
                    <a:pt x="16983" y="3776"/>
                  </a:cubicBezTo>
                  <a:cubicBezTo>
                    <a:pt x="18158" y="2873"/>
                    <a:pt x="20869" y="617"/>
                    <a:pt x="19348" y="70"/>
                  </a:cubicBezTo>
                  <a:cubicBezTo>
                    <a:pt x="19216" y="23"/>
                    <a:pt x="19086" y="0"/>
                    <a:pt x="18957"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54"/>
            <p:cNvSpPr/>
            <p:nvPr/>
          </p:nvSpPr>
          <p:spPr>
            <a:xfrm>
              <a:off x="5365653" y="1963333"/>
              <a:ext cx="844367" cy="584666"/>
            </a:xfrm>
            <a:custGeom>
              <a:avLst/>
              <a:gdLst/>
              <a:ahLst/>
              <a:cxnLst/>
              <a:rect l="l" t="t" r="r" b="b"/>
              <a:pathLst>
                <a:path w="8701" h="6025" extrusionOk="0">
                  <a:moveTo>
                    <a:pt x="4018" y="0"/>
                  </a:moveTo>
                  <a:cubicBezTo>
                    <a:pt x="0" y="0"/>
                    <a:pt x="12" y="5661"/>
                    <a:pt x="12" y="5661"/>
                  </a:cubicBezTo>
                  <a:lnTo>
                    <a:pt x="1098" y="5752"/>
                  </a:lnTo>
                  <a:cubicBezTo>
                    <a:pt x="1098" y="5752"/>
                    <a:pt x="799" y="1390"/>
                    <a:pt x="3866" y="1106"/>
                  </a:cubicBezTo>
                  <a:cubicBezTo>
                    <a:pt x="3985" y="1095"/>
                    <a:pt x="4100" y="1090"/>
                    <a:pt x="4212" y="1090"/>
                  </a:cubicBezTo>
                  <a:cubicBezTo>
                    <a:pt x="7601" y="1090"/>
                    <a:pt x="7373" y="6024"/>
                    <a:pt x="7373" y="6024"/>
                  </a:cubicBezTo>
                  <a:lnTo>
                    <a:pt x="8244" y="5695"/>
                  </a:lnTo>
                  <a:cubicBezTo>
                    <a:pt x="8244" y="5695"/>
                    <a:pt x="8701" y="335"/>
                    <a:pt x="4351" y="13"/>
                  </a:cubicBezTo>
                  <a:cubicBezTo>
                    <a:pt x="4237" y="4"/>
                    <a:pt x="4126" y="0"/>
                    <a:pt x="40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54"/>
            <p:cNvSpPr/>
            <p:nvPr/>
          </p:nvSpPr>
          <p:spPr>
            <a:xfrm>
              <a:off x="5384867" y="2159743"/>
              <a:ext cx="406414" cy="390101"/>
            </a:xfrm>
            <a:custGeom>
              <a:avLst/>
              <a:gdLst/>
              <a:ahLst/>
              <a:cxnLst/>
              <a:rect l="l" t="t" r="r" b="b"/>
              <a:pathLst>
                <a:path w="4188" h="4020" extrusionOk="0">
                  <a:moveTo>
                    <a:pt x="1746" y="0"/>
                  </a:moveTo>
                  <a:cubicBezTo>
                    <a:pt x="1447" y="0"/>
                    <a:pt x="1157" y="81"/>
                    <a:pt x="906" y="251"/>
                  </a:cubicBezTo>
                  <a:cubicBezTo>
                    <a:pt x="112" y="787"/>
                    <a:pt x="1" y="2010"/>
                    <a:pt x="657" y="2980"/>
                  </a:cubicBezTo>
                  <a:cubicBezTo>
                    <a:pt x="1106" y="3644"/>
                    <a:pt x="1796" y="4019"/>
                    <a:pt x="2442" y="4019"/>
                  </a:cubicBezTo>
                  <a:cubicBezTo>
                    <a:pt x="2741" y="4019"/>
                    <a:pt x="3031" y="3939"/>
                    <a:pt x="3283" y="3769"/>
                  </a:cubicBezTo>
                  <a:cubicBezTo>
                    <a:pt x="4075" y="3233"/>
                    <a:pt x="4188" y="2010"/>
                    <a:pt x="3531" y="1039"/>
                  </a:cubicBezTo>
                  <a:cubicBezTo>
                    <a:pt x="3083" y="375"/>
                    <a:pt x="2392" y="0"/>
                    <a:pt x="1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54"/>
            <p:cNvSpPr/>
            <p:nvPr/>
          </p:nvSpPr>
          <p:spPr>
            <a:xfrm>
              <a:off x="5529652" y="2301422"/>
              <a:ext cx="224459" cy="198059"/>
            </a:xfrm>
            <a:custGeom>
              <a:avLst/>
              <a:gdLst/>
              <a:ahLst/>
              <a:cxnLst/>
              <a:rect l="l" t="t" r="r" b="b"/>
              <a:pathLst>
                <a:path w="2313" h="2041" extrusionOk="0">
                  <a:moveTo>
                    <a:pt x="2220" y="1"/>
                  </a:moveTo>
                  <a:cubicBezTo>
                    <a:pt x="2198" y="1"/>
                    <a:pt x="2175" y="12"/>
                    <a:pt x="2161" y="38"/>
                  </a:cubicBezTo>
                  <a:cubicBezTo>
                    <a:pt x="1796" y="741"/>
                    <a:pt x="75" y="1899"/>
                    <a:pt x="58" y="1911"/>
                  </a:cubicBezTo>
                  <a:cubicBezTo>
                    <a:pt x="1" y="1949"/>
                    <a:pt x="27" y="2040"/>
                    <a:pt x="98" y="2040"/>
                  </a:cubicBezTo>
                  <a:cubicBezTo>
                    <a:pt x="112" y="2040"/>
                    <a:pt x="125" y="2036"/>
                    <a:pt x="137" y="2028"/>
                  </a:cubicBezTo>
                  <a:cubicBezTo>
                    <a:pt x="209" y="1980"/>
                    <a:pt x="1906" y="837"/>
                    <a:pt x="2287" y="102"/>
                  </a:cubicBezTo>
                  <a:cubicBezTo>
                    <a:pt x="2313" y="47"/>
                    <a:pt x="2267" y="1"/>
                    <a:pt x="2220"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54"/>
            <p:cNvSpPr/>
            <p:nvPr/>
          </p:nvSpPr>
          <p:spPr>
            <a:xfrm>
              <a:off x="5612331" y="2392155"/>
              <a:ext cx="151483" cy="128772"/>
            </a:xfrm>
            <a:custGeom>
              <a:avLst/>
              <a:gdLst/>
              <a:ahLst/>
              <a:cxnLst/>
              <a:rect l="l" t="t" r="r" b="b"/>
              <a:pathLst>
                <a:path w="1561" h="1327" extrusionOk="0">
                  <a:moveTo>
                    <a:pt x="1466" y="1"/>
                  </a:moveTo>
                  <a:cubicBezTo>
                    <a:pt x="1443" y="1"/>
                    <a:pt x="1420" y="12"/>
                    <a:pt x="1405" y="39"/>
                  </a:cubicBezTo>
                  <a:cubicBezTo>
                    <a:pt x="1013" y="776"/>
                    <a:pt x="79" y="1187"/>
                    <a:pt x="71" y="1191"/>
                  </a:cubicBezTo>
                  <a:cubicBezTo>
                    <a:pt x="0" y="1222"/>
                    <a:pt x="22" y="1326"/>
                    <a:pt x="99" y="1326"/>
                  </a:cubicBezTo>
                  <a:cubicBezTo>
                    <a:pt x="101" y="1326"/>
                    <a:pt x="102" y="1326"/>
                    <a:pt x="104" y="1326"/>
                  </a:cubicBezTo>
                  <a:cubicBezTo>
                    <a:pt x="112" y="1326"/>
                    <a:pt x="119" y="1324"/>
                    <a:pt x="127" y="1321"/>
                  </a:cubicBezTo>
                  <a:cubicBezTo>
                    <a:pt x="166" y="1303"/>
                    <a:pt x="1115" y="887"/>
                    <a:pt x="1531" y="105"/>
                  </a:cubicBezTo>
                  <a:cubicBezTo>
                    <a:pt x="1561" y="49"/>
                    <a:pt x="1513" y="1"/>
                    <a:pt x="1466"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54"/>
            <p:cNvSpPr/>
            <p:nvPr/>
          </p:nvSpPr>
          <p:spPr>
            <a:xfrm>
              <a:off x="5726743" y="2193025"/>
              <a:ext cx="405832" cy="386704"/>
            </a:xfrm>
            <a:custGeom>
              <a:avLst/>
              <a:gdLst/>
              <a:ahLst/>
              <a:cxnLst/>
              <a:rect l="l" t="t" r="r" b="b"/>
              <a:pathLst>
                <a:path w="4182" h="3985" extrusionOk="0">
                  <a:moveTo>
                    <a:pt x="2454" y="0"/>
                  </a:moveTo>
                  <a:cubicBezTo>
                    <a:pt x="1832" y="0"/>
                    <a:pt x="1163" y="339"/>
                    <a:pt x="704" y="952"/>
                  </a:cubicBezTo>
                  <a:cubicBezTo>
                    <a:pt x="0" y="1890"/>
                    <a:pt x="51" y="3116"/>
                    <a:pt x="817" y="3691"/>
                  </a:cubicBezTo>
                  <a:cubicBezTo>
                    <a:pt x="1082" y="3890"/>
                    <a:pt x="1398" y="3984"/>
                    <a:pt x="1728" y="3984"/>
                  </a:cubicBezTo>
                  <a:cubicBezTo>
                    <a:pt x="2350" y="3984"/>
                    <a:pt x="3019" y="3646"/>
                    <a:pt x="3479" y="3033"/>
                  </a:cubicBezTo>
                  <a:cubicBezTo>
                    <a:pt x="4182" y="2095"/>
                    <a:pt x="4131" y="869"/>
                    <a:pt x="3365" y="294"/>
                  </a:cubicBezTo>
                  <a:cubicBezTo>
                    <a:pt x="3100" y="95"/>
                    <a:pt x="2784" y="0"/>
                    <a:pt x="2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54"/>
            <p:cNvSpPr/>
            <p:nvPr/>
          </p:nvSpPr>
          <p:spPr>
            <a:xfrm>
              <a:off x="5905200" y="2188855"/>
              <a:ext cx="208835" cy="194856"/>
            </a:xfrm>
            <a:custGeom>
              <a:avLst/>
              <a:gdLst/>
              <a:ahLst/>
              <a:cxnLst/>
              <a:rect l="l" t="t" r="r" b="b"/>
              <a:pathLst>
                <a:path w="2152" h="2008" extrusionOk="0">
                  <a:moveTo>
                    <a:pt x="274" y="1"/>
                  </a:moveTo>
                  <a:cubicBezTo>
                    <a:pt x="248" y="1"/>
                    <a:pt x="223" y="14"/>
                    <a:pt x="211" y="45"/>
                  </a:cubicBezTo>
                  <a:cubicBezTo>
                    <a:pt x="100" y="366"/>
                    <a:pt x="1" y="765"/>
                    <a:pt x="157" y="848"/>
                  </a:cubicBezTo>
                  <a:cubicBezTo>
                    <a:pt x="180" y="860"/>
                    <a:pt x="205" y="865"/>
                    <a:pt x="234" y="865"/>
                  </a:cubicBezTo>
                  <a:cubicBezTo>
                    <a:pt x="328" y="865"/>
                    <a:pt x="458" y="808"/>
                    <a:pt x="637" y="723"/>
                  </a:cubicBezTo>
                  <a:cubicBezTo>
                    <a:pt x="704" y="691"/>
                    <a:pt x="772" y="660"/>
                    <a:pt x="842" y="635"/>
                  </a:cubicBezTo>
                  <a:lnTo>
                    <a:pt x="842" y="635"/>
                  </a:lnTo>
                  <a:cubicBezTo>
                    <a:pt x="833" y="698"/>
                    <a:pt x="807" y="811"/>
                    <a:pt x="787" y="892"/>
                  </a:cubicBezTo>
                  <a:cubicBezTo>
                    <a:pt x="721" y="1159"/>
                    <a:pt x="697" y="1283"/>
                    <a:pt x="741" y="1350"/>
                  </a:cubicBezTo>
                  <a:cubicBezTo>
                    <a:pt x="755" y="1372"/>
                    <a:pt x="779" y="1388"/>
                    <a:pt x="804" y="1392"/>
                  </a:cubicBezTo>
                  <a:cubicBezTo>
                    <a:pt x="810" y="1393"/>
                    <a:pt x="817" y="1393"/>
                    <a:pt x="824" y="1393"/>
                  </a:cubicBezTo>
                  <a:cubicBezTo>
                    <a:pt x="879" y="1393"/>
                    <a:pt x="960" y="1360"/>
                    <a:pt x="1094" y="1302"/>
                  </a:cubicBezTo>
                  <a:cubicBezTo>
                    <a:pt x="1193" y="1261"/>
                    <a:pt x="1387" y="1175"/>
                    <a:pt x="1455" y="1175"/>
                  </a:cubicBezTo>
                  <a:cubicBezTo>
                    <a:pt x="1462" y="1175"/>
                    <a:pt x="1467" y="1176"/>
                    <a:pt x="1471" y="1178"/>
                  </a:cubicBezTo>
                  <a:cubicBezTo>
                    <a:pt x="1489" y="1243"/>
                    <a:pt x="1470" y="1390"/>
                    <a:pt x="1455" y="1520"/>
                  </a:cubicBezTo>
                  <a:cubicBezTo>
                    <a:pt x="1426" y="1765"/>
                    <a:pt x="1404" y="1941"/>
                    <a:pt x="1509" y="1993"/>
                  </a:cubicBezTo>
                  <a:cubicBezTo>
                    <a:pt x="1530" y="2004"/>
                    <a:pt x="1553" y="2008"/>
                    <a:pt x="1577" y="2008"/>
                  </a:cubicBezTo>
                  <a:cubicBezTo>
                    <a:pt x="1718" y="2008"/>
                    <a:pt x="1950" y="1881"/>
                    <a:pt x="2089" y="1794"/>
                  </a:cubicBezTo>
                  <a:cubicBezTo>
                    <a:pt x="2152" y="1751"/>
                    <a:pt x="2111" y="1664"/>
                    <a:pt x="2050" y="1664"/>
                  </a:cubicBezTo>
                  <a:cubicBezTo>
                    <a:pt x="2038" y="1664"/>
                    <a:pt x="2026" y="1667"/>
                    <a:pt x="2014" y="1674"/>
                  </a:cubicBezTo>
                  <a:cubicBezTo>
                    <a:pt x="1835" y="1785"/>
                    <a:pt x="1638" y="1868"/>
                    <a:pt x="1578" y="1868"/>
                  </a:cubicBezTo>
                  <a:cubicBezTo>
                    <a:pt x="1562" y="1817"/>
                    <a:pt x="1582" y="1643"/>
                    <a:pt x="1595" y="1537"/>
                  </a:cubicBezTo>
                  <a:cubicBezTo>
                    <a:pt x="1614" y="1381"/>
                    <a:pt x="1632" y="1234"/>
                    <a:pt x="1609" y="1143"/>
                  </a:cubicBezTo>
                  <a:cubicBezTo>
                    <a:pt x="1599" y="1106"/>
                    <a:pt x="1574" y="1073"/>
                    <a:pt x="1539" y="1057"/>
                  </a:cubicBezTo>
                  <a:cubicBezTo>
                    <a:pt x="1515" y="1046"/>
                    <a:pt x="1487" y="1040"/>
                    <a:pt x="1456" y="1040"/>
                  </a:cubicBezTo>
                  <a:cubicBezTo>
                    <a:pt x="1356" y="1040"/>
                    <a:pt x="1218" y="1095"/>
                    <a:pt x="1038" y="1172"/>
                  </a:cubicBezTo>
                  <a:cubicBezTo>
                    <a:pt x="979" y="1198"/>
                    <a:pt x="904" y="1230"/>
                    <a:pt x="859" y="1245"/>
                  </a:cubicBezTo>
                  <a:cubicBezTo>
                    <a:pt x="863" y="1172"/>
                    <a:pt x="900" y="1021"/>
                    <a:pt x="923" y="925"/>
                  </a:cubicBezTo>
                  <a:cubicBezTo>
                    <a:pt x="981" y="690"/>
                    <a:pt x="999" y="595"/>
                    <a:pt x="971" y="539"/>
                  </a:cubicBezTo>
                  <a:cubicBezTo>
                    <a:pt x="952" y="501"/>
                    <a:pt x="922" y="485"/>
                    <a:pt x="882" y="485"/>
                  </a:cubicBezTo>
                  <a:cubicBezTo>
                    <a:pt x="811" y="485"/>
                    <a:pt x="708" y="534"/>
                    <a:pt x="575" y="596"/>
                  </a:cubicBezTo>
                  <a:cubicBezTo>
                    <a:pt x="476" y="642"/>
                    <a:pt x="294" y="727"/>
                    <a:pt x="237" y="727"/>
                  </a:cubicBezTo>
                  <a:cubicBezTo>
                    <a:pt x="233" y="727"/>
                    <a:pt x="229" y="727"/>
                    <a:pt x="227" y="726"/>
                  </a:cubicBezTo>
                  <a:cubicBezTo>
                    <a:pt x="189" y="676"/>
                    <a:pt x="244" y="380"/>
                    <a:pt x="344" y="92"/>
                  </a:cubicBezTo>
                  <a:cubicBezTo>
                    <a:pt x="359" y="38"/>
                    <a:pt x="316" y="1"/>
                    <a:pt x="274"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54"/>
            <p:cNvSpPr/>
            <p:nvPr/>
          </p:nvSpPr>
          <p:spPr>
            <a:xfrm>
              <a:off x="5852506" y="2251349"/>
              <a:ext cx="223101" cy="180494"/>
            </a:xfrm>
            <a:custGeom>
              <a:avLst/>
              <a:gdLst/>
              <a:ahLst/>
              <a:cxnLst/>
              <a:rect l="l" t="t" r="r" b="b"/>
              <a:pathLst>
                <a:path w="2299" h="1860" extrusionOk="0">
                  <a:moveTo>
                    <a:pt x="91" y="1"/>
                  </a:moveTo>
                  <a:cubicBezTo>
                    <a:pt x="46" y="1"/>
                    <a:pt x="1" y="44"/>
                    <a:pt x="24" y="99"/>
                  </a:cubicBezTo>
                  <a:cubicBezTo>
                    <a:pt x="30" y="114"/>
                    <a:pt x="700" y="1550"/>
                    <a:pt x="2187" y="1859"/>
                  </a:cubicBezTo>
                  <a:cubicBezTo>
                    <a:pt x="2191" y="1859"/>
                    <a:pt x="2196" y="1860"/>
                    <a:pt x="2201" y="1860"/>
                  </a:cubicBezTo>
                  <a:cubicBezTo>
                    <a:pt x="2287" y="1860"/>
                    <a:pt x="2299" y="1736"/>
                    <a:pt x="2215" y="1719"/>
                  </a:cubicBezTo>
                  <a:cubicBezTo>
                    <a:pt x="800" y="1425"/>
                    <a:pt x="159" y="54"/>
                    <a:pt x="152" y="40"/>
                  </a:cubicBezTo>
                  <a:cubicBezTo>
                    <a:pt x="138" y="12"/>
                    <a:pt x="115" y="1"/>
                    <a:pt x="91"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54"/>
            <p:cNvSpPr/>
            <p:nvPr/>
          </p:nvSpPr>
          <p:spPr>
            <a:xfrm>
              <a:off x="5786907" y="2296376"/>
              <a:ext cx="252699" cy="210480"/>
            </a:xfrm>
            <a:custGeom>
              <a:avLst/>
              <a:gdLst/>
              <a:ahLst/>
              <a:cxnLst/>
              <a:rect l="l" t="t" r="r" b="b"/>
              <a:pathLst>
                <a:path w="2604" h="2169" extrusionOk="0">
                  <a:moveTo>
                    <a:pt x="246" y="0"/>
                  </a:moveTo>
                  <a:cubicBezTo>
                    <a:pt x="215" y="0"/>
                    <a:pt x="187" y="20"/>
                    <a:pt x="178" y="52"/>
                  </a:cubicBezTo>
                  <a:cubicBezTo>
                    <a:pt x="106" y="304"/>
                    <a:pt x="1" y="742"/>
                    <a:pt x="105" y="852"/>
                  </a:cubicBezTo>
                  <a:cubicBezTo>
                    <a:pt x="134" y="883"/>
                    <a:pt x="179" y="896"/>
                    <a:pt x="240" y="896"/>
                  </a:cubicBezTo>
                  <a:cubicBezTo>
                    <a:pt x="322" y="896"/>
                    <a:pt x="434" y="873"/>
                    <a:pt x="575" y="841"/>
                  </a:cubicBezTo>
                  <a:cubicBezTo>
                    <a:pt x="667" y="821"/>
                    <a:pt x="798" y="793"/>
                    <a:pt x="854" y="793"/>
                  </a:cubicBezTo>
                  <a:cubicBezTo>
                    <a:pt x="855" y="793"/>
                    <a:pt x="856" y="793"/>
                    <a:pt x="857" y="793"/>
                  </a:cubicBezTo>
                  <a:cubicBezTo>
                    <a:pt x="859" y="836"/>
                    <a:pt x="840" y="925"/>
                    <a:pt x="828" y="987"/>
                  </a:cubicBezTo>
                  <a:cubicBezTo>
                    <a:pt x="787" y="1197"/>
                    <a:pt x="738" y="1433"/>
                    <a:pt x="889" y="1503"/>
                  </a:cubicBezTo>
                  <a:cubicBezTo>
                    <a:pt x="923" y="1519"/>
                    <a:pt x="963" y="1525"/>
                    <a:pt x="1005" y="1525"/>
                  </a:cubicBezTo>
                  <a:cubicBezTo>
                    <a:pt x="1110" y="1525"/>
                    <a:pt x="1234" y="1487"/>
                    <a:pt x="1348" y="1452"/>
                  </a:cubicBezTo>
                  <a:cubicBezTo>
                    <a:pt x="1409" y="1432"/>
                    <a:pt x="1492" y="1407"/>
                    <a:pt x="1520" y="1400"/>
                  </a:cubicBezTo>
                  <a:lnTo>
                    <a:pt x="1520" y="1400"/>
                  </a:lnTo>
                  <a:cubicBezTo>
                    <a:pt x="1520" y="1449"/>
                    <a:pt x="1516" y="1499"/>
                    <a:pt x="1510" y="1548"/>
                  </a:cubicBezTo>
                  <a:cubicBezTo>
                    <a:pt x="1488" y="1729"/>
                    <a:pt x="1460" y="1976"/>
                    <a:pt x="1598" y="2107"/>
                  </a:cubicBezTo>
                  <a:cubicBezTo>
                    <a:pt x="1643" y="2151"/>
                    <a:pt x="1708" y="2169"/>
                    <a:pt x="1782" y="2169"/>
                  </a:cubicBezTo>
                  <a:cubicBezTo>
                    <a:pt x="2050" y="2169"/>
                    <a:pt x="2444" y="1941"/>
                    <a:pt x="2538" y="1885"/>
                  </a:cubicBezTo>
                  <a:cubicBezTo>
                    <a:pt x="2603" y="1843"/>
                    <a:pt x="2563" y="1753"/>
                    <a:pt x="2501" y="1753"/>
                  </a:cubicBezTo>
                  <a:cubicBezTo>
                    <a:pt x="2489" y="1753"/>
                    <a:pt x="2477" y="1756"/>
                    <a:pt x="2464" y="1763"/>
                  </a:cubicBezTo>
                  <a:cubicBezTo>
                    <a:pt x="2261" y="1887"/>
                    <a:pt x="1946" y="2030"/>
                    <a:pt x="1783" y="2030"/>
                  </a:cubicBezTo>
                  <a:cubicBezTo>
                    <a:pt x="1744" y="2030"/>
                    <a:pt x="1714" y="2022"/>
                    <a:pt x="1696" y="2004"/>
                  </a:cubicBezTo>
                  <a:cubicBezTo>
                    <a:pt x="1610" y="1923"/>
                    <a:pt x="1634" y="1715"/>
                    <a:pt x="1651" y="1564"/>
                  </a:cubicBezTo>
                  <a:cubicBezTo>
                    <a:pt x="1666" y="1427"/>
                    <a:pt x="1677" y="1334"/>
                    <a:pt x="1618" y="1288"/>
                  </a:cubicBezTo>
                  <a:cubicBezTo>
                    <a:pt x="1596" y="1270"/>
                    <a:pt x="1570" y="1263"/>
                    <a:pt x="1537" y="1263"/>
                  </a:cubicBezTo>
                  <a:cubicBezTo>
                    <a:pt x="1479" y="1263"/>
                    <a:pt x="1403" y="1287"/>
                    <a:pt x="1307" y="1317"/>
                  </a:cubicBezTo>
                  <a:cubicBezTo>
                    <a:pt x="1210" y="1346"/>
                    <a:pt x="1086" y="1384"/>
                    <a:pt x="1005" y="1384"/>
                  </a:cubicBezTo>
                  <a:cubicBezTo>
                    <a:pt x="983" y="1384"/>
                    <a:pt x="964" y="1381"/>
                    <a:pt x="950" y="1374"/>
                  </a:cubicBezTo>
                  <a:cubicBezTo>
                    <a:pt x="900" y="1352"/>
                    <a:pt x="947" y="1115"/>
                    <a:pt x="967" y="1015"/>
                  </a:cubicBezTo>
                  <a:cubicBezTo>
                    <a:pt x="998" y="860"/>
                    <a:pt x="1014" y="769"/>
                    <a:pt x="980" y="710"/>
                  </a:cubicBezTo>
                  <a:cubicBezTo>
                    <a:pt x="957" y="668"/>
                    <a:pt x="912" y="652"/>
                    <a:pt x="849" y="652"/>
                  </a:cubicBezTo>
                  <a:cubicBezTo>
                    <a:pt x="773" y="652"/>
                    <a:pt x="671" y="675"/>
                    <a:pt x="545" y="703"/>
                  </a:cubicBezTo>
                  <a:cubicBezTo>
                    <a:pt x="447" y="725"/>
                    <a:pt x="293" y="759"/>
                    <a:pt x="231" y="759"/>
                  </a:cubicBezTo>
                  <a:cubicBezTo>
                    <a:pt x="221" y="759"/>
                    <a:pt x="214" y="759"/>
                    <a:pt x="209" y="757"/>
                  </a:cubicBezTo>
                  <a:cubicBezTo>
                    <a:pt x="178" y="703"/>
                    <a:pt x="226" y="399"/>
                    <a:pt x="315" y="91"/>
                  </a:cubicBezTo>
                  <a:cubicBezTo>
                    <a:pt x="325" y="52"/>
                    <a:pt x="304" y="14"/>
                    <a:pt x="267" y="3"/>
                  </a:cubicBezTo>
                  <a:cubicBezTo>
                    <a:pt x="260" y="1"/>
                    <a:pt x="253" y="0"/>
                    <a:pt x="246"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54"/>
            <p:cNvSpPr/>
            <p:nvPr/>
          </p:nvSpPr>
          <p:spPr>
            <a:xfrm>
              <a:off x="5759250" y="2381577"/>
              <a:ext cx="185933" cy="171955"/>
            </a:xfrm>
            <a:custGeom>
              <a:avLst/>
              <a:gdLst/>
              <a:ahLst/>
              <a:cxnLst/>
              <a:rect l="l" t="t" r="r" b="b"/>
              <a:pathLst>
                <a:path w="1916" h="1772" extrusionOk="0">
                  <a:moveTo>
                    <a:pt x="84" y="1"/>
                  </a:moveTo>
                  <a:cubicBezTo>
                    <a:pt x="43" y="1"/>
                    <a:pt x="1" y="35"/>
                    <a:pt x="14" y="89"/>
                  </a:cubicBezTo>
                  <a:cubicBezTo>
                    <a:pt x="17" y="103"/>
                    <a:pt x="418" y="1587"/>
                    <a:pt x="1809" y="1770"/>
                  </a:cubicBezTo>
                  <a:lnTo>
                    <a:pt x="1819" y="1770"/>
                  </a:lnTo>
                  <a:lnTo>
                    <a:pt x="1819" y="1772"/>
                  </a:lnTo>
                  <a:cubicBezTo>
                    <a:pt x="1907" y="1770"/>
                    <a:pt x="1915" y="1642"/>
                    <a:pt x="1828" y="1630"/>
                  </a:cubicBezTo>
                  <a:cubicBezTo>
                    <a:pt x="531" y="1460"/>
                    <a:pt x="155" y="67"/>
                    <a:pt x="150" y="54"/>
                  </a:cubicBezTo>
                  <a:cubicBezTo>
                    <a:pt x="141" y="17"/>
                    <a:pt x="112" y="1"/>
                    <a:pt x="84"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54"/>
            <p:cNvSpPr/>
            <p:nvPr/>
          </p:nvSpPr>
          <p:spPr>
            <a:xfrm>
              <a:off x="5317909" y="2467361"/>
              <a:ext cx="889006" cy="390877"/>
            </a:xfrm>
            <a:custGeom>
              <a:avLst/>
              <a:gdLst/>
              <a:ahLst/>
              <a:cxnLst/>
              <a:rect l="l" t="t" r="r" b="b"/>
              <a:pathLst>
                <a:path w="9161" h="4028" extrusionOk="0">
                  <a:moveTo>
                    <a:pt x="5967" y="0"/>
                  </a:moveTo>
                  <a:cubicBezTo>
                    <a:pt x="3681" y="0"/>
                    <a:pt x="800" y="134"/>
                    <a:pt x="800" y="134"/>
                  </a:cubicBezTo>
                  <a:cubicBezTo>
                    <a:pt x="1" y="235"/>
                    <a:pt x="680" y="3802"/>
                    <a:pt x="955" y="3945"/>
                  </a:cubicBezTo>
                  <a:cubicBezTo>
                    <a:pt x="1078" y="4009"/>
                    <a:pt x="2587" y="4027"/>
                    <a:pt x="4221" y="4027"/>
                  </a:cubicBezTo>
                  <a:cubicBezTo>
                    <a:pt x="6247" y="4027"/>
                    <a:pt x="8466" y="4000"/>
                    <a:pt x="8466" y="4000"/>
                  </a:cubicBezTo>
                  <a:cubicBezTo>
                    <a:pt x="8466" y="4000"/>
                    <a:pt x="9161" y="623"/>
                    <a:pt x="8692" y="206"/>
                  </a:cubicBezTo>
                  <a:cubicBezTo>
                    <a:pt x="8515" y="49"/>
                    <a:pt x="7350" y="0"/>
                    <a:pt x="59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54"/>
            <p:cNvSpPr/>
            <p:nvPr/>
          </p:nvSpPr>
          <p:spPr>
            <a:xfrm>
              <a:off x="5416114" y="2518987"/>
              <a:ext cx="688322" cy="31344"/>
            </a:xfrm>
            <a:custGeom>
              <a:avLst/>
              <a:gdLst/>
              <a:ahLst/>
              <a:cxnLst/>
              <a:rect l="l" t="t" r="r" b="b"/>
              <a:pathLst>
                <a:path w="7093" h="323" extrusionOk="0">
                  <a:moveTo>
                    <a:pt x="5273" y="1"/>
                  </a:moveTo>
                  <a:cubicBezTo>
                    <a:pt x="3234" y="1"/>
                    <a:pt x="267" y="171"/>
                    <a:pt x="95" y="181"/>
                  </a:cubicBezTo>
                  <a:cubicBezTo>
                    <a:pt x="0" y="183"/>
                    <a:pt x="4" y="322"/>
                    <a:pt x="96" y="322"/>
                  </a:cubicBezTo>
                  <a:cubicBezTo>
                    <a:pt x="97" y="322"/>
                    <a:pt x="98" y="322"/>
                    <a:pt x="99" y="322"/>
                  </a:cubicBezTo>
                  <a:lnTo>
                    <a:pt x="103" y="322"/>
                  </a:lnTo>
                  <a:cubicBezTo>
                    <a:pt x="145" y="319"/>
                    <a:pt x="3223" y="142"/>
                    <a:pt x="5292" y="142"/>
                  </a:cubicBezTo>
                  <a:cubicBezTo>
                    <a:pt x="6067" y="142"/>
                    <a:pt x="6700" y="167"/>
                    <a:pt x="6979" y="235"/>
                  </a:cubicBezTo>
                  <a:cubicBezTo>
                    <a:pt x="6984" y="236"/>
                    <a:pt x="6989" y="237"/>
                    <a:pt x="6994" y="237"/>
                  </a:cubicBezTo>
                  <a:cubicBezTo>
                    <a:pt x="7070" y="237"/>
                    <a:pt x="7093" y="122"/>
                    <a:pt x="7012" y="98"/>
                  </a:cubicBezTo>
                  <a:cubicBezTo>
                    <a:pt x="6720" y="27"/>
                    <a:pt x="6067" y="1"/>
                    <a:pt x="527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54"/>
            <p:cNvSpPr/>
            <p:nvPr/>
          </p:nvSpPr>
          <p:spPr>
            <a:xfrm>
              <a:off x="5929460" y="2559064"/>
              <a:ext cx="117130" cy="262105"/>
            </a:xfrm>
            <a:custGeom>
              <a:avLst/>
              <a:gdLst/>
              <a:ahLst/>
              <a:cxnLst/>
              <a:rect l="l" t="t" r="r" b="b"/>
              <a:pathLst>
                <a:path w="1207" h="2701" extrusionOk="0">
                  <a:moveTo>
                    <a:pt x="1117" y="0"/>
                  </a:moveTo>
                  <a:cubicBezTo>
                    <a:pt x="1091" y="0"/>
                    <a:pt x="1065" y="14"/>
                    <a:pt x="1053" y="47"/>
                  </a:cubicBezTo>
                  <a:cubicBezTo>
                    <a:pt x="1045" y="68"/>
                    <a:pt x="232" y="2202"/>
                    <a:pt x="25" y="2598"/>
                  </a:cubicBezTo>
                  <a:cubicBezTo>
                    <a:pt x="1" y="2644"/>
                    <a:pt x="35" y="2701"/>
                    <a:pt x="88" y="2701"/>
                  </a:cubicBezTo>
                  <a:cubicBezTo>
                    <a:pt x="114" y="2701"/>
                    <a:pt x="138" y="2686"/>
                    <a:pt x="150" y="2663"/>
                  </a:cubicBezTo>
                  <a:cubicBezTo>
                    <a:pt x="360" y="2259"/>
                    <a:pt x="1152" y="185"/>
                    <a:pt x="1185" y="97"/>
                  </a:cubicBezTo>
                  <a:cubicBezTo>
                    <a:pt x="1207" y="41"/>
                    <a:pt x="1162" y="0"/>
                    <a:pt x="1117"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54"/>
            <p:cNvSpPr/>
            <p:nvPr/>
          </p:nvSpPr>
          <p:spPr>
            <a:xfrm>
              <a:off x="5640084" y="2558676"/>
              <a:ext cx="102962" cy="260552"/>
            </a:xfrm>
            <a:custGeom>
              <a:avLst/>
              <a:gdLst/>
              <a:ahLst/>
              <a:cxnLst/>
              <a:rect l="l" t="t" r="r" b="b"/>
              <a:pathLst>
                <a:path w="1061" h="2685" extrusionOk="0">
                  <a:moveTo>
                    <a:pt x="983" y="0"/>
                  </a:moveTo>
                  <a:cubicBezTo>
                    <a:pt x="952" y="0"/>
                    <a:pt x="922" y="18"/>
                    <a:pt x="915" y="58"/>
                  </a:cubicBezTo>
                  <a:cubicBezTo>
                    <a:pt x="833" y="582"/>
                    <a:pt x="23" y="2567"/>
                    <a:pt x="15" y="2587"/>
                  </a:cubicBezTo>
                  <a:cubicBezTo>
                    <a:pt x="0" y="2623"/>
                    <a:pt x="18" y="2663"/>
                    <a:pt x="54" y="2679"/>
                  </a:cubicBezTo>
                  <a:cubicBezTo>
                    <a:pt x="62" y="2682"/>
                    <a:pt x="71" y="2683"/>
                    <a:pt x="80" y="2685"/>
                  </a:cubicBezTo>
                  <a:cubicBezTo>
                    <a:pt x="109" y="2685"/>
                    <a:pt x="135" y="2667"/>
                    <a:pt x="146" y="2640"/>
                  </a:cubicBezTo>
                  <a:cubicBezTo>
                    <a:pt x="179" y="2558"/>
                    <a:pt x="969" y="619"/>
                    <a:pt x="1055" y="80"/>
                  </a:cubicBezTo>
                  <a:cubicBezTo>
                    <a:pt x="1061" y="30"/>
                    <a:pt x="1022" y="0"/>
                    <a:pt x="98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54"/>
            <p:cNvSpPr/>
            <p:nvPr/>
          </p:nvSpPr>
          <p:spPr>
            <a:xfrm>
              <a:off x="5796417" y="2561199"/>
              <a:ext cx="95005" cy="255215"/>
            </a:xfrm>
            <a:custGeom>
              <a:avLst/>
              <a:gdLst/>
              <a:ahLst/>
              <a:cxnLst/>
              <a:rect l="l" t="t" r="r" b="b"/>
              <a:pathLst>
                <a:path w="979" h="2630" extrusionOk="0">
                  <a:moveTo>
                    <a:pt x="900" y="1"/>
                  </a:moveTo>
                  <a:cubicBezTo>
                    <a:pt x="867" y="1"/>
                    <a:pt x="838" y="24"/>
                    <a:pt x="830" y="57"/>
                  </a:cubicBezTo>
                  <a:cubicBezTo>
                    <a:pt x="721" y="611"/>
                    <a:pt x="21" y="2516"/>
                    <a:pt x="15" y="2534"/>
                  </a:cubicBezTo>
                  <a:cubicBezTo>
                    <a:pt x="0" y="2572"/>
                    <a:pt x="19" y="2612"/>
                    <a:pt x="56" y="2625"/>
                  </a:cubicBezTo>
                  <a:cubicBezTo>
                    <a:pt x="64" y="2628"/>
                    <a:pt x="72" y="2629"/>
                    <a:pt x="80" y="2629"/>
                  </a:cubicBezTo>
                  <a:cubicBezTo>
                    <a:pt x="110" y="2629"/>
                    <a:pt x="136" y="2612"/>
                    <a:pt x="147" y="2584"/>
                  </a:cubicBezTo>
                  <a:cubicBezTo>
                    <a:pt x="177" y="2505"/>
                    <a:pt x="857" y="649"/>
                    <a:pt x="971" y="85"/>
                  </a:cubicBezTo>
                  <a:cubicBezTo>
                    <a:pt x="979" y="46"/>
                    <a:pt x="953" y="9"/>
                    <a:pt x="914" y="2"/>
                  </a:cubicBezTo>
                  <a:cubicBezTo>
                    <a:pt x="910" y="1"/>
                    <a:pt x="905" y="1"/>
                    <a:pt x="90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54"/>
            <p:cNvSpPr/>
            <p:nvPr/>
          </p:nvSpPr>
          <p:spPr>
            <a:xfrm>
              <a:off x="5476377" y="2623984"/>
              <a:ext cx="613406" cy="29500"/>
            </a:xfrm>
            <a:custGeom>
              <a:avLst/>
              <a:gdLst/>
              <a:ahLst/>
              <a:cxnLst/>
              <a:rect l="l" t="t" r="r" b="b"/>
              <a:pathLst>
                <a:path w="6321" h="304" extrusionOk="0">
                  <a:moveTo>
                    <a:pt x="6240" y="0"/>
                  </a:moveTo>
                  <a:cubicBezTo>
                    <a:pt x="6230" y="0"/>
                    <a:pt x="6221" y="2"/>
                    <a:pt x="6211" y="6"/>
                  </a:cubicBezTo>
                  <a:cubicBezTo>
                    <a:pt x="5834" y="133"/>
                    <a:pt x="3896" y="160"/>
                    <a:pt x="2297" y="160"/>
                  </a:cubicBezTo>
                  <a:cubicBezTo>
                    <a:pt x="1102" y="160"/>
                    <a:pt x="96" y="145"/>
                    <a:pt x="72" y="144"/>
                  </a:cubicBezTo>
                  <a:cubicBezTo>
                    <a:pt x="34" y="145"/>
                    <a:pt x="3" y="176"/>
                    <a:pt x="0" y="214"/>
                  </a:cubicBezTo>
                  <a:cubicBezTo>
                    <a:pt x="0" y="254"/>
                    <a:pt x="31" y="286"/>
                    <a:pt x="70" y="286"/>
                  </a:cubicBezTo>
                  <a:cubicBezTo>
                    <a:pt x="163" y="288"/>
                    <a:pt x="1135" y="303"/>
                    <a:pt x="2287" y="303"/>
                  </a:cubicBezTo>
                  <a:cubicBezTo>
                    <a:pt x="3897" y="303"/>
                    <a:pt x="5858" y="274"/>
                    <a:pt x="6256" y="140"/>
                  </a:cubicBezTo>
                  <a:cubicBezTo>
                    <a:pt x="6297" y="131"/>
                    <a:pt x="6321" y="88"/>
                    <a:pt x="6307" y="49"/>
                  </a:cubicBezTo>
                  <a:cubicBezTo>
                    <a:pt x="6297" y="19"/>
                    <a:pt x="6270" y="0"/>
                    <a:pt x="624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54"/>
            <p:cNvSpPr/>
            <p:nvPr/>
          </p:nvSpPr>
          <p:spPr>
            <a:xfrm>
              <a:off x="5465314" y="2734999"/>
              <a:ext cx="636308" cy="21058"/>
            </a:xfrm>
            <a:custGeom>
              <a:avLst/>
              <a:gdLst/>
              <a:ahLst/>
              <a:cxnLst/>
              <a:rect l="l" t="t" r="r" b="b"/>
              <a:pathLst>
                <a:path w="6557" h="217" extrusionOk="0">
                  <a:moveTo>
                    <a:pt x="4186" y="0"/>
                  </a:moveTo>
                  <a:cubicBezTo>
                    <a:pt x="2304" y="0"/>
                    <a:pt x="103" y="74"/>
                    <a:pt x="70" y="75"/>
                  </a:cubicBezTo>
                  <a:cubicBezTo>
                    <a:pt x="31" y="76"/>
                    <a:pt x="1" y="110"/>
                    <a:pt x="2" y="148"/>
                  </a:cubicBezTo>
                  <a:cubicBezTo>
                    <a:pt x="5" y="187"/>
                    <a:pt x="37" y="217"/>
                    <a:pt x="74" y="217"/>
                  </a:cubicBezTo>
                  <a:cubicBezTo>
                    <a:pt x="108" y="216"/>
                    <a:pt x="2304" y="142"/>
                    <a:pt x="4180" y="142"/>
                  </a:cubicBezTo>
                  <a:cubicBezTo>
                    <a:pt x="5124" y="142"/>
                    <a:pt x="5986" y="161"/>
                    <a:pt x="6452" y="217"/>
                  </a:cubicBezTo>
                  <a:lnTo>
                    <a:pt x="6461" y="217"/>
                  </a:lnTo>
                  <a:cubicBezTo>
                    <a:pt x="6548" y="214"/>
                    <a:pt x="6556" y="87"/>
                    <a:pt x="6469" y="75"/>
                  </a:cubicBezTo>
                  <a:cubicBezTo>
                    <a:pt x="6000" y="19"/>
                    <a:pt x="5133" y="0"/>
                    <a:pt x="418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54"/>
            <p:cNvSpPr/>
            <p:nvPr/>
          </p:nvSpPr>
          <p:spPr>
            <a:xfrm>
              <a:off x="6895694" y="2245138"/>
              <a:ext cx="453480" cy="580105"/>
            </a:xfrm>
            <a:custGeom>
              <a:avLst/>
              <a:gdLst/>
              <a:ahLst/>
              <a:cxnLst/>
              <a:rect l="l" t="t" r="r" b="b"/>
              <a:pathLst>
                <a:path w="4673" h="5978" extrusionOk="0">
                  <a:moveTo>
                    <a:pt x="1938" y="0"/>
                  </a:moveTo>
                  <a:cubicBezTo>
                    <a:pt x="1761" y="0"/>
                    <a:pt x="1652" y="30"/>
                    <a:pt x="1652" y="30"/>
                  </a:cubicBezTo>
                  <a:cubicBezTo>
                    <a:pt x="1652" y="30"/>
                    <a:pt x="1652" y="30"/>
                    <a:pt x="1652" y="30"/>
                  </a:cubicBezTo>
                  <a:cubicBezTo>
                    <a:pt x="1640" y="30"/>
                    <a:pt x="475" y="31"/>
                    <a:pt x="1132" y="548"/>
                  </a:cubicBezTo>
                  <a:cubicBezTo>
                    <a:pt x="1794" y="1068"/>
                    <a:pt x="0" y="2672"/>
                    <a:pt x="330" y="4325"/>
                  </a:cubicBezTo>
                  <a:cubicBezTo>
                    <a:pt x="661" y="5977"/>
                    <a:pt x="1888" y="5787"/>
                    <a:pt x="2596" y="5882"/>
                  </a:cubicBezTo>
                  <a:cubicBezTo>
                    <a:pt x="2616" y="5885"/>
                    <a:pt x="2633" y="5886"/>
                    <a:pt x="2649" y="5886"/>
                  </a:cubicBezTo>
                  <a:cubicBezTo>
                    <a:pt x="2927" y="5886"/>
                    <a:pt x="2681" y="5500"/>
                    <a:pt x="2438" y="5196"/>
                  </a:cubicBezTo>
                  <a:lnTo>
                    <a:pt x="2438" y="5196"/>
                  </a:lnTo>
                  <a:cubicBezTo>
                    <a:pt x="2734" y="5435"/>
                    <a:pt x="3126" y="5563"/>
                    <a:pt x="3433" y="5563"/>
                  </a:cubicBezTo>
                  <a:cubicBezTo>
                    <a:pt x="3878" y="5563"/>
                    <a:pt x="4145" y="5294"/>
                    <a:pt x="3682" y="4702"/>
                  </a:cubicBezTo>
                  <a:cubicBezTo>
                    <a:pt x="2832" y="3616"/>
                    <a:pt x="4672" y="2814"/>
                    <a:pt x="3777" y="1257"/>
                  </a:cubicBezTo>
                  <a:cubicBezTo>
                    <a:pt x="3147" y="163"/>
                    <a:pt x="2354" y="0"/>
                    <a:pt x="19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54"/>
            <p:cNvSpPr/>
            <p:nvPr/>
          </p:nvSpPr>
          <p:spPr>
            <a:xfrm>
              <a:off x="5813399" y="1638733"/>
              <a:ext cx="607680" cy="364191"/>
            </a:xfrm>
            <a:custGeom>
              <a:avLst/>
              <a:gdLst/>
              <a:ahLst/>
              <a:cxnLst/>
              <a:rect l="l" t="t" r="r" b="b"/>
              <a:pathLst>
                <a:path w="6262" h="3753" extrusionOk="0">
                  <a:moveTo>
                    <a:pt x="3833" y="1"/>
                  </a:moveTo>
                  <a:cubicBezTo>
                    <a:pt x="3054" y="1"/>
                    <a:pt x="2476" y="593"/>
                    <a:pt x="1865" y="593"/>
                  </a:cubicBezTo>
                  <a:cubicBezTo>
                    <a:pt x="1667" y="593"/>
                    <a:pt x="1467" y="531"/>
                    <a:pt x="1254" y="367"/>
                  </a:cubicBezTo>
                  <a:cubicBezTo>
                    <a:pt x="1036" y="199"/>
                    <a:pt x="862" y="128"/>
                    <a:pt x="729" y="128"/>
                  </a:cubicBezTo>
                  <a:cubicBezTo>
                    <a:pt x="250" y="128"/>
                    <a:pt x="307" y="1047"/>
                    <a:pt x="767" y="1612"/>
                  </a:cubicBezTo>
                  <a:lnTo>
                    <a:pt x="767" y="1612"/>
                  </a:lnTo>
                  <a:cubicBezTo>
                    <a:pt x="559" y="1448"/>
                    <a:pt x="314" y="1283"/>
                    <a:pt x="179" y="1283"/>
                  </a:cubicBezTo>
                  <a:cubicBezTo>
                    <a:pt x="105" y="1283"/>
                    <a:pt x="64" y="1333"/>
                    <a:pt x="82" y="1461"/>
                  </a:cubicBezTo>
                  <a:cubicBezTo>
                    <a:pt x="181" y="2168"/>
                    <a:pt x="0" y="3396"/>
                    <a:pt x="1654" y="3715"/>
                  </a:cubicBezTo>
                  <a:cubicBezTo>
                    <a:pt x="1790" y="3741"/>
                    <a:pt x="1927" y="3753"/>
                    <a:pt x="2062" y="3753"/>
                  </a:cubicBezTo>
                  <a:cubicBezTo>
                    <a:pt x="3308" y="3753"/>
                    <a:pt x="4470" y="2742"/>
                    <a:pt x="5105" y="2742"/>
                  </a:cubicBezTo>
                  <a:cubicBezTo>
                    <a:pt x="5235" y="2742"/>
                    <a:pt x="5343" y="2784"/>
                    <a:pt x="5425" y="2887"/>
                  </a:cubicBezTo>
                  <a:cubicBezTo>
                    <a:pt x="5539" y="3030"/>
                    <a:pt x="5627" y="3086"/>
                    <a:pt x="5697" y="3086"/>
                  </a:cubicBezTo>
                  <a:cubicBezTo>
                    <a:pt x="5945" y="3086"/>
                    <a:pt x="5941" y="2364"/>
                    <a:pt x="5941" y="2364"/>
                  </a:cubicBezTo>
                  <a:cubicBezTo>
                    <a:pt x="5941" y="2364"/>
                    <a:pt x="6262" y="1135"/>
                    <a:pt x="4699" y="248"/>
                  </a:cubicBezTo>
                  <a:cubicBezTo>
                    <a:pt x="4381" y="68"/>
                    <a:pt x="4096" y="1"/>
                    <a:pt x="38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54"/>
            <p:cNvSpPr/>
            <p:nvPr/>
          </p:nvSpPr>
          <p:spPr>
            <a:xfrm>
              <a:off x="6461340" y="3138008"/>
              <a:ext cx="556248" cy="535855"/>
            </a:xfrm>
            <a:custGeom>
              <a:avLst/>
              <a:gdLst/>
              <a:ahLst/>
              <a:cxnLst/>
              <a:rect l="l" t="t" r="r" b="b"/>
              <a:pathLst>
                <a:path w="5732" h="5522" extrusionOk="0">
                  <a:moveTo>
                    <a:pt x="2403" y="0"/>
                  </a:moveTo>
                  <a:cubicBezTo>
                    <a:pt x="2402" y="0"/>
                    <a:pt x="2401" y="0"/>
                    <a:pt x="2400" y="0"/>
                  </a:cubicBezTo>
                  <a:cubicBezTo>
                    <a:pt x="1899" y="11"/>
                    <a:pt x="1" y="681"/>
                    <a:pt x="1" y="681"/>
                  </a:cubicBezTo>
                  <a:cubicBezTo>
                    <a:pt x="1" y="681"/>
                    <a:pt x="805" y="4710"/>
                    <a:pt x="1422" y="4968"/>
                  </a:cubicBezTo>
                  <a:cubicBezTo>
                    <a:pt x="1888" y="5163"/>
                    <a:pt x="3621" y="5522"/>
                    <a:pt x="4467" y="5522"/>
                  </a:cubicBezTo>
                  <a:cubicBezTo>
                    <a:pt x="4736" y="5522"/>
                    <a:pt x="4915" y="5486"/>
                    <a:pt x="4935" y="5396"/>
                  </a:cubicBezTo>
                  <a:cubicBezTo>
                    <a:pt x="5018" y="5023"/>
                    <a:pt x="5731" y="3686"/>
                    <a:pt x="4812" y="3334"/>
                  </a:cubicBezTo>
                  <a:cubicBezTo>
                    <a:pt x="3893" y="2983"/>
                    <a:pt x="3312" y="2936"/>
                    <a:pt x="3312" y="2936"/>
                  </a:cubicBezTo>
                  <a:cubicBezTo>
                    <a:pt x="3312" y="2936"/>
                    <a:pt x="2902" y="0"/>
                    <a:pt x="2403"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54"/>
            <p:cNvSpPr/>
            <p:nvPr/>
          </p:nvSpPr>
          <p:spPr>
            <a:xfrm>
              <a:off x="7042032" y="3479008"/>
              <a:ext cx="203983" cy="370402"/>
            </a:xfrm>
            <a:custGeom>
              <a:avLst/>
              <a:gdLst/>
              <a:ahLst/>
              <a:cxnLst/>
              <a:rect l="l" t="t" r="r" b="b"/>
              <a:pathLst>
                <a:path w="2102" h="3817" extrusionOk="0">
                  <a:moveTo>
                    <a:pt x="480" y="1"/>
                  </a:moveTo>
                  <a:cubicBezTo>
                    <a:pt x="375" y="1"/>
                    <a:pt x="309" y="2"/>
                    <a:pt x="309" y="2"/>
                  </a:cubicBezTo>
                  <a:cubicBezTo>
                    <a:pt x="309" y="2"/>
                    <a:pt x="0" y="1807"/>
                    <a:pt x="159" y="2064"/>
                  </a:cubicBezTo>
                  <a:cubicBezTo>
                    <a:pt x="309" y="2303"/>
                    <a:pt x="1191" y="3817"/>
                    <a:pt x="1620" y="3817"/>
                  </a:cubicBezTo>
                  <a:cubicBezTo>
                    <a:pt x="1650" y="3817"/>
                    <a:pt x="1678" y="3809"/>
                    <a:pt x="1703" y="3793"/>
                  </a:cubicBezTo>
                  <a:cubicBezTo>
                    <a:pt x="2089" y="3553"/>
                    <a:pt x="2102" y="483"/>
                    <a:pt x="1900" y="225"/>
                  </a:cubicBezTo>
                  <a:cubicBezTo>
                    <a:pt x="1742" y="23"/>
                    <a:pt x="857" y="1"/>
                    <a:pt x="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54"/>
            <p:cNvSpPr/>
            <p:nvPr/>
          </p:nvSpPr>
          <p:spPr>
            <a:xfrm>
              <a:off x="6850473" y="3432235"/>
              <a:ext cx="251049" cy="254633"/>
            </a:xfrm>
            <a:custGeom>
              <a:avLst/>
              <a:gdLst/>
              <a:ahLst/>
              <a:cxnLst/>
              <a:rect l="l" t="t" r="r" b="b"/>
              <a:pathLst>
                <a:path w="2587" h="2624" extrusionOk="0">
                  <a:moveTo>
                    <a:pt x="520" y="0"/>
                  </a:moveTo>
                  <a:cubicBezTo>
                    <a:pt x="367" y="0"/>
                    <a:pt x="262" y="33"/>
                    <a:pt x="240" y="118"/>
                  </a:cubicBezTo>
                  <a:cubicBezTo>
                    <a:pt x="240" y="118"/>
                    <a:pt x="1" y="2376"/>
                    <a:pt x="165" y="2507"/>
                  </a:cubicBezTo>
                  <a:cubicBezTo>
                    <a:pt x="298" y="2613"/>
                    <a:pt x="1500" y="2624"/>
                    <a:pt x="1964" y="2624"/>
                  </a:cubicBezTo>
                  <a:cubicBezTo>
                    <a:pt x="2076" y="2624"/>
                    <a:pt x="2145" y="2623"/>
                    <a:pt x="2145" y="2623"/>
                  </a:cubicBezTo>
                  <a:cubicBezTo>
                    <a:pt x="2145" y="2623"/>
                    <a:pt x="2586" y="560"/>
                    <a:pt x="2336" y="468"/>
                  </a:cubicBezTo>
                  <a:cubicBezTo>
                    <a:pt x="2143" y="397"/>
                    <a:pt x="1047" y="0"/>
                    <a:pt x="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54"/>
            <p:cNvSpPr/>
            <p:nvPr/>
          </p:nvSpPr>
          <p:spPr>
            <a:xfrm>
              <a:off x="7071144" y="3649314"/>
              <a:ext cx="68706" cy="65502"/>
            </a:xfrm>
            <a:custGeom>
              <a:avLst/>
              <a:gdLst/>
              <a:ahLst/>
              <a:cxnLst/>
              <a:rect l="l" t="t" r="r" b="b"/>
              <a:pathLst>
                <a:path w="708" h="675" extrusionOk="0">
                  <a:moveTo>
                    <a:pt x="608" y="1"/>
                  </a:moveTo>
                  <a:cubicBezTo>
                    <a:pt x="601" y="1"/>
                    <a:pt x="594" y="2"/>
                    <a:pt x="586" y="4"/>
                  </a:cubicBezTo>
                  <a:cubicBezTo>
                    <a:pt x="565" y="10"/>
                    <a:pt x="78" y="167"/>
                    <a:pt x="6" y="592"/>
                  </a:cubicBezTo>
                  <a:cubicBezTo>
                    <a:pt x="1" y="631"/>
                    <a:pt x="26" y="667"/>
                    <a:pt x="65" y="674"/>
                  </a:cubicBezTo>
                  <a:cubicBezTo>
                    <a:pt x="69" y="675"/>
                    <a:pt x="73" y="675"/>
                    <a:pt x="77" y="675"/>
                  </a:cubicBezTo>
                  <a:cubicBezTo>
                    <a:pt x="112" y="675"/>
                    <a:pt x="141" y="649"/>
                    <a:pt x="147" y="616"/>
                  </a:cubicBezTo>
                  <a:cubicBezTo>
                    <a:pt x="204" y="277"/>
                    <a:pt x="624" y="140"/>
                    <a:pt x="628" y="139"/>
                  </a:cubicBezTo>
                  <a:cubicBezTo>
                    <a:pt x="707" y="112"/>
                    <a:pt x="680" y="1"/>
                    <a:pt x="60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54"/>
            <p:cNvSpPr/>
            <p:nvPr/>
          </p:nvSpPr>
          <p:spPr>
            <a:xfrm>
              <a:off x="7105302" y="3692012"/>
              <a:ext cx="79575" cy="82484"/>
            </a:xfrm>
            <a:custGeom>
              <a:avLst/>
              <a:gdLst/>
              <a:ahLst/>
              <a:cxnLst/>
              <a:rect l="l" t="t" r="r" b="b"/>
              <a:pathLst>
                <a:path w="820" h="850" extrusionOk="0">
                  <a:moveTo>
                    <a:pt x="720" y="0"/>
                  </a:moveTo>
                  <a:cubicBezTo>
                    <a:pt x="713" y="0"/>
                    <a:pt x="705" y="1"/>
                    <a:pt x="697" y="4"/>
                  </a:cubicBezTo>
                  <a:cubicBezTo>
                    <a:pt x="669" y="13"/>
                    <a:pt x="0" y="238"/>
                    <a:pt x="42" y="783"/>
                  </a:cubicBezTo>
                  <a:cubicBezTo>
                    <a:pt x="45" y="820"/>
                    <a:pt x="75" y="848"/>
                    <a:pt x="113" y="848"/>
                  </a:cubicBezTo>
                  <a:lnTo>
                    <a:pt x="118" y="850"/>
                  </a:lnTo>
                  <a:cubicBezTo>
                    <a:pt x="157" y="846"/>
                    <a:pt x="186" y="812"/>
                    <a:pt x="184" y="774"/>
                  </a:cubicBezTo>
                  <a:cubicBezTo>
                    <a:pt x="150" y="338"/>
                    <a:pt x="736" y="140"/>
                    <a:pt x="741" y="139"/>
                  </a:cubicBezTo>
                  <a:cubicBezTo>
                    <a:pt x="820" y="111"/>
                    <a:pt x="792" y="0"/>
                    <a:pt x="72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54"/>
            <p:cNvSpPr/>
            <p:nvPr/>
          </p:nvSpPr>
          <p:spPr>
            <a:xfrm>
              <a:off x="6881429" y="3492788"/>
              <a:ext cx="38817" cy="186899"/>
            </a:xfrm>
            <a:custGeom>
              <a:avLst/>
              <a:gdLst/>
              <a:ahLst/>
              <a:cxnLst/>
              <a:rect l="l" t="t" r="r" b="b"/>
              <a:pathLst>
                <a:path w="400" h="1926" extrusionOk="0">
                  <a:moveTo>
                    <a:pt x="241" y="0"/>
                  </a:moveTo>
                  <a:cubicBezTo>
                    <a:pt x="201" y="0"/>
                    <a:pt x="161" y="30"/>
                    <a:pt x="170" y="82"/>
                  </a:cubicBezTo>
                  <a:cubicBezTo>
                    <a:pt x="255" y="598"/>
                    <a:pt x="11" y="1828"/>
                    <a:pt x="8" y="1840"/>
                  </a:cubicBezTo>
                  <a:cubicBezTo>
                    <a:pt x="0" y="1879"/>
                    <a:pt x="26" y="1916"/>
                    <a:pt x="63" y="1924"/>
                  </a:cubicBezTo>
                  <a:cubicBezTo>
                    <a:pt x="68" y="1924"/>
                    <a:pt x="72" y="1926"/>
                    <a:pt x="78" y="1926"/>
                  </a:cubicBezTo>
                  <a:cubicBezTo>
                    <a:pt x="111" y="1926"/>
                    <a:pt x="140" y="1902"/>
                    <a:pt x="147" y="1868"/>
                  </a:cubicBezTo>
                  <a:cubicBezTo>
                    <a:pt x="158" y="1817"/>
                    <a:pt x="400" y="599"/>
                    <a:pt x="309" y="59"/>
                  </a:cubicBezTo>
                  <a:cubicBezTo>
                    <a:pt x="302" y="18"/>
                    <a:pt x="272" y="0"/>
                    <a:pt x="24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54"/>
            <p:cNvSpPr/>
            <p:nvPr/>
          </p:nvSpPr>
          <p:spPr>
            <a:xfrm>
              <a:off x="6928009" y="3469692"/>
              <a:ext cx="33091" cy="213100"/>
            </a:xfrm>
            <a:custGeom>
              <a:avLst/>
              <a:gdLst/>
              <a:ahLst/>
              <a:cxnLst/>
              <a:rect l="l" t="t" r="r" b="b"/>
              <a:pathLst>
                <a:path w="341" h="2196" extrusionOk="0">
                  <a:moveTo>
                    <a:pt x="140" y="1"/>
                  </a:moveTo>
                  <a:cubicBezTo>
                    <a:pt x="94" y="1"/>
                    <a:pt x="46" y="48"/>
                    <a:pt x="75" y="105"/>
                  </a:cubicBezTo>
                  <a:cubicBezTo>
                    <a:pt x="166" y="288"/>
                    <a:pt x="80" y="1436"/>
                    <a:pt x="4" y="2118"/>
                  </a:cubicBezTo>
                  <a:cubicBezTo>
                    <a:pt x="0" y="2157"/>
                    <a:pt x="28" y="2192"/>
                    <a:pt x="67" y="2196"/>
                  </a:cubicBezTo>
                  <a:lnTo>
                    <a:pt x="75" y="2196"/>
                  </a:lnTo>
                  <a:cubicBezTo>
                    <a:pt x="111" y="2196"/>
                    <a:pt x="140" y="2169"/>
                    <a:pt x="144" y="2133"/>
                  </a:cubicBezTo>
                  <a:cubicBezTo>
                    <a:pt x="166" y="1948"/>
                    <a:pt x="341" y="323"/>
                    <a:pt x="202" y="42"/>
                  </a:cubicBezTo>
                  <a:cubicBezTo>
                    <a:pt x="188" y="13"/>
                    <a:pt x="164" y="1"/>
                    <a:pt x="140"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54"/>
            <p:cNvSpPr/>
            <p:nvPr/>
          </p:nvSpPr>
          <p:spPr>
            <a:xfrm>
              <a:off x="6002531" y="3163141"/>
              <a:ext cx="345277" cy="547694"/>
            </a:xfrm>
            <a:custGeom>
              <a:avLst/>
              <a:gdLst/>
              <a:ahLst/>
              <a:cxnLst/>
              <a:rect l="l" t="t" r="r" b="b"/>
              <a:pathLst>
                <a:path w="3558" h="5644" extrusionOk="0">
                  <a:moveTo>
                    <a:pt x="1554" y="1"/>
                  </a:moveTo>
                  <a:cubicBezTo>
                    <a:pt x="1258" y="1"/>
                    <a:pt x="1022" y="47"/>
                    <a:pt x="944" y="151"/>
                  </a:cubicBezTo>
                  <a:cubicBezTo>
                    <a:pt x="944" y="151"/>
                    <a:pt x="0" y="5295"/>
                    <a:pt x="189" y="5484"/>
                  </a:cubicBezTo>
                  <a:cubicBezTo>
                    <a:pt x="288" y="5584"/>
                    <a:pt x="808" y="5644"/>
                    <a:pt x="1326" y="5644"/>
                  </a:cubicBezTo>
                  <a:cubicBezTo>
                    <a:pt x="1790" y="5644"/>
                    <a:pt x="2252" y="5596"/>
                    <a:pt x="2408" y="5484"/>
                  </a:cubicBezTo>
                  <a:cubicBezTo>
                    <a:pt x="2738" y="5248"/>
                    <a:pt x="3068" y="1473"/>
                    <a:pt x="3352" y="811"/>
                  </a:cubicBezTo>
                  <a:cubicBezTo>
                    <a:pt x="3558" y="331"/>
                    <a:pt x="2342" y="1"/>
                    <a:pt x="1554"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54"/>
            <p:cNvSpPr/>
            <p:nvPr/>
          </p:nvSpPr>
          <p:spPr>
            <a:xfrm>
              <a:off x="6094138" y="2362460"/>
              <a:ext cx="709381" cy="632119"/>
            </a:xfrm>
            <a:custGeom>
              <a:avLst/>
              <a:gdLst/>
              <a:ahLst/>
              <a:cxnLst/>
              <a:rect l="l" t="t" r="r" b="b"/>
              <a:pathLst>
                <a:path w="7310" h="6514" extrusionOk="0">
                  <a:moveTo>
                    <a:pt x="3799" y="1"/>
                  </a:moveTo>
                  <a:cubicBezTo>
                    <a:pt x="3799" y="1"/>
                    <a:pt x="3673" y="1215"/>
                    <a:pt x="3174" y="1215"/>
                  </a:cubicBezTo>
                  <a:cubicBezTo>
                    <a:pt x="3148" y="1215"/>
                    <a:pt x="3120" y="1211"/>
                    <a:pt x="3092" y="1204"/>
                  </a:cubicBezTo>
                  <a:cubicBezTo>
                    <a:pt x="3015" y="1185"/>
                    <a:pt x="2929" y="1176"/>
                    <a:pt x="2837" y="1176"/>
                  </a:cubicBezTo>
                  <a:cubicBezTo>
                    <a:pt x="2256" y="1176"/>
                    <a:pt x="1449" y="1534"/>
                    <a:pt x="1203" y="1840"/>
                  </a:cubicBezTo>
                  <a:cubicBezTo>
                    <a:pt x="920" y="2195"/>
                    <a:pt x="0" y="5522"/>
                    <a:pt x="283" y="5947"/>
                  </a:cubicBezTo>
                  <a:cubicBezTo>
                    <a:pt x="566" y="6372"/>
                    <a:pt x="5853" y="6442"/>
                    <a:pt x="6560" y="6513"/>
                  </a:cubicBezTo>
                  <a:cubicBezTo>
                    <a:pt x="6566" y="6513"/>
                    <a:pt x="6572" y="6514"/>
                    <a:pt x="6579" y="6514"/>
                  </a:cubicBezTo>
                  <a:cubicBezTo>
                    <a:pt x="7269" y="6514"/>
                    <a:pt x="7310" y="2687"/>
                    <a:pt x="6750" y="2335"/>
                  </a:cubicBezTo>
                  <a:cubicBezTo>
                    <a:pt x="6183" y="1981"/>
                    <a:pt x="5357" y="2406"/>
                    <a:pt x="5498" y="1770"/>
                  </a:cubicBezTo>
                  <a:cubicBezTo>
                    <a:pt x="5640" y="1132"/>
                    <a:pt x="6136" y="212"/>
                    <a:pt x="6136" y="212"/>
                  </a:cubicBezTo>
                  <a:lnTo>
                    <a:pt x="3799"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54"/>
            <p:cNvSpPr/>
            <p:nvPr/>
          </p:nvSpPr>
          <p:spPr>
            <a:xfrm>
              <a:off x="6043483" y="2449603"/>
              <a:ext cx="804288" cy="698397"/>
            </a:xfrm>
            <a:custGeom>
              <a:avLst/>
              <a:gdLst/>
              <a:ahLst/>
              <a:cxnLst/>
              <a:rect l="l" t="t" r="r" b="b"/>
              <a:pathLst>
                <a:path w="8288" h="7197" extrusionOk="0">
                  <a:moveTo>
                    <a:pt x="1900" y="1"/>
                  </a:moveTo>
                  <a:cubicBezTo>
                    <a:pt x="1613" y="1"/>
                    <a:pt x="1390" y="14"/>
                    <a:pt x="1324" y="47"/>
                  </a:cubicBezTo>
                  <a:cubicBezTo>
                    <a:pt x="1105" y="156"/>
                    <a:pt x="1" y="6032"/>
                    <a:pt x="287" y="6536"/>
                  </a:cubicBezTo>
                  <a:cubicBezTo>
                    <a:pt x="479" y="6875"/>
                    <a:pt x="2362" y="7197"/>
                    <a:pt x="4480" y="7197"/>
                  </a:cubicBezTo>
                  <a:cubicBezTo>
                    <a:pt x="5505" y="7197"/>
                    <a:pt x="6585" y="7122"/>
                    <a:pt x="7555" y="6937"/>
                  </a:cubicBezTo>
                  <a:cubicBezTo>
                    <a:pt x="8288" y="6798"/>
                    <a:pt x="7552" y="2759"/>
                    <a:pt x="7603" y="2371"/>
                  </a:cubicBezTo>
                  <a:cubicBezTo>
                    <a:pt x="7758" y="1159"/>
                    <a:pt x="6564" y="841"/>
                    <a:pt x="6136" y="841"/>
                  </a:cubicBezTo>
                  <a:cubicBezTo>
                    <a:pt x="6076" y="841"/>
                    <a:pt x="6031" y="847"/>
                    <a:pt x="6007" y="858"/>
                  </a:cubicBezTo>
                  <a:cubicBezTo>
                    <a:pt x="6007" y="858"/>
                    <a:pt x="5056" y="1487"/>
                    <a:pt x="4412" y="1487"/>
                  </a:cubicBezTo>
                  <a:cubicBezTo>
                    <a:pt x="4286" y="1487"/>
                    <a:pt x="4172" y="1463"/>
                    <a:pt x="4079" y="1406"/>
                  </a:cubicBezTo>
                  <a:cubicBezTo>
                    <a:pt x="3510" y="1055"/>
                    <a:pt x="3926" y="223"/>
                    <a:pt x="3729" y="135"/>
                  </a:cubicBezTo>
                  <a:cubicBezTo>
                    <a:pt x="3590" y="73"/>
                    <a:pt x="2572" y="1"/>
                    <a:pt x="19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54"/>
            <p:cNvSpPr/>
            <p:nvPr/>
          </p:nvSpPr>
          <p:spPr>
            <a:xfrm>
              <a:off x="5823394" y="3853196"/>
              <a:ext cx="395836" cy="186123"/>
            </a:xfrm>
            <a:custGeom>
              <a:avLst/>
              <a:gdLst/>
              <a:ahLst/>
              <a:cxnLst/>
              <a:rect l="l" t="t" r="r" b="b"/>
              <a:pathLst>
                <a:path w="4079" h="1918" extrusionOk="0">
                  <a:moveTo>
                    <a:pt x="2361" y="0"/>
                  </a:moveTo>
                  <a:cubicBezTo>
                    <a:pt x="2157" y="0"/>
                    <a:pt x="1997" y="16"/>
                    <a:pt x="1935" y="58"/>
                  </a:cubicBezTo>
                  <a:cubicBezTo>
                    <a:pt x="1682" y="226"/>
                    <a:pt x="0" y="1278"/>
                    <a:pt x="253" y="1655"/>
                  </a:cubicBezTo>
                  <a:cubicBezTo>
                    <a:pt x="378" y="1844"/>
                    <a:pt x="1209" y="1918"/>
                    <a:pt x="2039" y="1918"/>
                  </a:cubicBezTo>
                  <a:cubicBezTo>
                    <a:pt x="2869" y="1918"/>
                    <a:pt x="3700" y="1844"/>
                    <a:pt x="3826" y="1739"/>
                  </a:cubicBezTo>
                  <a:cubicBezTo>
                    <a:pt x="4079" y="1528"/>
                    <a:pt x="4000" y="143"/>
                    <a:pt x="4000" y="143"/>
                  </a:cubicBezTo>
                  <a:cubicBezTo>
                    <a:pt x="4000" y="143"/>
                    <a:pt x="2977" y="0"/>
                    <a:pt x="23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54"/>
            <p:cNvSpPr/>
            <p:nvPr/>
          </p:nvSpPr>
          <p:spPr>
            <a:xfrm>
              <a:off x="5996709" y="3660571"/>
              <a:ext cx="280744" cy="220087"/>
            </a:xfrm>
            <a:custGeom>
              <a:avLst/>
              <a:gdLst/>
              <a:ahLst/>
              <a:cxnLst/>
              <a:rect l="l" t="t" r="r" b="b"/>
              <a:pathLst>
                <a:path w="2893" h="2268" extrusionOk="0">
                  <a:moveTo>
                    <a:pt x="801" y="0"/>
                  </a:moveTo>
                  <a:cubicBezTo>
                    <a:pt x="447" y="0"/>
                    <a:pt x="168" y="19"/>
                    <a:pt x="126" y="75"/>
                  </a:cubicBezTo>
                  <a:cubicBezTo>
                    <a:pt x="0" y="242"/>
                    <a:pt x="72" y="2057"/>
                    <a:pt x="72" y="2057"/>
                  </a:cubicBezTo>
                  <a:cubicBezTo>
                    <a:pt x="72" y="2057"/>
                    <a:pt x="1234" y="2268"/>
                    <a:pt x="1854" y="2268"/>
                  </a:cubicBezTo>
                  <a:cubicBezTo>
                    <a:pt x="2063" y="2268"/>
                    <a:pt x="2210" y="2244"/>
                    <a:pt x="2231" y="2180"/>
                  </a:cubicBezTo>
                  <a:cubicBezTo>
                    <a:pt x="2315" y="1928"/>
                    <a:pt x="2893" y="159"/>
                    <a:pt x="2515" y="75"/>
                  </a:cubicBezTo>
                  <a:cubicBezTo>
                    <a:pt x="2515" y="75"/>
                    <a:pt x="1509" y="0"/>
                    <a:pt x="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54"/>
            <p:cNvSpPr/>
            <p:nvPr/>
          </p:nvSpPr>
          <p:spPr>
            <a:xfrm>
              <a:off x="5975651" y="3873866"/>
              <a:ext cx="68512" cy="63561"/>
            </a:xfrm>
            <a:custGeom>
              <a:avLst/>
              <a:gdLst/>
              <a:ahLst/>
              <a:cxnLst/>
              <a:rect l="l" t="t" r="r" b="b"/>
              <a:pathLst>
                <a:path w="706" h="655" extrusionOk="0">
                  <a:moveTo>
                    <a:pt x="76" y="0"/>
                  </a:moveTo>
                  <a:cubicBezTo>
                    <a:pt x="41" y="0"/>
                    <a:pt x="11" y="26"/>
                    <a:pt x="6" y="61"/>
                  </a:cubicBezTo>
                  <a:cubicBezTo>
                    <a:pt x="1" y="100"/>
                    <a:pt x="29" y="136"/>
                    <a:pt x="67" y="142"/>
                  </a:cubicBezTo>
                  <a:cubicBezTo>
                    <a:pt x="408" y="188"/>
                    <a:pt x="557" y="604"/>
                    <a:pt x="558" y="608"/>
                  </a:cubicBezTo>
                  <a:cubicBezTo>
                    <a:pt x="569" y="636"/>
                    <a:pt x="595" y="655"/>
                    <a:pt x="625" y="655"/>
                  </a:cubicBezTo>
                  <a:cubicBezTo>
                    <a:pt x="633" y="655"/>
                    <a:pt x="641" y="654"/>
                    <a:pt x="649" y="651"/>
                  </a:cubicBezTo>
                  <a:cubicBezTo>
                    <a:pt x="685" y="639"/>
                    <a:pt x="705" y="599"/>
                    <a:pt x="692" y="561"/>
                  </a:cubicBezTo>
                  <a:cubicBezTo>
                    <a:pt x="685" y="541"/>
                    <a:pt x="514" y="59"/>
                    <a:pt x="86" y="1"/>
                  </a:cubicBezTo>
                  <a:cubicBezTo>
                    <a:pt x="83" y="1"/>
                    <a:pt x="79" y="0"/>
                    <a:pt x="7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54"/>
            <p:cNvSpPr/>
            <p:nvPr/>
          </p:nvSpPr>
          <p:spPr>
            <a:xfrm>
              <a:off x="5915001" y="3912973"/>
              <a:ext cx="88115" cy="70936"/>
            </a:xfrm>
            <a:custGeom>
              <a:avLst/>
              <a:gdLst/>
              <a:ahLst/>
              <a:cxnLst/>
              <a:rect l="l" t="t" r="r" b="b"/>
              <a:pathLst>
                <a:path w="908" h="731" extrusionOk="0">
                  <a:moveTo>
                    <a:pt x="158" y="1"/>
                  </a:moveTo>
                  <a:cubicBezTo>
                    <a:pt x="136" y="1"/>
                    <a:pt x="114" y="2"/>
                    <a:pt x="91" y="5"/>
                  </a:cubicBezTo>
                  <a:cubicBezTo>
                    <a:pt x="1" y="15"/>
                    <a:pt x="12" y="145"/>
                    <a:pt x="97" y="145"/>
                  </a:cubicBezTo>
                  <a:cubicBezTo>
                    <a:pt x="100" y="145"/>
                    <a:pt x="103" y="145"/>
                    <a:pt x="107" y="145"/>
                  </a:cubicBezTo>
                  <a:cubicBezTo>
                    <a:pt x="124" y="143"/>
                    <a:pt x="141" y="142"/>
                    <a:pt x="158" y="142"/>
                  </a:cubicBezTo>
                  <a:cubicBezTo>
                    <a:pt x="558" y="142"/>
                    <a:pt x="757" y="677"/>
                    <a:pt x="758" y="684"/>
                  </a:cubicBezTo>
                  <a:cubicBezTo>
                    <a:pt x="769" y="712"/>
                    <a:pt x="795" y="730"/>
                    <a:pt x="825" y="730"/>
                  </a:cubicBezTo>
                  <a:cubicBezTo>
                    <a:pt x="874" y="730"/>
                    <a:pt x="908" y="681"/>
                    <a:pt x="892" y="636"/>
                  </a:cubicBezTo>
                  <a:cubicBezTo>
                    <a:pt x="881" y="609"/>
                    <a:pt x="657" y="1"/>
                    <a:pt x="15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54"/>
            <p:cNvSpPr/>
            <p:nvPr/>
          </p:nvSpPr>
          <p:spPr>
            <a:xfrm>
              <a:off x="6004860" y="3683181"/>
              <a:ext cx="190591" cy="26977"/>
            </a:xfrm>
            <a:custGeom>
              <a:avLst/>
              <a:gdLst/>
              <a:ahLst/>
              <a:cxnLst/>
              <a:rect l="l" t="t" r="r" b="b"/>
              <a:pathLst>
                <a:path w="1964" h="278" extrusionOk="0">
                  <a:moveTo>
                    <a:pt x="78" y="0"/>
                  </a:moveTo>
                  <a:cubicBezTo>
                    <a:pt x="44" y="0"/>
                    <a:pt x="13" y="25"/>
                    <a:pt x="7" y="60"/>
                  </a:cubicBezTo>
                  <a:cubicBezTo>
                    <a:pt x="0" y="97"/>
                    <a:pt x="26" y="135"/>
                    <a:pt x="65" y="141"/>
                  </a:cubicBezTo>
                  <a:cubicBezTo>
                    <a:pt x="106" y="148"/>
                    <a:pt x="884" y="278"/>
                    <a:pt x="1472" y="278"/>
                  </a:cubicBezTo>
                  <a:cubicBezTo>
                    <a:pt x="1626" y="278"/>
                    <a:pt x="1766" y="270"/>
                    <a:pt x="1877" y="247"/>
                  </a:cubicBezTo>
                  <a:cubicBezTo>
                    <a:pt x="1964" y="229"/>
                    <a:pt x="1946" y="106"/>
                    <a:pt x="1867" y="106"/>
                  </a:cubicBezTo>
                  <a:cubicBezTo>
                    <a:pt x="1862" y="106"/>
                    <a:pt x="1856" y="107"/>
                    <a:pt x="1850" y="108"/>
                  </a:cubicBezTo>
                  <a:cubicBezTo>
                    <a:pt x="1748" y="128"/>
                    <a:pt x="1618" y="137"/>
                    <a:pt x="1474" y="137"/>
                  </a:cubicBezTo>
                  <a:cubicBezTo>
                    <a:pt x="894" y="137"/>
                    <a:pt x="98" y="3"/>
                    <a:pt x="89" y="1"/>
                  </a:cubicBezTo>
                  <a:cubicBezTo>
                    <a:pt x="85" y="1"/>
                    <a:pt x="82" y="0"/>
                    <a:pt x="7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54"/>
            <p:cNvSpPr/>
            <p:nvPr/>
          </p:nvSpPr>
          <p:spPr>
            <a:xfrm>
              <a:off x="6003405" y="3729469"/>
              <a:ext cx="216599" cy="19990"/>
            </a:xfrm>
            <a:custGeom>
              <a:avLst/>
              <a:gdLst/>
              <a:ahLst/>
              <a:cxnLst/>
              <a:rect l="l" t="t" r="r" b="b"/>
              <a:pathLst>
                <a:path w="2232" h="206" extrusionOk="0">
                  <a:moveTo>
                    <a:pt x="2129" y="0"/>
                  </a:moveTo>
                  <a:cubicBezTo>
                    <a:pt x="2118" y="0"/>
                    <a:pt x="2106" y="3"/>
                    <a:pt x="2094" y="9"/>
                  </a:cubicBezTo>
                  <a:cubicBezTo>
                    <a:pt x="2019" y="49"/>
                    <a:pt x="1779" y="64"/>
                    <a:pt x="1474" y="64"/>
                  </a:cubicBezTo>
                  <a:cubicBezTo>
                    <a:pt x="1042" y="64"/>
                    <a:pt x="480" y="34"/>
                    <a:pt x="80" y="3"/>
                  </a:cubicBezTo>
                  <a:cubicBezTo>
                    <a:pt x="78" y="3"/>
                    <a:pt x="76" y="2"/>
                    <a:pt x="74" y="2"/>
                  </a:cubicBezTo>
                  <a:cubicBezTo>
                    <a:pt x="38" y="2"/>
                    <a:pt x="7" y="30"/>
                    <a:pt x="3" y="67"/>
                  </a:cubicBezTo>
                  <a:cubicBezTo>
                    <a:pt x="1" y="106"/>
                    <a:pt x="29" y="140"/>
                    <a:pt x="69" y="143"/>
                  </a:cubicBezTo>
                  <a:cubicBezTo>
                    <a:pt x="185" y="152"/>
                    <a:pt x="888" y="206"/>
                    <a:pt x="1455" y="206"/>
                  </a:cubicBezTo>
                  <a:cubicBezTo>
                    <a:pt x="1779" y="206"/>
                    <a:pt x="2059" y="188"/>
                    <a:pt x="2161" y="135"/>
                  </a:cubicBezTo>
                  <a:cubicBezTo>
                    <a:pt x="2232" y="97"/>
                    <a:pt x="2193" y="0"/>
                    <a:pt x="2129"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54"/>
            <p:cNvSpPr/>
            <p:nvPr/>
          </p:nvSpPr>
          <p:spPr>
            <a:xfrm>
              <a:off x="6094138" y="2563916"/>
              <a:ext cx="84912" cy="190198"/>
            </a:xfrm>
            <a:custGeom>
              <a:avLst/>
              <a:gdLst/>
              <a:ahLst/>
              <a:cxnLst/>
              <a:rect l="l" t="t" r="r" b="b"/>
              <a:pathLst>
                <a:path w="875" h="1960" extrusionOk="0">
                  <a:moveTo>
                    <a:pt x="777" y="0"/>
                  </a:moveTo>
                  <a:cubicBezTo>
                    <a:pt x="756" y="0"/>
                    <a:pt x="734" y="10"/>
                    <a:pt x="719" y="34"/>
                  </a:cubicBezTo>
                  <a:cubicBezTo>
                    <a:pt x="690" y="81"/>
                    <a:pt x="0" y="1192"/>
                    <a:pt x="0" y="1889"/>
                  </a:cubicBezTo>
                  <a:cubicBezTo>
                    <a:pt x="0" y="1929"/>
                    <a:pt x="32" y="1959"/>
                    <a:pt x="71" y="1959"/>
                  </a:cubicBezTo>
                  <a:cubicBezTo>
                    <a:pt x="110" y="1959"/>
                    <a:pt x="142" y="1927"/>
                    <a:pt x="142" y="1889"/>
                  </a:cubicBezTo>
                  <a:cubicBezTo>
                    <a:pt x="142" y="1232"/>
                    <a:pt x="832" y="120"/>
                    <a:pt x="840" y="109"/>
                  </a:cubicBezTo>
                  <a:cubicBezTo>
                    <a:pt x="874" y="53"/>
                    <a:pt x="826" y="0"/>
                    <a:pt x="777"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54"/>
            <p:cNvSpPr/>
            <p:nvPr/>
          </p:nvSpPr>
          <p:spPr>
            <a:xfrm>
              <a:off x="6259010" y="2454746"/>
              <a:ext cx="468133" cy="286462"/>
            </a:xfrm>
            <a:custGeom>
              <a:avLst/>
              <a:gdLst/>
              <a:ahLst/>
              <a:cxnLst/>
              <a:rect l="l" t="t" r="r" b="b"/>
              <a:pathLst>
                <a:path w="4824" h="2952" extrusionOk="0">
                  <a:moveTo>
                    <a:pt x="1286" y="1"/>
                  </a:moveTo>
                  <a:cubicBezTo>
                    <a:pt x="1228" y="1"/>
                    <a:pt x="1162" y="6"/>
                    <a:pt x="1086" y="18"/>
                  </a:cubicBezTo>
                  <a:cubicBezTo>
                    <a:pt x="0" y="182"/>
                    <a:pt x="308" y="1835"/>
                    <a:pt x="543" y="1976"/>
                  </a:cubicBezTo>
                  <a:cubicBezTo>
                    <a:pt x="576" y="1996"/>
                    <a:pt x="622" y="2005"/>
                    <a:pt x="677" y="2005"/>
                  </a:cubicBezTo>
                  <a:cubicBezTo>
                    <a:pt x="1006" y="2005"/>
                    <a:pt x="1648" y="1686"/>
                    <a:pt x="1770" y="1646"/>
                  </a:cubicBezTo>
                  <a:cubicBezTo>
                    <a:pt x="1773" y="1645"/>
                    <a:pt x="1776" y="1645"/>
                    <a:pt x="1779" y="1645"/>
                  </a:cubicBezTo>
                  <a:cubicBezTo>
                    <a:pt x="1913" y="1645"/>
                    <a:pt x="1952" y="2694"/>
                    <a:pt x="2100" y="2825"/>
                  </a:cubicBezTo>
                  <a:cubicBezTo>
                    <a:pt x="2175" y="2892"/>
                    <a:pt x="2307" y="2952"/>
                    <a:pt x="2487" y="2952"/>
                  </a:cubicBezTo>
                  <a:cubicBezTo>
                    <a:pt x="2821" y="2952"/>
                    <a:pt x="3319" y="2743"/>
                    <a:pt x="3918" y="1976"/>
                  </a:cubicBezTo>
                  <a:cubicBezTo>
                    <a:pt x="4824" y="814"/>
                    <a:pt x="3818" y="805"/>
                    <a:pt x="3787" y="805"/>
                  </a:cubicBezTo>
                  <a:cubicBezTo>
                    <a:pt x="3786" y="805"/>
                    <a:pt x="3786" y="805"/>
                    <a:pt x="3786" y="805"/>
                  </a:cubicBezTo>
                  <a:cubicBezTo>
                    <a:pt x="3786" y="805"/>
                    <a:pt x="2853" y="1229"/>
                    <a:pt x="2189" y="1229"/>
                  </a:cubicBezTo>
                  <a:cubicBezTo>
                    <a:pt x="2060" y="1229"/>
                    <a:pt x="1941" y="1213"/>
                    <a:pt x="1841" y="1174"/>
                  </a:cubicBezTo>
                  <a:cubicBezTo>
                    <a:pt x="1271" y="954"/>
                    <a:pt x="2046" y="1"/>
                    <a:pt x="1286"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54"/>
            <p:cNvSpPr/>
            <p:nvPr/>
          </p:nvSpPr>
          <p:spPr>
            <a:xfrm>
              <a:off x="6029509" y="3436504"/>
              <a:ext cx="85786" cy="100728"/>
            </a:xfrm>
            <a:custGeom>
              <a:avLst/>
              <a:gdLst/>
              <a:ahLst/>
              <a:cxnLst/>
              <a:rect l="l" t="t" r="r" b="b"/>
              <a:pathLst>
                <a:path w="884" h="1038" extrusionOk="0">
                  <a:moveTo>
                    <a:pt x="811" y="0"/>
                  </a:moveTo>
                  <a:cubicBezTo>
                    <a:pt x="775" y="0"/>
                    <a:pt x="743" y="26"/>
                    <a:pt x="738" y="61"/>
                  </a:cubicBezTo>
                  <a:cubicBezTo>
                    <a:pt x="697" y="352"/>
                    <a:pt x="562" y="835"/>
                    <a:pt x="379" y="891"/>
                  </a:cubicBezTo>
                  <a:cubicBezTo>
                    <a:pt x="367" y="895"/>
                    <a:pt x="356" y="896"/>
                    <a:pt x="344" y="896"/>
                  </a:cubicBezTo>
                  <a:cubicBezTo>
                    <a:pt x="288" y="896"/>
                    <a:pt x="224" y="856"/>
                    <a:pt x="153" y="778"/>
                  </a:cubicBezTo>
                  <a:cubicBezTo>
                    <a:pt x="137" y="761"/>
                    <a:pt x="119" y="754"/>
                    <a:pt x="101" y="754"/>
                  </a:cubicBezTo>
                  <a:cubicBezTo>
                    <a:pt x="47" y="754"/>
                    <a:pt x="0" y="821"/>
                    <a:pt x="48" y="873"/>
                  </a:cubicBezTo>
                  <a:cubicBezTo>
                    <a:pt x="147" y="983"/>
                    <a:pt x="248" y="1038"/>
                    <a:pt x="344" y="1038"/>
                  </a:cubicBezTo>
                  <a:cubicBezTo>
                    <a:pt x="371" y="1038"/>
                    <a:pt x="396" y="1034"/>
                    <a:pt x="421" y="1026"/>
                  </a:cubicBezTo>
                  <a:cubicBezTo>
                    <a:pt x="749" y="926"/>
                    <a:pt x="867" y="168"/>
                    <a:pt x="879" y="81"/>
                  </a:cubicBezTo>
                  <a:cubicBezTo>
                    <a:pt x="884" y="42"/>
                    <a:pt x="857" y="6"/>
                    <a:pt x="818" y="0"/>
                  </a:cubicBezTo>
                  <a:cubicBezTo>
                    <a:pt x="816" y="0"/>
                    <a:pt x="813" y="0"/>
                    <a:pt x="81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54"/>
            <p:cNvSpPr/>
            <p:nvPr/>
          </p:nvSpPr>
          <p:spPr>
            <a:xfrm>
              <a:off x="6132566" y="3047178"/>
              <a:ext cx="534316" cy="50558"/>
            </a:xfrm>
            <a:custGeom>
              <a:avLst/>
              <a:gdLst/>
              <a:ahLst/>
              <a:cxnLst/>
              <a:rect l="l" t="t" r="r" b="b"/>
              <a:pathLst>
                <a:path w="5506" h="521" extrusionOk="0">
                  <a:moveTo>
                    <a:pt x="99" y="0"/>
                  </a:moveTo>
                  <a:cubicBezTo>
                    <a:pt x="24" y="0"/>
                    <a:pt x="0" y="116"/>
                    <a:pt x="83" y="140"/>
                  </a:cubicBezTo>
                  <a:cubicBezTo>
                    <a:pt x="91" y="142"/>
                    <a:pt x="105" y="146"/>
                    <a:pt x="125" y="153"/>
                  </a:cubicBezTo>
                  <a:cubicBezTo>
                    <a:pt x="1004" y="436"/>
                    <a:pt x="2111" y="497"/>
                    <a:pt x="2885" y="497"/>
                  </a:cubicBezTo>
                  <a:cubicBezTo>
                    <a:pt x="4725" y="497"/>
                    <a:pt x="5400" y="519"/>
                    <a:pt x="5407" y="519"/>
                  </a:cubicBezTo>
                  <a:lnTo>
                    <a:pt x="5410" y="519"/>
                  </a:lnTo>
                  <a:lnTo>
                    <a:pt x="5408" y="521"/>
                  </a:lnTo>
                  <a:cubicBezTo>
                    <a:pt x="5409" y="521"/>
                    <a:pt x="5409" y="521"/>
                    <a:pt x="5410" y="521"/>
                  </a:cubicBezTo>
                  <a:cubicBezTo>
                    <a:pt x="5503" y="521"/>
                    <a:pt x="5506" y="380"/>
                    <a:pt x="5411" y="379"/>
                  </a:cubicBezTo>
                  <a:cubicBezTo>
                    <a:pt x="5404" y="378"/>
                    <a:pt x="4728" y="355"/>
                    <a:pt x="2883" y="355"/>
                  </a:cubicBezTo>
                  <a:cubicBezTo>
                    <a:pt x="2120" y="355"/>
                    <a:pt x="1029" y="296"/>
                    <a:pt x="168" y="19"/>
                  </a:cubicBezTo>
                  <a:cubicBezTo>
                    <a:pt x="144" y="10"/>
                    <a:pt x="127" y="5"/>
                    <a:pt x="116" y="2"/>
                  </a:cubicBezTo>
                  <a:cubicBezTo>
                    <a:pt x="110" y="1"/>
                    <a:pt x="105" y="0"/>
                    <a:pt x="99"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54"/>
            <p:cNvSpPr/>
            <p:nvPr/>
          </p:nvSpPr>
          <p:spPr>
            <a:xfrm>
              <a:off x="6127811" y="2803606"/>
              <a:ext cx="34935" cy="59000"/>
            </a:xfrm>
            <a:custGeom>
              <a:avLst/>
              <a:gdLst/>
              <a:ahLst/>
              <a:cxnLst/>
              <a:rect l="l" t="t" r="r" b="b"/>
              <a:pathLst>
                <a:path w="360" h="608" extrusionOk="0">
                  <a:moveTo>
                    <a:pt x="261" y="0"/>
                  </a:moveTo>
                  <a:cubicBezTo>
                    <a:pt x="243" y="0"/>
                    <a:pt x="223" y="8"/>
                    <a:pt x="208" y="27"/>
                  </a:cubicBezTo>
                  <a:cubicBezTo>
                    <a:pt x="198" y="39"/>
                    <a:pt x="1" y="297"/>
                    <a:pt x="86" y="558"/>
                  </a:cubicBezTo>
                  <a:cubicBezTo>
                    <a:pt x="96" y="587"/>
                    <a:pt x="122" y="607"/>
                    <a:pt x="153" y="607"/>
                  </a:cubicBezTo>
                  <a:cubicBezTo>
                    <a:pt x="161" y="607"/>
                    <a:pt x="168" y="606"/>
                    <a:pt x="176" y="603"/>
                  </a:cubicBezTo>
                  <a:cubicBezTo>
                    <a:pt x="213" y="591"/>
                    <a:pt x="233" y="551"/>
                    <a:pt x="220" y="513"/>
                  </a:cubicBezTo>
                  <a:cubicBezTo>
                    <a:pt x="158" y="325"/>
                    <a:pt x="317" y="116"/>
                    <a:pt x="319" y="115"/>
                  </a:cubicBezTo>
                  <a:cubicBezTo>
                    <a:pt x="360" y="60"/>
                    <a:pt x="313" y="0"/>
                    <a:pt x="26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54"/>
            <p:cNvSpPr/>
            <p:nvPr/>
          </p:nvSpPr>
          <p:spPr>
            <a:xfrm>
              <a:off x="6155176" y="2849409"/>
              <a:ext cx="35032" cy="58903"/>
            </a:xfrm>
            <a:custGeom>
              <a:avLst/>
              <a:gdLst/>
              <a:ahLst/>
              <a:cxnLst/>
              <a:rect l="l" t="t" r="r" b="b"/>
              <a:pathLst>
                <a:path w="361" h="607" extrusionOk="0">
                  <a:moveTo>
                    <a:pt x="263" y="1"/>
                  </a:moveTo>
                  <a:cubicBezTo>
                    <a:pt x="244" y="1"/>
                    <a:pt x="225" y="9"/>
                    <a:pt x="209" y="28"/>
                  </a:cubicBezTo>
                  <a:cubicBezTo>
                    <a:pt x="200" y="39"/>
                    <a:pt x="1" y="297"/>
                    <a:pt x="88" y="559"/>
                  </a:cubicBezTo>
                  <a:cubicBezTo>
                    <a:pt x="97" y="587"/>
                    <a:pt x="124" y="607"/>
                    <a:pt x="154" y="607"/>
                  </a:cubicBezTo>
                  <a:cubicBezTo>
                    <a:pt x="161" y="607"/>
                    <a:pt x="169" y="606"/>
                    <a:pt x="177" y="603"/>
                  </a:cubicBezTo>
                  <a:cubicBezTo>
                    <a:pt x="213" y="591"/>
                    <a:pt x="235" y="551"/>
                    <a:pt x="221" y="513"/>
                  </a:cubicBezTo>
                  <a:cubicBezTo>
                    <a:pt x="160" y="325"/>
                    <a:pt x="319" y="116"/>
                    <a:pt x="320" y="115"/>
                  </a:cubicBezTo>
                  <a:cubicBezTo>
                    <a:pt x="360" y="60"/>
                    <a:pt x="314" y="1"/>
                    <a:pt x="26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54"/>
            <p:cNvSpPr/>
            <p:nvPr/>
          </p:nvSpPr>
          <p:spPr>
            <a:xfrm>
              <a:off x="6107238" y="2890652"/>
              <a:ext cx="34935" cy="59000"/>
            </a:xfrm>
            <a:custGeom>
              <a:avLst/>
              <a:gdLst/>
              <a:ahLst/>
              <a:cxnLst/>
              <a:rect l="l" t="t" r="r" b="b"/>
              <a:pathLst>
                <a:path w="360" h="608" extrusionOk="0">
                  <a:moveTo>
                    <a:pt x="261" y="0"/>
                  </a:moveTo>
                  <a:cubicBezTo>
                    <a:pt x="242" y="0"/>
                    <a:pt x="223" y="8"/>
                    <a:pt x="207" y="27"/>
                  </a:cubicBezTo>
                  <a:cubicBezTo>
                    <a:pt x="199" y="38"/>
                    <a:pt x="0" y="297"/>
                    <a:pt x="86" y="558"/>
                  </a:cubicBezTo>
                  <a:cubicBezTo>
                    <a:pt x="95" y="587"/>
                    <a:pt x="122" y="606"/>
                    <a:pt x="152" y="607"/>
                  </a:cubicBezTo>
                  <a:cubicBezTo>
                    <a:pt x="160" y="607"/>
                    <a:pt x="167" y="606"/>
                    <a:pt x="175" y="603"/>
                  </a:cubicBezTo>
                  <a:cubicBezTo>
                    <a:pt x="213" y="591"/>
                    <a:pt x="233" y="551"/>
                    <a:pt x="221" y="513"/>
                  </a:cubicBezTo>
                  <a:cubicBezTo>
                    <a:pt x="158" y="325"/>
                    <a:pt x="317" y="116"/>
                    <a:pt x="320" y="115"/>
                  </a:cubicBezTo>
                  <a:cubicBezTo>
                    <a:pt x="360" y="60"/>
                    <a:pt x="312" y="0"/>
                    <a:pt x="26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54"/>
            <p:cNvSpPr/>
            <p:nvPr/>
          </p:nvSpPr>
          <p:spPr>
            <a:xfrm>
              <a:off x="6143823" y="2920443"/>
              <a:ext cx="34935" cy="58903"/>
            </a:xfrm>
            <a:custGeom>
              <a:avLst/>
              <a:gdLst/>
              <a:ahLst/>
              <a:cxnLst/>
              <a:rect l="l" t="t" r="r" b="b"/>
              <a:pathLst>
                <a:path w="360" h="607" extrusionOk="0">
                  <a:moveTo>
                    <a:pt x="261" y="0"/>
                  </a:moveTo>
                  <a:cubicBezTo>
                    <a:pt x="243" y="0"/>
                    <a:pt x="224" y="8"/>
                    <a:pt x="209" y="27"/>
                  </a:cubicBezTo>
                  <a:cubicBezTo>
                    <a:pt x="199" y="38"/>
                    <a:pt x="0" y="296"/>
                    <a:pt x="87" y="558"/>
                  </a:cubicBezTo>
                  <a:cubicBezTo>
                    <a:pt x="96" y="586"/>
                    <a:pt x="123" y="606"/>
                    <a:pt x="154" y="606"/>
                  </a:cubicBezTo>
                  <a:cubicBezTo>
                    <a:pt x="160" y="606"/>
                    <a:pt x="168" y="605"/>
                    <a:pt x="175" y="602"/>
                  </a:cubicBezTo>
                  <a:cubicBezTo>
                    <a:pt x="213" y="590"/>
                    <a:pt x="233" y="550"/>
                    <a:pt x="221" y="514"/>
                  </a:cubicBezTo>
                  <a:cubicBezTo>
                    <a:pt x="159" y="324"/>
                    <a:pt x="318" y="117"/>
                    <a:pt x="320" y="114"/>
                  </a:cubicBezTo>
                  <a:cubicBezTo>
                    <a:pt x="360" y="60"/>
                    <a:pt x="312" y="0"/>
                    <a:pt x="26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54"/>
            <p:cNvSpPr/>
            <p:nvPr/>
          </p:nvSpPr>
          <p:spPr>
            <a:xfrm>
              <a:off x="6501127" y="1713163"/>
              <a:ext cx="647176" cy="617660"/>
            </a:xfrm>
            <a:custGeom>
              <a:avLst/>
              <a:gdLst/>
              <a:ahLst/>
              <a:cxnLst/>
              <a:rect l="l" t="t" r="r" b="b"/>
              <a:pathLst>
                <a:path w="6669" h="6365" extrusionOk="0">
                  <a:moveTo>
                    <a:pt x="4217" y="0"/>
                  </a:moveTo>
                  <a:cubicBezTo>
                    <a:pt x="2291" y="0"/>
                    <a:pt x="0" y="4304"/>
                    <a:pt x="1552" y="5488"/>
                  </a:cubicBezTo>
                  <a:cubicBezTo>
                    <a:pt x="2232" y="6007"/>
                    <a:pt x="3125" y="6365"/>
                    <a:pt x="3955" y="6365"/>
                  </a:cubicBezTo>
                  <a:cubicBezTo>
                    <a:pt x="5079" y="6365"/>
                    <a:pt x="6088" y="5709"/>
                    <a:pt x="6300" y="3909"/>
                  </a:cubicBezTo>
                  <a:cubicBezTo>
                    <a:pt x="6669" y="781"/>
                    <a:pt x="4407" y="15"/>
                    <a:pt x="4407" y="15"/>
                  </a:cubicBezTo>
                  <a:cubicBezTo>
                    <a:pt x="4344" y="5"/>
                    <a:pt x="4281" y="0"/>
                    <a:pt x="4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54"/>
            <p:cNvSpPr/>
            <p:nvPr/>
          </p:nvSpPr>
          <p:spPr>
            <a:xfrm>
              <a:off x="6735092" y="1897248"/>
              <a:ext cx="328004" cy="429014"/>
            </a:xfrm>
            <a:custGeom>
              <a:avLst/>
              <a:gdLst/>
              <a:ahLst/>
              <a:cxnLst/>
              <a:rect l="l" t="t" r="r" b="b"/>
              <a:pathLst>
                <a:path w="3380" h="4421" extrusionOk="0">
                  <a:moveTo>
                    <a:pt x="1695" y="0"/>
                  </a:moveTo>
                  <a:cubicBezTo>
                    <a:pt x="930" y="0"/>
                    <a:pt x="0" y="3496"/>
                    <a:pt x="669" y="4183"/>
                  </a:cubicBezTo>
                  <a:cubicBezTo>
                    <a:pt x="827" y="4345"/>
                    <a:pt x="1035" y="4421"/>
                    <a:pt x="1264" y="4421"/>
                  </a:cubicBezTo>
                  <a:cubicBezTo>
                    <a:pt x="2027" y="4421"/>
                    <a:pt x="3021" y="3583"/>
                    <a:pt x="3176" y="2315"/>
                  </a:cubicBezTo>
                  <a:cubicBezTo>
                    <a:pt x="3380" y="666"/>
                    <a:pt x="1750" y="7"/>
                    <a:pt x="1750" y="7"/>
                  </a:cubicBezTo>
                  <a:cubicBezTo>
                    <a:pt x="1732" y="2"/>
                    <a:pt x="1713" y="0"/>
                    <a:pt x="16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54"/>
            <p:cNvSpPr/>
            <p:nvPr/>
          </p:nvSpPr>
          <p:spPr>
            <a:xfrm>
              <a:off x="6170412" y="1709184"/>
              <a:ext cx="800989" cy="736340"/>
            </a:xfrm>
            <a:custGeom>
              <a:avLst/>
              <a:gdLst/>
              <a:ahLst/>
              <a:cxnLst/>
              <a:rect l="l" t="t" r="r" b="b"/>
              <a:pathLst>
                <a:path w="8254" h="7588" extrusionOk="0">
                  <a:moveTo>
                    <a:pt x="3937" y="0"/>
                  </a:moveTo>
                  <a:cubicBezTo>
                    <a:pt x="3824" y="0"/>
                    <a:pt x="3720" y="21"/>
                    <a:pt x="3630" y="66"/>
                  </a:cubicBezTo>
                  <a:cubicBezTo>
                    <a:pt x="636" y="1574"/>
                    <a:pt x="0" y="3501"/>
                    <a:pt x="285" y="4983"/>
                  </a:cubicBezTo>
                  <a:cubicBezTo>
                    <a:pt x="620" y="6728"/>
                    <a:pt x="2273" y="7588"/>
                    <a:pt x="3794" y="7588"/>
                  </a:cubicBezTo>
                  <a:cubicBezTo>
                    <a:pt x="4746" y="7588"/>
                    <a:pt x="5646" y="7250"/>
                    <a:pt x="6137" y="6582"/>
                  </a:cubicBezTo>
                  <a:cubicBezTo>
                    <a:pt x="7375" y="4898"/>
                    <a:pt x="8254" y="3209"/>
                    <a:pt x="6878" y="1799"/>
                  </a:cubicBezTo>
                  <a:cubicBezTo>
                    <a:pt x="6878" y="1799"/>
                    <a:pt x="4992" y="0"/>
                    <a:pt x="3937"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54"/>
            <p:cNvSpPr/>
            <p:nvPr/>
          </p:nvSpPr>
          <p:spPr>
            <a:xfrm>
              <a:off x="6337225" y="2130631"/>
              <a:ext cx="117033" cy="117418"/>
            </a:xfrm>
            <a:custGeom>
              <a:avLst/>
              <a:gdLst/>
              <a:ahLst/>
              <a:cxnLst/>
              <a:rect l="l" t="t" r="r" b="b"/>
              <a:pathLst>
                <a:path w="1206" h="1210" extrusionOk="0">
                  <a:moveTo>
                    <a:pt x="319" y="1"/>
                  </a:moveTo>
                  <a:cubicBezTo>
                    <a:pt x="291" y="1"/>
                    <a:pt x="263" y="19"/>
                    <a:pt x="252" y="48"/>
                  </a:cubicBezTo>
                  <a:cubicBezTo>
                    <a:pt x="22" y="687"/>
                    <a:pt x="0" y="1042"/>
                    <a:pt x="182" y="1167"/>
                  </a:cubicBezTo>
                  <a:cubicBezTo>
                    <a:pt x="224" y="1195"/>
                    <a:pt x="274" y="1210"/>
                    <a:pt x="325" y="1210"/>
                  </a:cubicBezTo>
                  <a:cubicBezTo>
                    <a:pt x="327" y="1210"/>
                    <a:pt x="330" y="1210"/>
                    <a:pt x="332" y="1210"/>
                  </a:cubicBezTo>
                  <a:cubicBezTo>
                    <a:pt x="627" y="1210"/>
                    <a:pt x="1054" y="851"/>
                    <a:pt x="1150" y="766"/>
                  </a:cubicBezTo>
                  <a:cubicBezTo>
                    <a:pt x="1206" y="717"/>
                    <a:pt x="1160" y="641"/>
                    <a:pt x="1103" y="641"/>
                  </a:cubicBezTo>
                  <a:cubicBezTo>
                    <a:pt x="1088" y="641"/>
                    <a:pt x="1071" y="647"/>
                    <a:pt x="1056" y="660"/>
                  </a:cubicBezTo>
                  <a:cubicBezTo>
                    <a:pt x="843" y="846"/>
                    <a:pt x="509" y="1068"/>
                    <a:pt x="334" y="1068"/>
                  </a:cubicBezTo>
                  <a:cubicBezTo>
                    <a:pt x="306" y="1068"/>
                    <a:pt x="281" y="1062"/>
                    <a:pt x="262" y="1049"/>
                  </a:cubicBezTo>
                  <a:cubicBezTo>
                    <a:pt x="209" y="1013"/>
                    <a:pt x="114" y="847"/>
                    <a:pt x="385" y="96"/>
                  </a:cubicBezTo>
                  <a:cubicBezTo>
                    <a:pt x="399" y="59"/>
                    <a:pt x="380" y="18"/>
                    <a:pt x="342" y="5"/>
                  </a:cubicBezTo>
                  <a:cubicBezTo>
                    <a:pt x="335" y="2"/>
                    <a:pt x="327" y="1"/>
                    <a:pt x="31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54"/>
            <p:cNvSpPr/>
            <p:nvPr/>
          </p:nvSpPr>
          <p:spPr>
            <a:xfrm>
              <a:off x="6533441" y="2211368"/>
              <a:ext cx="112860" cy="112858"/>
            </a:xfrm>
            <a:custGeom>
              <a:avLst/>
              <a:gdLst/>
              <a:ahLst/>
              <a:cxnLst/>
              <a:rect l="l" t="t" r="r" b="b"/>
              <a:pathLst>
                <a:path w="1163" h="1163" extrusionOk="0">
                  <a:moveTo>
                    <a:pt x="582" y="1"/>
                  </a:moveTo>
                  <a:cubicBezTo>
                    <a:pt x="260" y="1"/>
                    <a:pt x="1" y="261"/>
                    <a:pt x="1" y="582"/>
                  </a:cubicBezTo>
                  <a:cubicBezTo>
                    <a:pt x="1" y="903"/>
                    <a:pt x="260" y="1162"/>
                    <a:pt x="582" y="1162"/>
                  </a:cubicBezTo>
                  <a:cubicBezTo>
                    <a:pt x="903" y="1162"/>
                    <a:pt x="1162" y="903"/>
                    <a:pt x="1162" y="582"/>
                  </a:cubicBezTo>
                  <a:cubicBezTo>
                    <a:pt x="1162" y="261"/>
                    <a:pt x="903" y="1"/>
                    <a:pt x="5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54"/>
            <p:cNvSpPr/>
            <p:nvPr/>
          </p:nvSpPr>
          <p:spPr>
            <a:xfrm>
              <a:off x="6209422" y="2006710"/>
              <a:ext cx="112860" cy="112760"/>
            </a:xfrm>
            <a:custGeom>
              <a:avLst/>
              <a:gdLst/>
              <a:ahLst/>
              <a:cxnLst/>
              <a:rect l="l" t="t" r="r" b="b"/>
              <a:pathLst>
                <a:path w="1163" h="1162" extrusionOk="0">
                  <a:moveTo>
                    <a:pt x="581" y="0"/>
                  </a:moveTo>
                  <a:cubicBezTo>
                    <a:pt x="260" y="0"/>
                    <a:pt x="0" y="259"/>
                    <a:pt x="0" y="580"/>
                  </a:cubicBezTo>
                  <a:cubicBezTo>
                    <a:pt x="0" y="901"/>
                    <a:pt x="260" y="1162"/>
                    <a:pt x="581" y="1162"/>
                  </a:cubicBezTo>
                  <a:cubicBezTo>
                    <a:pt x="901" y="1162"/>
                    <a:pt x="1162" y="901"/>
                    <a:pt x="1162" y="580"/>
                  </a:cubicBezTo>
                  <a:cubicBezTo>
                    <a:pt x="1162" y="259"/>
                    <a:pt x="901" y="0"/>
                    <a:pt x="5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54"/>
            <p:cNvSpPr/>
            <p:nvPr/>
          </p:nvSpPr>
          <p:spPr>
            <a:xfrm>
              <a:off x="6660759" y="2267458"/>
              <a:ext cx="274242" cy="183309"/>
            </a:xfrm>
            <a:custGeom>
              <a:avLst/>
              <a:gdLst/>
              <a:ahLst/>
              <a:cxnLst/>
              <a:rect l="l" t="t" r="r" b="b"/>
              <a:pathLst>
                <a:path w="2826" h="1889" extrusionOk="0">
                  <a:moveTo>
                    <a:pt x="2029" y="1"/>
                  </a:moveTo>
                  <a:cubicBezTo>
                    <a:pt x="1625" y="1"/>
                    <a:pt x="1171" y="306"/>
                    <a:pt x="1171" y="306"/>
                  </a:cubicBezTo>
                  <a:cubicBezTo>
                    <a:pt x="1171" y="306"/>
                    <a:pt x="0" y="1619"/>
                    <a:pt x="1004" y="1845"/>
                  </a:cubicBezTo>
                  <a:cubicBezTo>
                    <a:pt x="1134" y="1874"/>
                    <a:pt x="1262" y="1888"/>
                    <a:pt x="1385" y="1888"/>
                  </a:cubicBezTo>
                  <a:cubicBezTo>
                    <a:pt x="2209" y="1888"/>
                    <a:pt x="2825" y="1263"/>
                    <a:pt x="2594" y="456"/>
                  </a:cubicBezTo>
                  <a:cubicBezTo>
                    <a:pt x="2494" y="109"/>
                    <a:pt x="2270" y="1"/>
                    <a:pt x="2029"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54"/>
            <p:cNvSpPr/>
            <p:nvPr/>
          </p:nvSpPr>
          <p:spPr>
            <a:xfrm>
              <a:off x="6778954" y="2328108"/>
              <a:ext cx="115675" cy="73847"/>
            </a:xfrm>
            <a:custGeom>
              <a:avLst/>
              <a:gdLst/>
              <a:ahLst/>
              <a:cxnLst/>
              <a:rect l="l" t="t" r="r" b="b"/>
              <a:pathLst>
                <a:path w="1192" h="761" extrusionOk="0">
                  <a:moveTo>
                    <a:pt x="389" y="179"/>
                  </a:moveTo>
                  <a:cubicBezTo>
                    <a:pt x="396" y="193"/>
                    <a:pt x="406" y="205"/>
                    <a:pt x="420" y="212"/>
                  </a:cubicBezTo>
                  <a:cubicBezTo>
                    <a:pt x="445" y="227"/>
                    <a:pt x="512" y="263"/>
                    <a:pt x="465" y="380"/>
                  </a:cubicBezTo>
                  <a:cubicBezTo>
                    <a:pt x="413" y="510"/>
                    <a:pt x="272" y="619"/>
                    <a:pt x="207" y="619"/>
                  </a:cubicBezTo>
                  <a:cubicBezTo>
                    <a:pt x="202" y="619"/>
                    <a:pt x="198" y="618"/>
                    <a:pt x="194" y="617"/>
                  </a:cubicBezTo>
                  <a:cubicBezTo>
                    <a:pt x="178" y="613"/>
                    <a:pt x="159" y="566"/>
                    <a:pt x="175" y="457"/>
                  </a:cubicBezTo>
                  <a:cubicBezTo>
                    <a:pt x="193" y="342"/>
                    <a:pt x="242" y="260"/>
                    <a:pt x="326" y="208"/>
                  </a:cubicBezTo>
                  <a:cubicBezTo>
                    <a:pt x="346" y="196"/>
                    <a:pt x="368" y="187"/>
                    <a:pt x="389" y="179"/>
                  </a:cubicBezTo>
                  <a:close/>
                  <a:moveTo>
                    <a:pt x="623" y="1"/>
                  </a:moveTo>
                  <a:cubicBezTo>
                    <a:pt x="494" y="1"/>
                    <a:pt x="361" y="22"/>
                    <a:pt x="253" y="88"/>
                  </a:cubicBezTo>
                  <a:cubicBezTo>
                    <a:pt x="131" y="161"/>
                    <a:pt x="58" y="279"/>
                    <a:pt x="35" y="437"/>
                  </a:cubicBezTo>
                  <a:cubicBezTo>
                    <a:pt x="0" y="674"/>
                    <a:pt x="96" y="737"/>
                    <a:pt x="158" y="755"/>
                  </a:cubicBezTo>
                  <a:cubicBezTo>
                    <a:pt x="172" y="757"/>
                    <a:pt x="187" y="760"/>
                    <a:pt x="202" y="760"/>
                  </a:cubicBezTo>
                  <a:cubicBezTo>
                    <a:pt x="348" y="760"/>
                    <a:pt x="532" y="594"/>
                    <a:pt x="596" y="434"/>
                  </a:cubicBezTo>
                  <a:cubicBezTo>
                    <a:pt x="642" y="320"/>
                    <a:pt x="628" y="216"/>
                    <a:pt x="560" y="144"/>
                  </a:cubicBezTo>
                  <a:cubicBezTo>
                    <a:pt x="581" y="142"/>
                    <a:pt x="602" y="142"/>
                    <a:pt x="623" y="142"/>
                  </a:cubicBezTo>
                  <a:cubicBezTo>
                    <a:pt x="845" y="142"/>
                    <a:pt x="1066" y="217"/>
                    <a:pt x="1069" y="219"/>
                  </a:cubicBezTo>
                  <a:cubicBezTo>
                    <a:pt x="1077" y="221"/>
                    <a:pt x="1085" y="222"/>
                    <a:pt x="1092" y="222"/>
                  </a:cubicBezTo>
                  <a:cubicBezTo>
                    <a:pt x="1163" y="222"/>
                    <a:pt x="1192" y="115"/>
                    <a:pt x="1116" y="85"/>
                  </a:cubicBezTo>
                  <a:cubicBezTo>
                    <a:pt x="1101" y="80"/>
                    <a:pt x="869" y="1"/>
                    <a:pt x="62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54"/>
            <p:cNvSpPr/>
            <p:nvPr/>
          </p:nvSpPr>
          <p:spPr>
            <a:xfrm>
              <a:off x="6377400" y="2043294"/>
              <a:ext cx="113637" cy="75788"/>
            </a:xfrm>
            <a:custGeom>
              <a:avLst/>
              <a:gdLst/>
              <a:ahLst/>
              <a:cxnLst/>
              <a:rect l="l" t="t" r="r" b="b"/>
              <a:pathLst>
                <a:path w="1171" h="781" extrusionOk="0">
                  <a:moveTo>
                    <a:pt x="1094" y="0"/>
                  </a:moveTo>
                  <a:cubicBezTo>
                    <a:pt x="1093" y="0"/>
                    <a:pt x="1092" y="0"/>
                    <a:pt x="1091" y="0"/>
                  </a:cubicBezTo>
                  <a:cubicBezTo>
                    <a:pt x="942" y="11"/>
                    <a:pt x="181" y="70"/>
                    <a:pt x="37" y="254"/>
                  </a:cubicBezTo>
                  <a:cubicBezTo>
                    <a:pt x="11" y="285"/>
                    <a:pt x="1" y="325"/>
                    <a:pt x="7" y="364"/>
                  </a:cubicBezTo>
                  <a:cubicBezTo>
                    <a:pt x="49" y="603"/>
                    <a:pt x="654" y="742"/>
                    <a:pt x="839" y="779"/>
                  </a:cubicBezTo>
                  <a:cubicBezTo>
                    <a:pt x="843" y="779"/>
                    <a:pt x="848" y="781"/>
                    <a:pt x="852" y="781"/>
                  </a:cubicBezTo>
                  <a:cubicBezTo>
                    <a:pt x="936" y="779"/>
                    <a:pt x="948" y="658"/>
                    <a:pt x="866" y="640"/>
                  </a:cubicBezTo>
                  <a:cubicBezTo>
                    <a:pt x="531" y="574"/>
                    <a:pt x="162" y="437"/>
                    <a:pt x="145" y="345"/>
                  </a:cubicBezTo>
                  <a:cubicBezTo>
                    <a:pt x="177" y="269"/>
                    <a:pt x="624" y="174"/>
                    <a:pt x="1101" y="142"/>
                  </a:cubicBezTo>
                  <a:cubicBezTo>
                    <a:pt x="1140" y="139"/>
                    <a:pt x="1170" y="106"/>
                    <a:pt x="1168" y="66"/>
                  </a:cubicBezTo>
                  <a:cubicBezTo>
                    <a:pt x="1164" y="28"/>
                    <a:pt x="1132" y="0"/>
                    <a:pt x="109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54"/>
            <p:cNvSpPr/>
            <p:nvPr/>
          </p:nvSpPr>
          <p:spPr>
            <a:xfrm>
              <a:off x="6752171" y="1971387"/>
              <a:ext cx="257260" cy="314216"/>
            </a:xfrm>
            <a:custGeom>
              <a:avLst/>
              <a:gdLst/>
              <a:ahLst/>
              <a:cxnLst/>
              <a:rect l="l" t="t" r="r" b="b"/>
              <a:pathLst>
                <a:path w="2651" h="3238" extrusionOk="0">
                  <a:moveTo>
                    <a:pt x="1768" y="1"/>
                  </a:moveTo>
                  <a:lnTo>
                    <a:pt x="1768" y="1"/>
                  </a:lnTo>
                  <a:cubicBezTo>
                    <a:pt x="1768" y="1"/>
                    <a:pt x="1" y="1472"/>
                    <a:pt x="69" y="2528"/>
                  </a:cubicBezTo>
                  <a:cubicBezTo>
                    <a:pt x="105" y="3091"/>
                    <a:pt x="197" y="3238"/>
                    <a:pt x="331" y="3238"/>
                  </a:cubicBezTo>
                  <a:cubicBezTo>
                    <a:pt x="449" y="3238"/>
                    <a:pt x="598" y="3125"/>
                    <a:pt x="771" y="3081"/>
                  </a:cubicBezTo>
                  <a:cubicBezTo>
                    <a:pt x="1141" y="2987"/>
                    <a:pt x="2650" y="1401"/>
                    <a:pt x="17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54"/>
            <p:cNvSpPr/>
            <p:nvPr/>
          </p:nvSpPr>
          <p:spPr>
            <a:xfrm>
              <a:off x="6518303" y="2023401"/>
              <a:ext cx="131881" cy="130131"/>
            </a:xfrm>
            <a:custGeom>
              <a:avLst/>
              <a:gdLst/>
              <a:ahLst/>
              <a:cxnLst/>
              <a:rect l="l" t="t" r="r" b="b"/>
              <a:pathLst>
                <a:path w="1359" h="1341" extrusionOk="0">
                  <a:moveTo>
                    <a:pt x="650" y="0"/>
                  </a:moveTo>
                  <a:cubicBezTo>
                    <a:pt x="628" y="0"/>
                    <a:pt x="606" y="11"/>
                    <a:pt x="591" y="38"/>
                  </a:cubicBezTo>
                  <a:cubicBezTo>
                    <a:pt x="0" y="974"/>
                    <a:pt x="30" y="1200"/>
                    <a:pt x="138" y="1296"/>
                  </a:cubicBezTo>
                  <a:cubicBezTo>
                    <a:pt x="173" y="1324"/>
                    <a:pt x="216" y="1340"/>
                    <a:pt x="260" y="1340"/>
                  </a:cubicBezTo>
                  <a:cubicBezTo>
                    <a:pt x="264" y="1340"/>
                    <a:pt x="267" y="1340"/>
                    <a:pt x="270" y="1340"/>
                  </a:cubicBezTo>
                  <a:cubicBezTo>
                    <a:pt x="554" y="1340"/>
                    <a:pt x="1069" y="962"/>
                    <a:pt x="1302" y="777"/>
                  </a:cubicBezTo>
                  <a:cubicBezTo>
                    <a:pt x="1358" y="730"/>
                    <a:pt x="1315" y="651"/>
                    <a:pt x="1258" y="651"/>
                  </a:cubicBezTo>
                  <a:cubicBezTo>
                    <a:pt x="1244" y="651"/>
                    <a:pt x="1230" y="656"/>
                    <a:pt x="1216" y="666"/>
                  </a:cubicBezTo>
                  <a:cubicBezTo>
                    <a:pt x="822" y="976"/>
                    <a:pt x="416" y="1204"/>
                    <a:pt x="274" y="1204"/>
                  </a:cubicBezTo>
                  <a:cubicBezTo>
                    <a:pt x="256" y="1204"/>
                    <a:pt x="242" y="1200"/>
                    <a:pt x="233" y="1192"/>
                  </a:cubicBezTo>
                  <a:cubicBezTo>
                    <a:pt x="220" y="1180"/>
                    <a:pt x="121" y="1049"/>
                    <a:pt x="710" y="113"/>
                  </a:cubicBezTo>
                  <a:cubicBezTo>
                    <a:pt x="750" y="56"/>
                    <a:pt x="701" y="0"/>
                    <a:pt x="65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54"/>
            <p:cNvSpPr/>
            <p:nvPr/>
          </p:nvSpPr>
          <p:spPr>
            <a:xfrm>
              <a:off x="6342562" y="1890261"/>
              <a:ext cx="128872" cy="138476"/>
            </a:xfrm>
            <a:custGeom>
              <a:avLst/>
              <a:gdLst/>
              <a:ahLst/>
              <a:cxnLst/>
              <a:rect l="l" t="t" r="r" b="b"/>
              <a:pathLst>
                <a:path w="1328" h="1427" extrusionOk="0">
                  <a:moveTo>
                    <a:pt x="567" y="1"/>
                  </a:moveTo>
                  <a:cubicBezTo>
                    <a:pt x="543" y="1"/>
                    <a:pt x="519" y="13"/>
                    <a:pt x="505" y="44"/>
                  </a:cubicBezTo>
                  <a:cubicBezTo>
                    <a:pt x="385" y="295"/>
                    <a:pt x="0" y="1135"/>
                    <a:pt x="90" y="1355"/>
                  </a:cubicBezTo>
                  <a:cubicBezTo>
                    <a:pt x="104" y="1391"/>
                    <a:pt x="136" y="1418"/>
                    <a:pt x="175" y="1425"/>
                  </a:cubicBezTo>
                  <a:cubicBezTo>
                    <a:pt x="182" y="1426"/>
                    <a:pt x="187" y="1426"/>
                    <a:pt x="194" y="1426"/>
                  </a:cubicBezTo>
                  <a:cubicBezTo>
                    <a:pt x="418" y="1426"/>
                    <a:pt x="1024" y="804"/>
                    <a:pt x="1279" y="532"/>
                  </a:cubicBezTo>
                  <a:cubicBezTo>
                    <a:pt x="1328" y="479"/>
                    <a:pt x="1281" y="411"/>
                    <a:pt x="1227" y="411"/>
                  </a:cubicBezTo>
                  <a:cubicBezTo>
                    <a:pt x="1210" y="411"/>
                    <a:pt x="1192" y="418"/>
                    <a:pt x="1176" y="435"/>
                  </a:cubicBezTo>
                  <a:cubicBezTo>
                    <a:pt x="807" y="828"/>
                    <a:pt x="352" y="1250"/>
                    <a:pt x="217" y="1283"/>
                  </a:cubicBezTo>
                  <a:cubicBezTo>
                    <a:pt x="197" y="1136"/>
                    <a:pt x="410" y="572"/>
                    <a:pt x="632" y="105"/>
                  </a:cubicBezTo>
                  <a:cubicBezTo>
                    <a:pt x="662" y="48"/>
                    <a:pt x="614" y="1"/>
                    <a:pt x="56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54"/>
            <p:cNvSpPr/>
            <p:nvPr/>
          </p:nvSpPr>
          <p:spPr>
            <a:xfrm>
              <a:off x="6235332" y="2309476"/>
              <a:ext cx="262015" cy="120718"/>
            </a:xfrm>
            <a:custGeom>
              <a:avLst/>
              <a:gdLst/>
              <a:ahLst/>
              <a:cxnLst/>
              <a:rect l="l" t="t" r="r" b="b"/>
              <a:pathLst>
                <a:path w="2700" h="1244" extrusionOk="0">
                  <a:moveTo>
                    <a:pt x="103" y="1"/>
                  </a:moveTo>
                  <a:cubicBezTo>
                    <a:pt x="51" y="1"/>
                    <a:pt x="1" y="65"/>
                    <a:pt x="48" y="119"/>
                  </a:cubicBezTo>
                  <a:cubicBezTo>
                    <a:pt x="859" y="1147"/>
                    <a:pt x="2061" y="1243"/>
                    <a:pt x="2481" y="1243"/>
                  </a:cubicBezTo>
                  <a:cubicBezTo>
                    <a:pt x="2574" y="1243"/>
                    <a:pt x="2629" y="1239"/>
                    <a:pt x="2632" y="1239"/>
                  </a:cubicBezTo>
                  <a:cubicBezTo>
                    <a:pt x="2670" y="1235"/>
                    <a:pt x="2700" y="1201"/>
                    <a:pt x="2696" y="1162"/>
                  </a:cubicBezTo>
                  <a:cubicBezTo>
                    <a:pt x="2691" y="1125"/>
                    <a:pt x="2660" y="1098"/>
                    <a:pt x="2623" y="1098"/>
                  </a:cubicBezTo>
                  <a:cubicBezTo>
                    <a:pt x="2622" y="1098"/>
                    <a:pt x="2620" y="1098"/>
                    <a:pt x="2618" y="1098"/>
                  </a:cubicBezTo>
                  <a:cubicBezTo>
                    <a:pt x="2616" y="1098"/>
                    <a:pt x="2563" y="1103"/>
                    <a:pt x="2474" y="1103"/>
                  </a:cubicBezTo>
                  <a:cubicBezTo>
                    <a:pt x="2074" y="1103"/>
                    <a:pt x="931" y="1011"/>
                    <a:pt x="159" y="31"/>
                  </a:cubicBezTo>
                  <a:cubicBezTo>
                    <a:pt x="143" y="10"/>
                    <a:pt x="123" y="1"/>
                    <a:pt x="10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54"/>
            <p:cNvSpPr/>
            <p:nvPr/>
          </p:nvSpPr>
          <p:spPr>
            <a:xfrm>
              <a:off x="6646882" y="1657073"/>
              <a:ext cx="362939" cy="483744"/>
            </a:xfrm>
            <a:custGeom>
              <a:avLst/>
              <a:gdLst/>
              <a:ahLst/>
              <a:cxnLst/>
              <a:rect l="l" t="t" r="r" b="b"/>
              <a:pathLst>
                <a:path w="3740" h="4985" extrusionOk="0">
                  <a:moveTo>
                    <a:pt x="820" y="1"/>
                  </a:moveTo>
                  <a:cubicBezTo>
                    <a:pt x="557" y="1"/>
                    <a:pt x="282" y="45"/>
                    <a:pt x="0" y="142"/>
                  </a:cubicBezTo>
                  <a:cubicBezTo>
                    <a:pt x="0" y="142"/>
                    <a:pt x="3722" y="1224"/>
                    <a:pt x="2672" y="4984"/>
                  </a:cubicBezTo>
                  <a:cubicBezTo>
                    <a:pt x="2672" y="4984"/>
                    <a:pt x="3580" y="4842"/>
                    <a:pt x="3666" y="3213"/>
                  </a:cubicBezTo>
                  <a:cubicBezTo>
                    <a:pt x="3740" y="1805"/>
                    <a:pt x="2502" y="1"/>
                    <a:pt x="8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54"/>
            <p:cNvSpPr/>
            <p:nvPr/>
          </p:nvSpPr>
          <p:spPr>
            <a:xfrm>
              <a:off x="6828445" y="1352075"/>
              <a:ext cx="606613" cy="577582"/>
            </a:xfrm>
            <a:custGeom>
              <a:avLst/>
              <a:gdLst/>
              <a:ahLst/>
              <a:cxnLst/>
              <a:rect l="l" t="t" r="r" b="b"/>
              <a:pathLst>
                <a:path w="6251" h="5952" extrusionOk="0">
                  <a:moveTo>
                    <a:pt x="3108" y="0"/>
                  </a:moveTo>
                  <a:cubicBezTo>
                    <a:pt x="1374" y="0"/>
                    <a:pt x="1" y="4040"/>
                    <a:pt x="1" y="4040"/>
                  </a:cubicBezTo>
                  <a:cubicBezTo>
                    <a:pt x="1" y="4040"/>
                    <a:pt x="1300" y="5952"/>
                    <a:pt x="1600" y="5952"/>
                  </a:cubicBezTo>
                  <a:cubicBezTo>
                    <a:pt x="1611" y="5952"/>
                    <a:pt x="1621" y="5949"/>
                    <a:pt x="1629" y="5944"/>
                  </a:cubicBezTo>
                  <a:cubicBezTo>
                    <a:pt x="1629" y="5944"/>
                    <a:pt x="5289" y="5736"/>
                    <a:pt x="6062" y="3724"/>
                  </a:cubicBezTo>
                  <a:cubicBezTo>
                    <a:pt x="6251" y="3232"/>
                    <a:pt x="6056" y="3046"/>
                    <a:pt x="5655" y="3046"/>
                  </a:cubicBezTo>
                  <a:cubicBezTo>
                    <a:pt x="4414" y="3046"/>
                    <a:pt x="1192" y="4824"/>
                    <a:pt x="1192" y="4824"/>
                  </a:cubicBezTo>
                  <a:lnTo>
                    <a:pt x="629" y="4151"/>
                  </a:lnTo>
                  <a:cubicBezTo>
                    <a:pt x="629" y="4151"/>
                    <a:pt x="5415" y="760"/>
                    <a:pt x="3499" y="70"/>
                  </a:cubicBezTo>
                  <a:cubicBezTo>
                    <a:pt x="3367" y="23"/>
                    <a:pt x="3237" y="0"/>
                    <a:pt x="3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54"/>
            <p:cNvSpPr/>
            <p:nvPr/>
          </p:nvSpPr>
          <p:spPr>
            <a:xfrm>
              <a:off x="7008747" y="1726748"/>
              <a:ext cx="305781" cy="157593"/>
            </a:xfrm>
            <a:custGeom>
              <a:avLst/>
              <a:gdLst/>
              <a:ahLst/>
              <a:cxnLst/>
              <a:rect l="l" t="t" r="r" b="b"/>
              <a:pathLst>
                <a:path w="3151" h="1624" extrusionOk="0">
                  <a:moveTo>
                    <a:pt x="2840" y="0"/>
                  </a:moveTo>
                  <a:cubicBezTo>
                    <a:pt x="2140" y="0"/>
                    <a:pt x="299" y="911"/>
                    <a:pt x="70" y="1026"/>
                  </a:cubicBezTo>
                  <a:cubicBezTo>
                    <a:pt x="1" y="1063"/>
                    <a:pt x="38" y="1160"/>
                    <a:pt x="103" y="1160"/>
                  </a:cubicBezTo>
                  <a:cubicBezTo>
                    <a:pt x="113" y="1160"/>
                    <a:pt x="124" y="1158"/>
                    <a:pt x="135" y="1153"/>
                  </a:cubicBezTo>
                  <a:cubicBezTo>
                    <a:pt x="973" y="731"/>
                    <a:pt x="2348" y="138"/>
                    <a:pt x="2833" y="138"/>
                  </a:cubicBezTo>
                  <a:cubicBezTo>
                    <a:pt x="2886" y="138"/>
                    <a:pt x="2929" y="145"/>
                    <a:pt x="2959" y="161"/>
                  </a:cubicBezTo>
                  <a:cubicBezTo>
                    <a:pt x="2977" y="167"/>
                    <a:pt x="2989" y="182"/>
                    <a:pt x="2990" y="201"/>
                  </a:cubicBezTo>
                  <a:cubicBezTo>
                    <a:pt x="3003" y="293"/>
                    <a:pt x="2924" y="424"/>
                    <a:pt x="2769" y="567"/>
                  </a:cubicBezTo>
                  <a:cubicBezTo>
                    <a:pt x="2272" y="1024"/>
                    <a:pt x="1163" y="1482"/>
                    <a:pt x="447" y="1482"/>
                  </a:cubicBezTo>
                  <a:cubicBezTo>
                    <a:pt x="348" y="1482"/>
                    <a:pt x="256" y="1474"/>
                    <a:pt x="175" y="1455"/>
                  </a:cubicBezTo>
                  <a:cubicBezTo>
                    <a:pt x="166" y="1452"/>
                    <a:pt x="158" y="1451"/>
                    <a:pt x="151" y="1451"/>
                  </a:cubicBezTo>
                  <a:cubicBezTo>
                    <a:pt x="74" y="1451"/>
                    <a:pt x="53" y="1575"/>
                    <a:pt x="143" y="1592"/>
                  </a:cubicBezTo>
                  <a:cubicBezTo>
                    <a:pt x="236" y="1613"/>
                    <a:pt x="333" y="1623"/>
                    <a:pt x="430" y="1623"/>
                  </a:cubicBezTo>
                  <a:cubicBezTo>
                    <a:pt x="436" y="1623"/>
                    <a:pt x="442" y="1623"/>
                    <a:pt x="447" y="1623"/>
                  </a:cubicBezTo>
                  <a:cubicBezTo>
                    <a:pt x="1209" y="1623"/>
                    <a:pt x="2344" y="1149"/>
                    <a:pt x="2864" y="671"/>
                  </a:cubicBezTo>
                  <a:cubicBezTo>
                    <a:pt x="3062" y="490"/>
                    <a:pt x="3150" y="325"/>
                    <a:pt x="3130" y="181"/>
                  </a:cubicBezTo>
                  <a:cubicBezTo>
                    <a:pt x="3122" y="118"/>
                    <a:pt x="3082" y="63"/>
                    <a:pt x="3025" y="35"/>
                  </a:cubicBezTo>
                  <a:cubicBezTo>
                    <a:pt x="2979" y="11"/>
                    <a:pt x="2916" y="0"/>
                    <a:pt x="284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54"/>
            <p:cNvSpPr/>
            <p:nvPr/>
          </p:nvSpPr>
          <p:spPr>
            <a:xfrm>
              <a:off x="6894142" y="1452997"/>
              <a:ext cx="225527" cy="246870"/>
            </a:xfrm>
            <a:custGeom>
              <a:avLst/>
              <a:gdLst/>
              <a:ahLst/>
              <a:cxnLst/>
              <a:rect l="l" t="t" r="r" b="b"/>
              <a:pathLst>
                <a:path w="2324" h="2544" extrusionOk="0">
                  <a:moveTo>
                    <a:pt x="1966" y="0"/>
                  </a:moveTo>
                  <a:cubicBezTo>
                    <a:pt x="1786" y="0"/>
                    <a:pt x="1563" y="113"/>
                    <a:pt x="1299" y="336"/>
                  </a:cubicBezTo>
                  <a:cubicBezTo>
                    <a:pt x="709" y="836"/>
                    <a:pt x="0" y="1840"/>
                    <a:pt x="1" y="2091"/>
                  </a:cubicBezTo>
                  <a:cubicBezTo>
                    <a:pt x="3" y="2130"/>
                    <a:pt x="25" y="2162"/>
                    <a:pt x="68" y="2162"/>
                  </a:cubicBezTo>
                  <a:cubicBezTo>
                    <a:pt x="70" y="2162"/>
                    <a:pt x="72" y="2162"/>
                    <a:pt x="74" y="2162"/>
                  </a:cubicBezTo>
                  <a:cubicBezTo>
                    <a:pt x="112" y="2162"/>
                    <a:pt x="143" y="2130"/>
                    <a:pt x="143" y="2091"/>
                  </a:cubicBezTo>
                  <a:cubicBezTo>
                    <a:pt x="143" y="1935"/>
                    <a:pt x="762" y="977"/>
                    <a:pt x="1390" y="444"/>
                  </a:cubicBezTo>
                  <a:cubicBezTo>
                    <a:pt x="1624" y="247"/>
                    <a:pt x="1819" y="142"/>
                    <a:pt x="1962" y="142"/>
                  </a:cubicBezTo>
                  <a:cubicBezTo>
                    <a:pt x="1979" y="142"/>
                    <a:pt x="1994" y="144"/>
                    <a:pt x="2009" y="146"/>
                  </a:cubicBezTo>
                  <a:cubicBezTo>
                    <a:pt x="2047" y="153"/>
                    <a:pt x="2051" y="166"/>
                    <a:pt x="2053" y="173"/>
                  </a:cubicBezTo>
                  <a:cubicBezTo>
                    <a:pt x="2132" y="434"/>
                    <a:pt x="1033" y="1645"/>
                    <a:pt x="227" y="2422"/>
                  </a:cubicBezTo>
                  <a:cubicBezTo>
                    <a:pt x="182" y="2466"/>
                    <a:pt x="213" y="2543"/>
                    <a:pt x="277" y="2543"/>
                  </a:cubicBezTo>
                  <a:cubicBezTo>
                    <a:pt x="296" y="2543"/>
                    <a:pt x="314" y="2537"/>
                    <a:pt x="328" y="2523"/>
                  </a:cubicBezTo>
                  <a:cubicBezTo>
                    <a:pt x="662" y="2201"/>
                    <a:pt x="2323" y="570"/>
                    <a:pt x="2190" y="133"/>
                  </a:cubicBezTo>
                  <a:cubicBezTo>
                    <a:pt x="2178" y="93"/>
                    <a:pt x="2143" y="25"/>
                    <a:pt x="2035" y="6"/>
                  </a:cubicBezTo>
                  <a:cubicBezTo>
                    <a:pt x="2013" y="2"/>
                    <a:pt x="1990" y="0"/>
                    <a:pt x="19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54"/>
            <p:cNvSpPr/>
            <p:nvPr/>
          </p:nvSpPr>
          <p:spPr>
            <a:xfrm>
              <a:off x="6390791" y="1598752"/>
              <a:ext cx="541885" cy="510042"/>
            </a:xfrm>
            <a:custGeom>
              <a:avLst/>
              <a:gdLst/>
              <a:ahLst/>
              <a:cxnLst/>
              <a:rect l="l" t="t" r="r" b="b"/>
              <a:pathLst>
                <a:path w="5584" h="5256" extrusionOk="0">
                  <a:moveTo>
                    <a:pt x="2291" y="0"/>
                  </a:moveTo>
                  <a:cubicBezTo>
                    <a:pt x="2089" y="0"/>
                    <a:pt x="1868" y="43"/>
                    <a:pt x="1629" y="142"/>
                  </a:cubicBezTo>
                  <a:cubicBezTo>
                    <a:pt x="0" y="814"/>
                    <a:pt x="318" y="2444"/>
                    <a:pt x="1309" y="2620"/>
                  </a:cubicBezTo>
                  <a:cubicBezTo>
                    <a:pt x="1365" y="2630"/>
                    <a:pt x="1420" y="2636"/>
                    <a:pt x="1473" y="2639"/>
                  </a:cubicBezTo>
                  <a:lnTo>
                    <a:pt x="1473" y="2639"/>
                  </a:lnTo>
                  <a:cubicBezTo>
                    <a:pt x="1418" y="2961"/>
                    <a:pt x="1593" y="3337"/>
                    <a:pt x="2195" y="3647"/>
                  </a:cubicBezTo>
                  <a:cubicBezTo>
                    <a:pt x="2384" y="3743"/>
                    <a:pt x="2559" y="3792"/>
                    <a:pt x="2719" y="3805"/>
                  </a:cubicBezTo>
                  <a:lnTo>
                    <a:pt x="2719" y="3805"/>
                  </a:lnTo>
                  <a:cubicBezTo>
                    <a:pt x="2667" y="4252"/>
                    <a:pt x="2859" y="4758"/>
                    <a:pt x="3469" y="5028"/>
                  </a:cubicBezTo>
                  <a:cubicBezTo>
                    <a:pt x="3813" y="5179"/>
                    <a:pt x="4139" y="5256"/>
                    <a:pt x="4423" y="5256"/>
                  </a:cubicBezTo>
                  <a:cubicBezTo>
                    <a:pt x="5135" y="5256"/>
                    <a:pt x="5583" y="4775"/>
                    <a:pt x="5381" y="3788"/>
                  </a:cubicBezTo>
                  <a:cubicBezTo>
                    <a:pt x="5098" y="2407"/>
                    <a:pt x="4000" y="1417"/>
                    <a:pt x="4000" y="1417"/>
                  </a:cubicBezTo>
                  <a:cubicBezTo>
                    <a:pt x="4000" y="1417"/>
                    <a:pt x="3459" y="0"/>
                    <a:pt x="2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54"/>
            <p:cNvSpPr/>
            <p:nvPr/>
          </p:nvSpPr>
          <p:spPr>
            <a:xfrm>
              <a:off x="6518206" y="1636598"/>
              <a:ext cx="345083" cy="401940"/>
            </a:xfrm>
            <a:custGeom>
              <a:avLst/>
              <a:gdLst/>
              <a:ahLst/>
              <a:cxnLst/>
              <a:rect l="l" t="t" r="r" b="b"/>
              <a:pathLst>
                <a:path w="3556" h="4142" extrusionOk="0">
                  <a:moveTo>
                    <a:pt x="1199" y="1330"/>
                  </a:moveTo>
                  <a:cubicBezTo>
                    <a:pt x="1243" y="1330"/>
                    <a:pt x="1281" y="1359"/>
                    <a:pt x="1317" y="1417"/>
                  </a:cubicBezTo>
                  <a:cubicBezTo>
                    <a:pt x="1350" y="1471"/>
                    <a:pt x="1334" y="1488"/>
                    <a:pt x="1328" y="1493"/>
                  </a:cubicBezTo>
                  <a:cubicBezTo>
                    <a:pt x="1299" y="1524"/>
                    <a:pt x="1230" y="1541"/>
                    <a:pt x="1139" y="1541"/>
                  </a:cubicBezTo>
                  <a:cubicBezTo>
                    <a:pt x="1095" y="1541"/>
                    <a:pt x="1045" y="1537"/>
                    <a:pt x="992" y="1528"/>
                  </a:cubicBezTo>
                  <a:cubicBezTo>
                    <a:pt x="1044" y="1416"/>
                    <a:pt x="1119" y="1338"/>
                    <a:pt x="1188" y="1330"/>
                  </a:cubicBezTo>
                  <a:cubicBezTo>
                    <a:pt x="1192" y="1330"/>
                    <a:pt x="1196" y="1330"/>
                    <a:pt x="1199" y="1330"/>
                  </a:cubicBezTo>
                  <a:close/>
                  <a:moveTo>
                    <a:pt x="2369" y="2333"/>
                  </a:moveTo>
                  <a:cubicBezTo>
                    <a:pt x="2377" y="2333"/>
                    <a:pt x="2385" y="2334"/>
                    <a:pt x="2393" y="2336"/>
                  </a:cubicBezTo>
                  <a:cubicBezTo>
                    <a:pt x="2404" y="2337"/>
                    <a:pt x="2413" y="2340"/>
                    <a:pt x="2424" y="2342"/>
                  </a:cubicBezTo>
                  <a:cubicBezTo>
                    <a:pt x="2388" y="2380"/>
                    <a:pt x="2283" y="2443"/>
                    <a:pt x="2127" y="2489"/>
                  </a:cubicBezTo>
                  <a:cubicBezTo>
                    <a:pt x="2202" y="2392"/>
                    <a:pt x="2289" y="2333"/>
                    <a:pt x="2369" y="2333"/>
                  </a:cubicBezTo>
                  <a:close/>
                  <a:moveTo>
                    <a:pt x="698" y="1"/>
                  </a:moveTo>
                  <a:cubicBezTo>
                    <a:pt x="648" y="1"/>
                    <a:pt x="598" y="7"/>
                    <a:pt x="548" y="22"/>
                  </a:cubicBezTo>
                  <a:cubicBezTo>
                    <a:pt x="340" y="82"/>
                    <a:pt x="191" y="272"/>
                    <a:pt x="106" y="583"/>
                  </a:cubicBezTo>
                  <a:cubicBezTo>
                    <a:pt x="0" y="963"/>
                    <a:pt x="151" y="1301"/>
                    <a:pt x="517" y="1511"/>
                  </a:cubicBezTo>
                  <a:cubicBezTo>
                    <a:pt x="608" y="1563"/>
                    <a:pt x="706" y="1603"/>
                    <a:pt x="806" y="1632"/>
                  </a:cubicBezTo>
                  <a:cubicBezTo>
                    <a:pt x="746" y="1882"/>
                    <a:pt x="781" y="2211"/>
                    <a:pt x="1045" y="2459"/>
                  </a:cubicBezTo>
                  <a:cubicBezTo>
                    <a:pt x="1230" y="2631"/>
                    <a:pt x="1478" y="2696"/>
                    <a:pt x="1723" y="2696"/>
                  </a:cubicBezTo>
                  <a:cubicBezTo>
                    <a:pt x="1771" y="2696"/>
                    <a:pt x="1818" y="2693"/>
                    <a:pt x="1865" y="2689"/>
                  </a:cubicBezTo>
                  <a:lnTo>
                    <a:pt x="1865" y="2689"/>
                  </a:lnTo>
                  <a:cubicBezTo>
                    <a:pt x="1861" y="2695"/>
                    <a:pt x="1858" y="2703"/>
                    <a:pt x="1856" y="2711"/>
                  </a:cubicBezTo>
                  <a:cubicBezTo>
                    <a:pt x="1703" y="3164"/>
                    <a:pt x="1781" y="3746"/>
                    <a:pt x="2299" y="4027"/>
                  </a:cubicBezTo>
                  <a:cubicBezTo>
                    <a:pt x="2441" y="4103"/>
                    <a:pt x="2580" y="4142"/>
                    <a:pt x="2711" y="4142"/>
                  </a:cubicBezTo>
                  <a:cubicBezTo>
                    <a:pt x="2916" y="4142"/>
                    <a:pt x="3101" y="4049"/>
                    <a:pt x="3248" y="3870"/>
                  </a:cubicBezTo>
                  <a:cubicBezTo>
                    <a:pt x="3512" y="3548"/>
                    <a:pt x="3556" y="3043"/>
                    <a:pt x="3342" y="2786"/>
                  </a:cubicBezTo>
                  <a:cubicBezTo>
                    <a:pt x="3327" y="2767"/>
                    <a:pt x="3308" y="2760"/>
                    <a:pt x="3289" y="2760"/>
                  </a:cubicBezTo>
                  <a:cubicBezTo>
                    <a:pt x="3237" y="2760"/>
                    <a:pt x="3189" y="2824"/>
                    <a:pt x="3234" y="2877"/>
                  </a:cubicBezTo>
                  <a:cubicBezTo>
                    <a:pt x="3404" y="3082"/>
                    <a:pt x="3358" y="3512"/>
                    <a:pt x="3139" y="3781"/>
                  </a:cubicBezTo>
                  <a:cubicBezTo>
                    <a:pt x="3061" y="3875"/>
                    <a:pt x="2918" y="3999"/>
                    <a:pt x="2707" y="3999"/>
                  </a:cubicBezTo>
                  <a:cubicBezTo>
                    <a:pt x="2609" y="3999"/>
                    <a:pt x="2495" y="3972"/>
                    <a:pt x="2366" y="3902"/>
                  </a:cubicBezTo>
                  <a:cubicBezTo>
                    <a:pt x="1921" y="3662"/>
                    <a:pt x="1856" y="3154"/>
                    <a:pt x="1989" y="2757"/>
                  </a:cubicBezTo>
                  <a:cubicBezTo>
                    <a:pt x="2001" y="2725"/>
                    <a:pt x="2013" y="2693"/>
                    <a:pt x="2027" y="2663"/>
                  </a:cubicBezTo>
                  <a:cubicBezTo>
                    <a:pt x="2154" y="2638"/>
                    <a:pt x="2278" y="2594"/>
                    <a:pt x="2394" y="2533"/>
                  </a:cubicBezTo>
                  <a:cubicBezTo>
                    <a:pt x="2528" y="2461"/>
                    <a:pt x="2588" y="2386"/>
                    <a:pt x="2576" y="2312"/>
                  </a:cubicBezTo>
                  <a:cubicBezTo>
                    <a:pt x="2568" y="2269"/>
                    <a:pt x="2535" y="2214"/>
                    <a:pt x="2414" y="2195"/>
                  </a:cubicBezTo>
                  <a:cubicBezTo>
                    <a:pt x="2399" y="2193"/>
                    <a:pt x="2384" y="2192"/>
                    <a:pt x="2369" y="2192"/>
                  </a:cubicBezTo>
                  <a:cubicBezTo>
                    <a:pt x="2207" y="2192"/>
                    <a:pt x="2044" y="2321"/>
                    <a:pt x="1930" y="2535"/>
                  </a:cubicBezTo>
                  <a:cubicBezTo>
                    <a:pt x="1868" y="2545"/>
                    <a:pt x="1793" y="2553"/>
                    <a:pt x="1711" y="2553"/>
                  </a:cubicBezTo>
                  <a:cubicBezTo>
                    <a:pt x="1526" y="2553"/>
                    <a:pt x="1308" y="2511"/>
                    <a:pt x="1142" y="2356"/>
                  </a:cubicBezTo>
                  <a:cubicBezTo>
                    <a:pt x="922" y="2150"/>
                    <a:pt x="893" y="1874"/>
                    <a:pt x="944" y="1665"/>
                  </a:cubicBezTo>
                  <a:lnTo>
                    <a:pt x="944" y="1665"/>
                  </a:lnTo>
                  <a:cubicBezTo>
                    <a:pt x="1009" y="1676"/>
                    <a:pt x="1073" y="1682"/>
                    <a:pt x="1132" y="1682"/>
                  </a:cubicBezTo>
                  <a:cubicBezTo>
                    <a:pt x="1262" y="1682"/>
                    <a:pt x="1370" y="1653"/>
                    <a:pt x="1429" y="1592"/>
                  </a:cubicBezTo>
                  <a:cubicBezTo>
                    <a:pt x="1459" y="1562"/>
                    <a:pt x="1519" y="1476"/>
                    <a:pt x="1437" y="1344"/>
                  </a:cubicBezTo>
                  <a:cubicBezTo>
                    <a:pt x="1358" y="1215"/>
                    <a:pt x="1264" y="1188"/>
                    <a:pt x="1201" y="1188"/>
                  </a:cubicBezTo>
                  <a:cubicBezTo>
                    <a:pt x="1190" y="1188"/>
                    <a:pt x="1181" y="1189"/>
                    <a:pt x="1172" y="1190"/>
                  </a:cubicBezTo>
                  <a:cubicBezTo>
                    <a:pt x="1047" y="1205"/>
                    <a:pt x="924" y="1322"/>
                    <a:pt x="850" y="1497"/>
                  </a:cubicBezTo>
                  <a:cubicBezTo>
                    <a:pt x="759" y="1472"/>
                    <a:pt x="671" y="1435"/>
                    <a:pt x="588" y="1388"/>
                  </a:cubicBezTo>
                  <a:cubicBezTo>
                    <a:pt x="408" y="1285"/>
                    <a:pt x="123" y="1048"/>
                    <a:pt x="242" y="620"/>
                  </a:cubicBezTo>
                  <a:cubicBezTo>
                    <a:pt x="314" y="360"/>
                    <a:pt x="431" y="203"/>
                    <a:pt x="587" y="157"/>
                  </a:cubicBezTo>
                  <a:cubicBezTo>
                    <a:pt x="623" y="146"/>
                    <a:pt x="660" y="141"/>
                    <a:pt x="698" y="141"/>
                  </a:cubicBezTo>
                  <a:cubicBezTo>
                    <a:pt x="979" y="141"/>
                    <a:pt x="1276" y="403"/>
                    <a:pt x="1279" y="407"/>
                  </a:cubicBezTo>
                  <a:cubicBezTo>
                    <a:pt x="1294" y="418"/>
                    <a:pt x="1309" y="423"/>
                    <a:pt x="1324" y="423"/>
                  </a:cubicBezTo>
                  <a:cubicBezTo>
                    <a:pt x="1379" y="423"/>
                    <a:pt x="1424" y="351"/>
                    <a:pt x="1373" y="301"/>
                  </a:cubicBezTo>
                  <a:cubicBezTo>
                    <a:pt x="1358" y="287"/>
                    <a:pt x="1033" y="1"/>
                    <a:pt x="69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54"/>
            <p:cNvSpPr/>
            <p:nvPr/>
          </p:nvSpPr>
          <p:spPr>
            <a:xfrm>
              <a:off x="6606125" y="3528013"/>
              <a:ext cx="93064" cy="116933"/>
            </a:xfrm>
            <a:custGeom>
              <a:avLst/>
              <a:gdLst/>
              <a:ahLst/>
              <a:cxnLst/>
              <a:rect l="l" t="t" r="r" b="b"/>
              <a:pathLst>
                <a:path w="959" h="1205" extrusionOk="0">
                  <a:moveTo>
                    <a:pt x="103" y="1"/>
                  </a:moveTo>
                  <a:cubicBezTo>
                    <a:pt x="39" y="1"/>
                    <a:pt x="1" y="96"/>
                    <a:pt x="71" y="135"/>
                  </a:cubicBezTo>
                  <a:cubicBezTo>
                    <a:pt x="79" y="139"/>
                    <a:pt x="808" y="544"/>
                    <a:pt x="742" y="1127"/>
                  </a:cubicBezTo>
                  <a:cubicBezTo>
                    <a:pt x="738" y="1166"/>
                    <a:pt x="766" y="1200"/>
                    <a:pt x="805" y="1204"/>
                  </a:cubicBezTo>
                  <a:lnTo>
                    <a:pt x="813" y="1204"/>
                  </a:lnTo>
                  <a:cubicBezTo>
                    <a:pt x="849" y="1204"/>
                    <a:pt x="879" y="1178"/>
                    <a:pt x="884" y="1142"/>
                  </a:cubicBezTo>
                  <a:cubicBezTo>
                    <a:pt x="959" y="465"/>
                    <a:pt x="173" y="28"/>
                    <a:pt x="139" y="11"/>
                  </a:cubicBezTo>
                  <a:cubicBezTo>
                    <a:pt x="127" y="4"/>
                    <a:pt x="115" y="1"/>
                    <a:pt x="10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54"/>
            <p:cNvSpPr/>
            <p:nvPr/>
          </p:nvSpPr>
          <p:spPr>
            <a:xfrm>
              <a:off x="5939552" y="2995649"/>
              <a:ext cx="944709" cy="412323"/>
            </a:xfrm>
            <a:custGeom>
              <a:avLst/>
              <a:gdLst/>
              <a:ahLst/>
              <a:cxnLst/>
              <a:rect l="l" t="t" r="r" b="b"/>
              <a:pathLst>
                <a:path w="9735" h="4249" extrusionOk="0">
                  <a:moveTo>
                    <a:pt x="8854" y="1"/>
                  </a:moveTo>
                  <a:cubicBezTo>
                    <a:pt x="8853" y="1"/>
                    <a:pt x="8852" y="1"/>
                    <a:pt x="8851" y="1"/>
                  </a:cubicBezTo>
                  <a:cubicBezTo>
                    <a:pt x="8364" y="33"/>
                    <a:pt x="4960" y="362"/>
                    <a:pt x="3634" y="362"/>
                  </a:cubicBezTo>
                  <a:cubicBezTo>
                    <a:pt x="3514" y="362"/>
                    <a:pt x="3411" y="360"/>
                    <a:pt x="3328" y="354"/>
                  </a:cubicBezTo>
                  <a:cubicBezTo>
                    <a:pt x="2532" y="297"/>
                    <a:pt x="1872" y="103"/>
                    <a:pt x="1533" y="103"/>
                  </a:cubicBezTo>
                  <a:cubicBezTo>
                    <a:pt x="1451" y="103"/>
                    <a:pt x="1387" y="115"/>
                    <a:pt x="1346" y="143"/>
                  </a:cubicBezTo>
                  <a:cubicBezTo>
                    <a:pt x="1346" y="143"/>
                    <a:pt x="1" y="2727"/>
                    <a:pt x="390" y="3187"/>
                  </a:cubicBezTo>
                  <a:cubicBezTo>
                    <a:pt x="780" y="3646"/>
                    <a:pt x="4142" y="4213"/>
                    <a:pt x="5311" y="4248"/>
                  </a:cubicBezTo>
                  <a:cubicBezTo>
                    <a:pt x="5329" y="4249"/>
                    <a:pt x="5348" y="4249"/>
                    <a:pt x="5367" y="4249"/>
                  </a:cubicBezTo>
                  <a:cubicBezTo>
                    <a:pt x="6567" y="4249"/>
                    <a:pt x="9314" y="3148"/>
                    <a:pt x="9523" y="2974"/>
                  </a:cubicBezTo>
                  <a:cubicBezTo>
                    <a:pt x="9735" y="2798"/>
                    <a:pt x="9140" y="1"/>
                    <a:pt x="88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54"/>
            <p:cNvSpPr/>
            <p:nvPr/>
          </p:nvSpPr>
          <p:spPr>
            <a:xfrm>
              <a:off x="5932759" y="2682306"/>
              <a:ext cx="845046" cy="361377"/>
            </a:xfrm>
            <a:custGeom>
              <a:avLst/>
              <a:gdLst/>
              <a:ahLst/>
              <a:cxnLst/>
              <a:rect l="l" t="t" r="r" b="b"/>
              <a:pathLst>
                <a:path w="8708" h="3724" extrusionOk="0">
                  <a:moveTo>
                    <a:pt x="761" y="1"/>
                  </a:moveTo>
                  <a:cubicBezTo>
                    <a:pt x="604" y="1"/>
                    <a:pt x="516" y="40"/>
                    <a:pt x="579" y="150"/>
                  </a:cubicBezTo>
                  <a:cubicBezTo>
                    <a:pt x="693" y="351"/>
                    <a:pt x="992" y="462"/>
                    <a:pt x="1255" y="523"/>
                  </a:cubicBezTo>
                  <a:lnTo>
                    <a:pt x="1255" y="523"/>
                  </a:lnTo>
                  <a:cubicBezTo>
                    <a:pt x="1044" y="496"/>
                    <a:pt x="796" y="472"/>
                    <a:pt x="590" y="472"/>
                  </a:cubicBezTo>
                  <a:cubicBezTo>
                    <a:pt x="285" y="472"/>
                    <a:pt x="73" y="525"/>
                    <a:pt x="217" y="705"/>
                  </a:cubicBezTo>
                  <a:cubicBezTo>
                    <a:pt x="364" y="890"/>
                    <a:pt x="592" y="985"/>
                    <a:pt x="808" y="1034"/>
                  </a:cubicBezTo>
                  <a:lnTo>
                    <a:pt x="808" y="1034"/>
                  </a:lnTo>
                  <a:cubicBezTo>
                    <a:pt x="769" y="1033"/>
                    <a:pt x="730" y="1032"/>
                    <a:pt x="691" y="1032"/>
                  </a:cubicBezTo>
                  <a:cubicBezTo>
                    <a:pt x="332" y="1032"/>
                    <a:pt x="0" y="1080"/>
                    <a:pt x="147" y="1277"/>
                  </a:cubicBezTo>
                  <a:cubicBezTo>
                    <a:pt x="330" y="1522"/>
                    <a:pt x="738" y="1567"/>
                    <a:pt x="1009" y="1567"/>
                  </a:cubicBezTo>
                  <a:cubicBezTo>
                    <a:pt x="1066" y="1567"/>
                    <a:pt x="1117" y="1565"/>
                    <a:pt x="1159" y="1562"/>
                  </a:cubicBezTo>
                  <a:lnTo>
                    <a:pt x="1159" y="1562"/>
                  </a:lnTo>
                  <a:cubicBezTo>
                    <a:pt x="891" y="1589"/>
                    <a:pt x="265" y="1671"/>
                    <a:pt x="512" y="1844"/>
                  </a:cubicBezTo>
                  <a:cubicBezTo>
                    <a:pt x="825" y="2060"/>
                    <a:pt x="1293" y="1933"/>
                    <a:pt x="1900" y="2152"/>
                  </a:cubicBezTo>
                  <a:cubicBezTo>
                    <a:pt x="2281" y="2290"/>
                    <a:pt x="4619" y="3644"/>
                    <a:pt x="5057" y="3722"/>
                  </a:cubicBezTo>
                  <a:cubicBezTo>
                    <a:pt x="5065" y="3723"/>
                    <a:pt x="5073" y="3724"/>
                    <a:pt x="5082" y="3724"/>
                  </a:cubicBezTo>
                  <a:cubicBezTo>
                    <a:pt x="5604" y="3724"/>
                    <a:pt x="8708" y="1602"/>
                    <a:pt x="8708" y="1602"/>
                  </a:cubicBezTo>
                  <a:cubicBezTo>
                    <a:pt x="8708" y="1602"/>
                    <a:pt x="7864" y="16"/>
                    <a:pt x="7727" y="16"/>
                  </a:cubicBezTo>
                  <a:cubicBezTo>
                    <a:pt x="7723" y="16"/>
                    <a:pt x="7719" y="17"/>
                    <a:pt x="7716" y="20"/>
                  </a:cubicBezTo>
                  <a:cubicBezTo>
                    <a:pt x="7627" y="119"/>
                    <a:pt x="5294" y="1592"/>
                    <a:pt x="4728" y="1592"/>
                  </a:cubicBezTo>
                  <a:cubicBezTo>
                    <a:pt x="4691" y="1592"/>
                    <a:pt x="4662" y="1586"/>
                    <a:pt x="4641" y="1572"/>
                  </a:cubicBezTo>
                  <a:cubicBezTo>
                    <a:pt x="3576" y="893"/>
                    <a:pt x="2017" y="256"/>
                    <a:pt x="2017" y="256"/>
                  </a:cubicBezTo>
                  <a:cubicBezTo>
                    <a:pt x="2017" y="256"/>
                    <a:pt x="1162" y="1"/>
                    <a:pt x="761"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54"/>
            <p:cNvSpPr/>
            <p:nvPr/>
          </p:nvSpPr>
          <p:spPr>
            <a:xfrm>
              <a:off x="6419321" y="2562849"/>
              <a:ext cx="437565" cy="395341"/>
            </a:xfrm>
            <a:custGeom>
              <a:avLst/>
              <a:gdLst/>
              <a:ahLst/>
              <a:cxnLst/>
              <a:rect l="l" t="t" r="r" b="b"/>
              <a:pathLst>
                <a:path w="4509" h="4074" extrusionOk="0">
                  <a:moveTo>
                    <a:pt x="3127" y="0"/>
                  </a:moveTo>
                  <a:cubicBezTo>
                    <a:pt x="2750" y="0"/>
                    <a:pt x="0" y="1569"/>
                    <a:pt x="190" y="1853"/>
                  </a:cubicBezTo>
                  <a:cubicBezTo>
                    <a:pt x="190" y="1853"/>
                    <a:pt x="1345" y="4073"/>
                    <a:pt x="2191" y="4073"/>
                  </a:cubicBezTo>
                  <a:cubicBezTo>
                    <a:pt x="2208" y="4073"/>
                    <a:pt x="2225" y="4073"/>
                    <a:pt x="2242" y="4071"/>
                  </a:cubicBezTo>
                  <a:cubicBezTo>
                    <a:pt x="3092" y="3977"/>
                    <a:pt x="4390" y="3080"/>
                    <a:pt x="4437" y="2231"/>
                  </a:cubicBezTo>
                  <a:cubicBezTo>
                    <a:pt x="4508" y="956"/>
                    <a:pt x="3506" y="0"/>
                    <a:pt x="31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4"/>
            <p:cNvSpPr/>
            <p:nvPr/>
          </p:nvSpPr>
          <p:spPr>
            <a:xfrm>
              <a:off x="6476964" y="2724227"/>
              <a:ext cx="155753" cy="195924"/>
            </a:xfrm>
            <a:custGeom>
              <a:avLst/>
              <a:gdLst/>
              <a:ahLst/>
              <a:cxnLst/>
              <a:rect l="l" t="t" r="r" b="b"/>
              <a:pathLst>
                <a:path w="1605" h="2019" extrusionOk="0">
                  <a:moveTo>
                    <a:pt x="93" y="0"/>
                  </a:moveTo>
                  <a:cubicBezTo>
                    <a:pt x="47" y="0"/>
                    <a:pt x="1" y="46"/>
                    <a:pt x="28" y="103"/>
                  </a:cubicBezTo>
                  <a:cubicBezTo>
                    <a:pt x="53" y="156"/>
                    <a:pt x="682" y="1434"/>
                    <a:pt x="1465" y="2005"/>
                  </a:cubicBezTo>
                  <a:cubicBezTo>
                    <a:pt x="1477" y="2015"/>
                    <a:pt x="1492" y="2019"/>
                    <a:pt x="1507" y="2019"/>
                  </a:cubicBezTo>
                  <a:cubicBezTo>
                    <a:pt x="1576" y="2019"/>
                    <a:pt x="1604" y="1930"/>
                    <a:pt x="1549" y="1890"/>
                  </a:cubicBezTo>
                  <a:cubicBezTo>
                    <a:pt x="794" y="1341"/>
                    <a:pt x="162" y="53"/>
                    <a:pt x="155" y="41"/>
                  </a:cubicBezTo>
                  <a:cubicBezTo>
                    <a:pt x="141" y="12"/>
                    <a:pt x="117" y="0"/>
                    <a:pt x="9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54"/>
            <p:cNvSpPr/>
            <p:nvPr/>
          </p:nvSpPr>
          <p:spPr>
            <a:xfrm>
              <a:off x="7069591" y="2293756"/>
              <a:ext cx="90444" cy="332168"/>
            </a:xfrm>
            <a:custGeom>
              <a:avLst/>
              <a:gdLst/>
              <a:ahLst/>
              <a:cxnLst/>
              <a:rect l="l" t="t" r="r" b="b"/>
              <a:pathLst>
                <a:path w="932" h="3423" extrusionOk="0">
                  <a:moveTo>
                    <a:pt x="74" y="0"/>
                  </a:moveTo>
                  <a:cubicBezTo>
                    <a:pt x="37" y="0"/>
                    <a:pt x="5" y="31"/>
                    <a:pt x="1" y="69"/>
                  </a:cubicBezTo>
                  <a:cubicBezTo>
                    <a:pt x="1" y="107"/>
                    <a:pt x="30" y="141"/>
                    <a:pt x="70" y="142"/>
                  </a:cubicBezTo>
                  <a:cubicBezTo>
                    <a:pt x="76" y="142"/>
                    <a:pt x="692" y="173"/>
                    <a:pt x="757" y="1020"/>
                  </a:cubicBezTo>
                  <a:cubicBezTo>
                    <a:pt x="788" y="1430"/>
                    <a:pt x="633" y="1868"/>
                    <a:pt x="494" y="2256"/>
                  </a:cubicBezTo>
                  <a:cubicBezTo>
                    <a:pt x="323" y="2737"/>
                    <a:pt x="176" y="3154"/>
                    <a:pt x="423" y="3401"/>
                  </a:cubicBezTo>
                  <a:cubicBezTo>
                    <a:pt x="437" y="3415"/>
                    <a:pt x="455" y="3423"/>
                    <a:pt x="474" y="3423"/>
                  </a:cubicBezTo>
                  <a:cubicBezTo>
                    <a:pt x="537" y="3423"/>
                    <a:pt x="568" y="3347"/>
                    <a:pt x="523" y="3301"/>
                  </a:cubicBezTo>
                  <a:cubicBezTo>
                    <a:pt x="339" y="3117"/>
                    <a:pt x="473" y="2740"/>
                    <a:pt x="628" y="2302"/>
                  </a:cubicBezTo>
                  <a:cubicBezTo>
                    <a:pt x="771" y="1903"/>
                    <a:pt x="931" y="1450"/>
                    <a:pt x="898" y="1010"/>
                  </a:cubicBezTo>
                  <a:cubicBezTo>
                    <a:pt x="823" y="38"/>
                    <a:pt x="82" y="0"/>
                    <a:pt x="7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54"/>
            <p:cNvSpPr/>
            <p:nvPr/>
          </p:nvSpPr>
          <p:spPr>
            <a:xfrm>
              <a:off x="6955957" y="2323450"/>
              <a:ext cx="178267" cy="336826"/>
            </a:xfrm>
            <a:custGeom>
              <a:avLst/>
              <a:gdLst/>
              <a:ahLst/>
              <a:cxnLst/>
              <a:rect l="l" t="t" r="r" b="b"/>
              <a:pathLst>
                <a:path w="1837" h="3471" extrusionOk="0">
                  <a:moveTo>
                    <a:pt x="1222" y="0"/>
                  </a:moveTo>
                  <a:cubicBezTo>
                    <a:pt x="1169" y="0"/>
                    <a:pt x="1122" y="64"/>
                    <a:pt x="1166" y="118"/>
                  </a:cubicBezTo>
                  <a:cubicBezTo>
                    <a:pt x="1617" y="654"/>
                    <a:pt x="1144" y="1341"/>
                    <a:pt x="576" y="2058"/>
                  </a:cubicBezTo>
                  <a:cubicBezTo>
                    <a:pt x="1" y="2783"/>
                    <a:pt x="621" y="3442"/>
                    <a:pt x="626" y="3448"/>
                  </a:cubicBezTo>
                  <a:cubicBezTo>
                    <a:pt x="640" y="3462"/>
                    <a:pt x="658" y="3470"/>
                    <a:pt x="677" y="3471"/>
                  </a:cubicBezTo>
                  <a:lnTo>
                    <a:pt x="679" y="3471"/>
                  </a:lnTo>
                  <a:cubicBezTo>
                    <a:pt x="740" y="3470"/>
                    <a:pt x="772" y="3396"/>
                    <a:pt x="729" y="3351"/>
                  </a:cubicBezTo>
                  <a:cubicBezTo>
                    <a:pt x="707" y="3327"/>
                    <a:pt x="189" y="2772"/>
                    <a:pt x="687" y="2146"/>
                  </a:cubicBezTo>
                  <a:cubicBezTo>
                    <a:pt x="1144" y="1569"/>
                    <a:pt x="1836" y="696"/>
                    <a:pt x="1275" y="27"/>
                  </a:cubicBezTo>
                  <a:cubicBezTo>
                    <a:pt x="1259" y="8"/>
                    <a:pt x="1240" y="0"/>
                    <a:pt x="122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4"/>
            <p:cNvSpPr/>
            <p:nvPr/>
          </p:nvSpPr>
          <p:spPr>
            <a:xfrm>
              <a:off x="6919469" y="2208748"/>
              <a:ext cx="93161" cy="50849"/>
            </a:xfrm>
            <a:custGeom>
              <a:avLst/>
              <a:gdLst/>
              <a:ahLst/>
              <a:cxnLst/>
              <a:rect l="l" t="t" r="r" b="b"/>
              <a:pathLst>
                <a:path w="960" h="524" extrusionOk="0">
                  <a:moveTo>
                    <a:pt x="105" y="1"/>
                  </a:moveTo>
                  <a:cubicBezTo>
                    <a:pt x="44" y="1"/>
                    <a:pt x="1" y="91"/>
                    <a:pt x="69" y="133"/>
                  </a:cubicBezTo>
                  <a:cubicBezTo>
                    <a:pt x="124" y="171"/>
                    <a:pt x="611" y="498"/>
                    <a:pt x="858" y="522"/>
                  </a:cubicBezTo>
                  <a:lnTo>
                    <a:pt x="865" y="522"/>
                  </a:lnTo>
                  <a:lnTo>
                    <a:pt x="865" y="524"/>
                  </a:lnTo>
                  <a:cubicBezTo>
                    <a:pt x="953" y="521"/>
                    <a:pt x="960" y="393"/>
                    <a:pt x="871" y="382"/>
                  </a:cubicBezTo>
                  <a:cubicBezTo>
                    <a:pt x="692" y="364"/>
                    <a:pt x="290" y="112"/>
                    <a:pt x="150" y="17"/>
                  </a:cubicBezTo>
                  <a:cubicBezTo>
                    <a:pt x="134" y="6"/>
                    <a:pt x="119" y="1"/>
                    <a:pt x="10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4"/>
            <p:cNvSpPr/>
            <p:nvPr/>
          </p:nvSpPr>
          <p:spPr>
            <a:xfrm>
              <a:off x="6995549" y="2103265"/>
              <a:ext cx="77828" cy="135759"/>
            </a:xfrm>
            <a:custGeom>
              <a:avLst/>
              <a:gdLst/>
              <a:ahLst/>
              <a:cxnLst/>
              <a:rect l="l" t="t" r="r" b="b"/>
              <a:pathLst>
                <a:path w="802" h="1399" extrusionOk="0">
                  <a:moveTo>
                    <a:pt x="103" y="1"/>
                  </a:moveTo>
                  <a:cubicBezTo>
                    <a:pt x="50" y="1"/>
                    <a:pt x="1" y="66"/>
                    <a:pt x="49" y="120"/>
                  </a:cubicBezTo>
                  <a:cubicBezTo>
                    <a:pt x="55" y="128"/>
                    <a:pt x="626" y="841"/>
                    <a:pt x="328" y="1287"/>
                  </a:cubicBezTo>
                  <a:cubicBezTo>
                    <a:pt x="296" y="1334"/>
                    <a:pt x="331" y="1398"/>
                    <a:pt x="387" y="1398"/>
                  </a:cubicBezTo>
                  <a:cubicBezTo>
                    <a:pt x="411" y="1398"/>
                    <a:pt x="432" y="1386"/>
                    <a:pt x="446" y="1366"/>
                  </a:cubicBezTo>
                  <a:cubicBezTo>
                    <a:pt x="801" y="833"/>
                    <a:pt x="185" y="64"/>
                    <a:pt x="158" y="30"/>
                  </a:cubicBezTo>
                  <a:cubicBezTo>
                    <a:pt x="143" y="9"/>
                    <a:pt x="123" y="1"/>
                    <a:pt x="10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54"/>
            <p:cNvSpPr/>
            <p:nvPr/>
          </p:nvSpPr>
          <p:spPr>
            <a:xfrm>
              <a:off x="6024851" y="1732571"/>
              <a:ext cx="325384" cy="96652"/>
            </a:xfrm>
            <a:custGeom>
              <a:avLst/>
              <a:gdLst/>
              <a:ahLst/>
              <a:cxnLst/>
              <a:rect l="l" t="t" r="r" b="b"/>
              <a:pathLst>
                <a:path w="3353" h="996" extrusionOk="0">
                  <a:moveTo>
                    <a:pt x="2151" y="1"/>
                  </a:moveTo>
                  <a:cubicBezTo>
                    <a:pt x="1843" y="1"/>
                    <a:pt x="1628" y="221"/>
                    <a:pt x="1423" y="438"/>
                  </a:cubicBezTo>
                  <a:cubicBezTo>
                    <a:pt x="1215" y="655"/>
                    <a:pt x="1026" y="854"/>
                    <a:pt x="749" y="854"/>
                  </a:cubicBezTo>
                  <a:cubicBezTo>
                    <a:pt x="585" y="854"/>
                    <a:pt x="391" y="784"/>
                    <a:pt x="143" y="606"/>
                  </a:cubicBezTo>
                  <a:cubicBezTo>
                    <a:pt x="130" y="597"/>
                    <a:pt x="116" y="593"/>
                    <a:pt x="103" y="593"/>
                  </a:cubicBezTo>
                  <a:cubicBezTo>
                    <a:pt x="43" y="593"/>
                    <a:pt x="0" y="675"/>
                    <a:pt x="60" y="721"/>
                  </a:cubicBezTo>
                  <a:cubicBezTo>
                    <a:pt x="336" y="919"/>
                    <a:pt x="560" y="995"/>
                    <a:pt x="750" y="995"/>
                  </a:cubicBezTo>
                  <a:cubicBezTo>
                    <a:pt x="1087" y="995"/>
                    <a:pt x="1316" y="756"/>
                    <a:pt x="1525" y="535"/>
                  </a:cubicBezTo>
                  <a:cubicBezTo>
                    <a:pt x="1719" y="333"/>
                    <a:pt x="1901" y="142"/>
                    <a:pt x="2151" y="142"/>
                  </a:cubicBezTo>
                  <a:cubicBezTo>
                    <a:pt x="2166" y="142"/>
                    <a:pt x="2180" y="142"/>
                    <a:pt x="2195" y="143"/>
                  </a:cubicBezTo>
                  <a:cubicBezTo>
                    <a:pt x="2921" y="210"/>
                    <a:pt x="3187" y="829"/>
                    <a:pt x="3198" y="856"/>
                  </a:cubicBezTo>
                  <a:cubicBezTo>
                    <a:pt x="3211" y="887"/>
                    <a:pt x="3236" y="900"/>
                    <a:pt x="3261" y="900"/>
                  </a:cubicBezTo>
                  <a:cubicBezTo>
                    <a:pt x="3307" y="900"/>
                    <a:pt x="3352" y="857"/>
                    <a:pt x="3329" y="801"/>
                  </a:cubicBezTo>
                  <a:cubicBezTo>
                    <a:pt x="3317" y="772"/>
                    <a:pt x="3020" y="77"/>
                    <a:pt x="2209" y="3"/>
                  </a:cubicBezTo>
                  <a:cubicBezTo>
                    <a:pt x="2189" y="1"/>
                    <a:pt x="2170" y="1"/>
                    <a:pt x="215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4"/>
            <p:cNvSpPr/>
            <p:nvPr/>
          </p:nvSpPr>
          <p:spPr>
            <a:xfrm>
              <a:off x="5966141" y="1837957"/>
              <a:ext cx="351294" cy="96652"/>
            </a:xfrm>
            <a:custGeom>
              <a:avLst/>
              <a:gdLst/>
              <a:ahLst/>
              <a:cxnLst/>
              <a:rect l="l" t="t" r="r" b="b"/>
              <a:pathLst>
                <a:path w="3620" h="996" extrusionOk="0">
                  <a:moveTo>
                    <a:pt x="3017" y="1"/>
                  </a:moveTo>
                  <a:cubicBezTo>
                    <a:pt x="2879" y="1"/>
                    <a:pt x="2711" y="21"/>
                    <a:pt x="2506" y="73"/>
                  </a:cubicBezTo>
                  <a:cubicBezTo>
                    <a:pt x="2252" y="139"/>
                    <a:pt x="2001" y="303"/>
                    <a:pt x="1756" y="464"/>
                  </a:cubicBezTo>
                  <a:cubicBezTo>
                    <a:pt x="1451" y="662"/>
                    <a:pt x="1160" y="853"/>
                    <a:pt x="884" y="853"/>
                  </a:cubicBezTo>
                  <a:cubicBezTo>
                    <a:pt x="836" y="853"/>
                    <a:pt x="789" y="848"/>
                    <a:pt x="743" y="835"/>
                  </a:cubicBezTo>
                  <a:cubicBezTo>
                    <a:pt x="528" y="781"/>
                    <a:pt x="335" y="589"/>
                    <a:pt x="155" y="251"/>
                  </a:cubicBezTo>
                  <a:cubicBezTo>
                    <a:pt x="140" y="224"/>
                    <a:pt x="118" y="213"/>
                    <a:pt x="95" y="213"/>
                  </a:cubicBezTo>
                  <a:cubicBezTo>
                    <a:pt x="48" y="213"/>
                    <a:pt x="1" y="262"/>
                    <a:pt x="30" y="318"/>
                  </a:cubicBezTo>
                  <a:cubicBezTo>
                    <a:pt x="231" y="694"/>
                    <a:pt x="453" y="908"/>
                    <a:pt x="708" y="973"/>
                  </a:cubicBezTo>
                  <a:cubicBezTo>
                    <a:pt x="764" y="988"/>
                    <a:pt x="823" y="996"/>
                    <a:pt x="881" y="996"/>
                  </a:cubicBezTo>
                  <a:cubicBezTo>
                    <a:pt x="1201" y="996"/>
                    <a:pt x="1522" y="786"/>
                    <a:pt x="1834" y="581"/>
                  </a:cubicBezTo>
                  <a:cubicBezTo>
                    <a:pt x="2069" y="428"/>
                    <a:pt x="2311" y="270"/>
                    <a:pt x="2542" y="211"/>
                  </a:cubicBezTo>
                  <a:cubicBezTo>
                    <a:pt x="2736" y="161"/>
                    <a:pt x="2892" y="143"/>
                    <a:pt x="3017" y="143"/>
                  </a:cubicBezTo>
                  <a:cubicBezTo>
                    <a:pt x="3371" y="143"/>
                    <a:pt x="3474" y="292"/>
                    <a:pt x="3478" y="297"/>
                  </a:cubicBezTo>
                  <a:cubicBezTo>
                    <a:pt x="3491" y="319"/>
                    <a:pt x="3514" y="331"/>
                    <a:pt x="3538" y="331"/>
                  </a:cubicBezTo>
                  <a:cubicBezTo>
                    <a:pt x="3550" y="331"/>
                    <a:pt x="3562" y="328"/>
                    <a:pt x="3573" y="322"/>
                  </a:cubicBezTo>
                  <a:cubicBezTo>
                    <a:pt x="3608" y="302"/>
                    <a:pt x="3620" y="259"/>
                    <a:pt x="3600" y="226"/>
                  </a:cubicBezTo>
                  <a:cubicBezTo>
                    <a:pt x="3592" y="214"/>
                    <a:pt x="3465" y="1"/>
                    <a:pt x="301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4"/>
            <p:cNvSpPr/>
            <p:nvPr/>
          </p:nvSpPr>
          <p:spPr>
            <a:xfrm>
              <a:off x="6031353" y="2722286"/>
              <a:ext cx="69579" cy="31441"/>
            </a:xfrm>
            <a:custGeom>
              <a:avLst/>
              <a:gdLst/>
              <a:ahLst/>
              <a:cxnLst/>
              <a:rect l="l" t="t" r="r" b="b"/>
              <a:pathLst>
                <a:path w="717" h="324" extrusionOk="0">
                  <a:moveTo>
                    <a:pt x="76" y="1"/>
                  </a:moveTo>
                  <a:cubicBezTo>
                    <a:pt x="41" y="1"/>
                    <a:pt x="12" y="26"/>
                    <a:pt x="5" y="61"/>
                  </a:cubicBezTo>
                  <a:cubicBezTo>
                    <a:pt x="0" y="100"/>
                    <a:pt x="27" y="136"/>
                    <a:pt x="66" y="142"/>
                  </a:cubicBezTo>
                  <a:cubicBezTo>
                    <a:pt x="417" y="191"/>
                    <a:pt x="574" y="306"/>
                    <a:pt x="578" y="309"/>
                  </a:cubicBezTo>
                  <a:cubicBezTo>
                    <a:pt x="590" y="318"/>
                    <a:pt x="604" y="323"/>
                    <a:pt x="620" y="323"/>
                  </a:cubicBezTo>
                  <a:cubicBezTo>
                    <a:pt x="687" y="323"/>
                    <a:pt x="717" y="238"/>
                    <a:pt x="663" y="196"/>
                  </a:cubicBezTo>
                  <a:cubicBezTo>
                    <a:pt x="656" y="191"/>
                    <a:pt x="481" y="57"/>
                    <a:pt x="86" y="1"/>
                  </a:cubicBezTo>
                  <a:cubicBezTo>
                    <a:pt x="82" y="1"/>
                    <a:pt x="79" y="1"/>
                    <a:pt x="7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4"/>
            <p:cNvSpPr/>
            <p:nvPr/>
          </p:nvSpPr>
          <p:spPr>
            <a:xfrm>
              <a:off x="6010392" y="2769836"/>
              <a:ext cx="68318" cy="23872"/>
            </a:xfrm>
            <a:custGeom>
              <a:avLst/>
              <a:gdLst/>
              <a:ahLst/>
              <a:cxnLst/>
              <a:rect l="l" t="t" r="r" b="b"/>
              <a:pathLst>
                <a:path w="704" h="246" extrusionOk="0">
                  <a:moveTo>
                    <a:pt x="77" y="1"/>
                  </a:moveTo>
                  <a:cubicBezTo>
                    <a:pt x="39" y="1"/>
                    <a:pt x="7" y="28"/>
                    <a:pt x="3" y="66"/>
                  </a:cubicBezTo>
                  <a:cubicBezTo>
                    <a:pt x="1" y="105"/>
                    <a:pt x="30" y="138"/>
                    <a:pt x="69" y="142"/>
                  </a:cubicBezTo>
                  <a:cubicBezTo>
                    <a:pt x="73" y="142"/>
                    <a:pt x="414" y="166"/>
                    <a:pt x="577" y="239"/>
                  </a:cubicBezTo>
                  <a:cubicBezTo>
                    <a:pt x="586" y="243"/>
                    <a:pt x="596" y="245"/>
                    <a:pt x="605" y="245"/>
                  </a:cubicBezTo>
                  <a:cubicBezTo>
                    <a:pt x="681" y="245"/>
                    <a:pt x="704" y="141"/>
                    <a:pt x="634" y="109"/>
                  </a:cubicBezTo>
                  <a:cubicBezTo>
                    <a:pt x="449" y="27"/>
                    <a:pt x="94" y="2"/>
                    <a:pt x="80" y="1"/>
                  </a:cubicBezTo>
                  <a:cubicBezTo>
                    <a:pt x="79" y="1"/>
                    <a:pt x="78" y="1"/>
                    <a:pt x="7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4"/>
            <p:cNvSpPr/>
            <p:nvPr/>
          </p:nvSpPr>
          <p:spPr>
            <a:xfrm>
              <a:off x="5988752" y="2826120"/>
              <a:ext cx="74820" cy="13877"/>
            </a:xfrm>
            <a:custGeom>
              <a:avLst/>
              <a:gdLst/>
              <a:ahLst/>
              <a:cxnLst/>
              <a:rect l="l" t="t" r="r" b="b"/>
              <a:pathLst>
                <a:path w="771" h="143" extrusionOk="0">
                  <a:moveTo>
                    <a:pt x="93" y="1"/>
                  </a:moveTo>
                  <a:cubicBezTo>
                    <a:pt x="1" y="1"/>
                    <a:pt x="1" y="143"/>
                    <a:pt x="94" y="143"/>
                  </a:cubicBezTo>
                  <a:cubicBezTo>
                    <a:pt x="96" y="143"/>
                    <a:pt x="97" y="143"/>
                    <a:pt x="98" y="142"/>
                  </a:cubicBezTo>
                  <a:lnTo>
                    <a:pt x="696" y="142"/>
                  </a:lnTo>
                  <a:cubicBezTo>
                    <a:pt x="697" y="142"/>
                    <a:pt x="697" y="142"/>
                    <a:pt x="698" y="142"/>
                  </a:cubicBezTo>
                  <a:cubicBezTo>
                    <a:pt x="738" y="142"/>
                    <a:pt x="771" y="111"/>
                    <a:pt x="771" y="72"/>
                  </a:cubicBezTo>
                  <a:cubicBezTo>
                    <a:pt x="771" y="32"/>
                    <a:pt x="738" y="1"/>
                    <a:pt x="698" y="1"/>
                  </a:cubicBezTo>
                  <a:cubicBezTo>
                    <a:pt x="697" y="1"/>
                    <a:pt x="697" y="1"/>
                    <a:pt x="696" y="1"/>
                  </a:cubicBezTo>
                  <a:lnTo>
                    <a:pt x="98" y="1"/>
                  </a:lnTo>
                  <a:cubicBezTo>
                    <a:pt x="96" y="1"/>
                    <a:pt x="95" y="1"/>
                    <a:pt x="9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54"/>
            <p:cNvSpPr/>
            <p:nvPr/>
          </p:nvSpPr>
          <p:spPr>
            <a:xfrm>
              <a:off x="6050178" y="3035630"/>
              <a:ext cx="751982" cy="88598"/>
            </a:xfrm>
            <a:custGeom>
              <a:avLst/>
              <a:gdLst/>
              <a:ahLst/>
              <a:cxnLst/>
              <a:rect l="l" t="t" r="r" b="b"/>
              <a:pathLst>
                <a:path w="7749" h="913" extrusionOk="0">
                  <a:moveTo>
                    <a:pt x="7645" y="1"/>
                  </a:moveTo>
                  <a:cubicBezTo>
                    <a:pt x="7581" y="1"/>
                    <a:pt x="7401" y="38"/>
                    <a:pt x="6830" y="158"/>
                  </a:cubicBezTo>
                  <a:cubicBezTo>
                    <a:pt x="5791" y="379"/>
                    <a:pt x="3944" y="772"/>
                    <a:pt x="3051" y="772"/>
                  </a:cubicBezTo>
                  <a:cubicBezTo>
                    <a:pt x="2955" y="772"/>
                    <a:pt x="2871" y="767"/>
                    <a:pt x="2799" y="757"/>
                  </a:cubicBezTo>
                  <a:cubicBezTo>
                    <a:pt x="1776" y="618"/>
                    <a:pt x="132" y="243"/>
                    <a:pt x="116" y="239"/>
                  </a:cubicBezTo>
                  <a:cubicBezTo>
                    <a:pt x="111" y="238"/>
                    <a:pt x="106" y="237"/>
                    <a:pt x="101" y="237"/>
                  </a:cubicBezTo>
                  <a:cubicBezTo>
                    <a:pt x="23" y="237"/>
                    <a:pt x="1" y="355"/>
                    <a:pt x="84" y="378"/>
                  </a:cubicBezTo>
                  <a:cubicBezTo>
                    <a:pt x="101" y="380"/>
                    <a:pt x="1751" y="757"/>
                    <a:pt x="2780" y="898"/>
                  </a:cubicBezTo>
                  <a:cubicBezTo>
                    <a:pt x="2860" y="907"/>
                    <a:pt x="2939" y="913"/>
                    <a:pt x="3019" y="913"/>
                  </a:cubicBezTo>
                  <a:cubicBezTo>
                    <a:pt x="3028" y="913"/>
                    <a:pt x="3037" y="913"/>
                    <a:pt x="3046" y="912"/>
                  </a:cubicBezTo>
                  <a:cubicBezTo>
                    <a:pt x="3961" y="912"/>
                    <a:pt x="5815" y="519"/>
                    <a:pt x="6860" y="297"/>
                  </a:cubicBezTo>
                  <a:cubicBezTo>
                    <a:pt x="7248" y="215"/>
                    <a:pt x="7578" y="142"/>
                    <a:pt x="7637" y="142"/>
                  </a:cubicBezTo>
                  <a:cubicBezTo>
                    <a:pt x="7638" y="142"/>
                    <a:pt x="7639" y="142"/>
                    <a:pt x="7640" y="142"/>
                  </a:cubicBezTo>
                  <a:cubicBezTo>
                    <a:pt x="7643" y="143"/>
                    <a:pt x="7647" y="143"/>
                    <a:pt x="7650" y="143"/>
                  </a:cubicBezTo>
                  <a:cubicBezTo>
                    <a:pt x="7732" y="143"/>
                    <a:pt x="7749" y="20"/>
                    <a:pt x="7662" y="2"/>
                  </a:cubicBezTo>
                  <a:cubicBezTo>
                    <a:pt x="7658" y="1"/>
                    <a:pt x="7652" y="1"/>
                    <a:pt x="764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54"/>
            <p:cNvSpPr/>
            <p:nvPr/>
          </p:nvSpPr>
          <p:spPr>
            <a:xfrm>
              <a:off x="6029315" y="3113360"/>
              <a:ext cx="791964" cy="121785"/>
            </a:xfrm>
            <a:custGeom>
              <a:avLst/>
              <a:gdLst/>
              <a:ahLst/>
              <a:cxnLst/>
              <a:rect l="l" t="t" r="r" b="b"/>
              <a:pathLst>
                <a:path w="8161" h="1255" extrusionOk="0">
                  <a:moveTo>
                    <a:pt x="8058" y="1"/>
                  </a:moveTo>
                  <a:cubicBezTo>
                    <a:pt x="8048" y="1"/>
                    <a:pt x="8037" y="3"/>
                    <a:pt x="8026" y="8"/>
                  </a:cubicBezTo>
                  <a:cubicBezTo>
                    <a:pt x="7998" y="21"/>
                    <a:pt x="5528" y="1112"/>
                    <a:pt x="3820" y="1112"/>
                  </a:cubicBezTo>
                  <a:cubicBezTo>
                    <a:pt x="3583" y="1112"/>
                    <a:pt x="3361" y="1091"/>
                    <a:pt x="3163" y="1043"/>
                  </a:cubicBezTo>
                  <a:cubicBezTo>
                    <a:pt x="1506" y="646"/>
                    <a:pt x="132" y="337"/>
                    <a:pt x="119" y="335"/>
                  </a:cubicBezTo>
                  <a:cubicBezTo>
                    <a:pt x="112" y="333"/>
                    <a:pt x="106" y="333"/>
                    <a:pt x="101" y="333"/>
                  </a:cubicBezTo>
                  <a:cubicBezTo>
                    <a:pt x="23" y="333"/>
                    <a:pt x="1" y="454"/>
                    <a:pt x="87" y="472"/>
                  </a:cubicBezTo>
                  <a:cubicBezTo>
                    <a:pt x="101" y="476"/>
                    <a:pt x="1474" y="784"/>
                    <a:pt x="3130" y="1181"/>
                  </a:cubicBezTo>
                  <a:cubicBezTo>
                    <a:pt x="3343" y="1232"/>
                    <a:pt x="3577" y="1254"/>
                    <a:pt x="3828" y="1254"/>
                  </a:cubicBezTo>
                  <a:cubicBezTo>
                    <a:pt x="5555" y="1254"/>
                    <a:pt x="7968" y="190"/>
                    <a:pt x="8083" y="138"/>
                  </a:cubicBezTo>
                  <a:cubicBezTo>
                    <a:pt x="8160" y="106"/>
                    <a:pt x="8125" y="1"/>
                    <a:pt x="805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54"/>
            <p:cNvSpPr/>
            <p:nvPr/>
          </p:nvSpPr>
          <p:spPr>
            <a:xfrm>
              <a:off x="5996418" y="3200502"/>
              <a:ext cx="845143" cy="143328"/>
            </a:xfrm>
            <a:custGeom>
              <a:avLst/>
              <a:gdLst/>
              <a:ahLst/>
              <a:cxnLst/>
              <a:rect l="l" t="t" r="r" b="b"/>
              <a:pathLst>
                <a:path w="8709" h="1477" extrusionOk="0">
                  <a:moveTo>
                    <a:pt x="8606" y="0"/>
                  </a:moveTo>
                  <a:cubicBezTo>
                    <a:pt x="8594" y="0"/>
                    <a:pt x="8581" y="4"/>
                    <a:pt x="8568" y="11"/>
                  </a:cubicBezTo>
                  <a:cubicBezTo>
                    <a:pt x="8551" y="22"/>
                    <a:pt x="6810" y="1069"/>
                    <a:pt x="4797" y="1300"/>
                  </a:cubicBezTo>
                  <a:cubicBezTo>
                    <a:pt x="4589" y="1324"/>
                    <a:pt x="4374" y="1335"/>
                    <a:pt x="4156" y="1335"/>
                  </a:cubicBezTo>
                  <a:cubicBezTo>
                    <a:pt x="2270" y="1335"/>
                    <a:pt x="159" y="534"/>
                    <a:pt x="135" y="525"/>
                  </a:cubicBezTo>
                  <a:cubicBezTo>
                    <a:pt x="124" y="520"/>
                    <a:pt x="113" y="517"/>
                    <a:pt x="103" y="517"/>
                  </a:cubicBezTo>
                  <a:cubicBezTo>
                    <a:pt x="32" y="517"/>
                    <a:pt x="0" y="631"/>
                    <a:pt x="85" y="657"/>
                  </a:cubicBezTo>
                  <a:cubicBezTo>
                    <a:pt x="109" y="667"/>
                    <a:pt x="2242" y="1477"/>
                    <a:pt x="4157" y="1477"/>
                  </a:cubicBezTo>
                  <a:cubicBezTo>
                    <a:pt x="4376" y="1477"/>
                    <a:pt x="4595" y="1465"/>
                    <a:pt x="4813" y="1441"/>
                  </a:cubicBezTo>
                  <a:cubicBezTo>
                    <a:pt x="6858" y="1205"/>
                    <a:pt x="8625" y="144"/>
                    <a:pt x="8642" y="133"/>
                  </a:cubicBezTo>
                  <a:cubicBezTo>
                    <a:pt x="8709" y="92"/>
                    <a:pt x="8668" y="0"/>
                    <a:pt x="860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54"/>
            <p:cNvSpPr/>
            <p:nvPr/>
          </p:nvSpPr>
          <p:spPr>
            <a:xfrm>
              <a:off x="6345861" y="3026508"/>
              <a:ext cx="53956" cy="368849"/>
            </a:xfrm>
            <a:custGeom>
              <a:avLst/>
              <a:gdLst/>
              <a:ahLst/>
              <a:cxnLst/>
              <a:rect l="l" t="t" r="r" b="b"/>
              <a:pathLst>
                <a:path w="556" h="3801" extrusionOk="0">
                  <a:moveTo>
                    <a:pt x="77" y="1"/>
                  </a:moveTo>
                  <a:cubicBezTo>
                    <a:pt x="75" y="1"/>
                    <a:pt x="73" y="1"/>
                    <a:pt x="70" y="1"/>
                  </a:cubicBezTo>
                  <a:cubicBezTo>
                    <a:pt x="30" y="2"/>
                    <a:pt x="1" y="36"/>
                    <a:pt x="3" y="76"/>
                  </a:cubicBezTo>
                  <a:cubicBezTo>
                    <a:pt x="10" y="208"/>
                    <a:pt x="172" y="3330"/>
                    <a:pt x="413" y="3764"/>
                  </a:cubicBezTo>
                  <a:cubicBezTo>
                    <a:pt x="426" y="3787"/>
                    <a:pt x="449" y="3800"/>
                    <a:pt x="474" y="3800"/>
                  </a:cubicBezTo>
                  <a:cubicBezTo>
                    <a:pt x="487" y="3800"/>
                    <a:pt x="498" y="3796"/>
                    <a:pt x="509" y="3791"/>
                  </a:cubicBezTo>
                  <a:cubicBezTo>
                    <a:pt x="544" y="3771"/>
                    <a:pt x="556" y="3728"/>
                    <a:pt x="537" y="3695"/>
                  </a:cubicBezTo>
                  <a:cubicBezTo>
                    <a:pt x="350" y="3358"/>
                    <a:pt x="189" y="962"/>
                    <a:pt x="144" y="68"/>
                  </a:cubicBezTo>
                  <a:cubicBezTo>
                    <a:pt x="144" y="30"/>
                    <a:pt x="113" y="1"/>
                    <a:pt x="7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54"/>
            <p:cNvSpPr/>
            <p:nvPr/>
          </p:nvSpPr>
          <p:spPr>
            <a:xfrm>
              <a:off x="6142658" y="3012826"/>
              <a:ext cx="52985" cy="348180"/>
            </a:xfrm>
            <a:custGeom>
              <a:avLst/>
              <a:gdLst/>
              <a:ahLst/>
              <a:cxnLst/>
              <a:rect l="l" t="t" r="r" b="b"/>
              <a:pathLst>
                <a:path w="546" h="3588" extrusionOk="0">
                  <a:moveTo>
                    <a:pt x="467" y="0"/>
                  </a:moveTo>
                  <a:cubicBezTo>
                    <a:pt x="435" y="0"/>
                    <a:pt x="404" y="20"/>
                    <a:pt x="398" y="62"/>
                  </a:cubicBezTo>
                  <a:cubicBezTo>
                    <a:pt x="357" y="379"/>
                    <a:pt x="0" y="3162"/>
                    <a:pt x="193" y="3548"/>
                  </a:cubicBezTo>
                  <a:cubicBezTo>
                    <a:pt x="205" y="3572"/>
                    <a:pt x="229" y="3587"/>
                    <a:pt x="257" y="3587"/>
                  </a:cubicBezTo>
                  <a:cubicBezTo>
                    <a:pt x="309" y="3587"/>
                    <a:pt x="344" y="3532"/>
                    <a:pt x="320" y="3484"/>
                  </a:cubicBezTo>
                  <a:cubicBezTo>
                    <a:pt x="187" y="3222"/>
                    <a:pt x="378" y="1305"/>
                    <a:pt x="539" y="81"/>
                  </a:cubicBezTo>
                  <a:cubicBezTo>
                    <a:pt x="545" y="29"/>
                    <a:pt x="506" y="0"/>
                    <a:pt x="467"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54"/>
            <p:cNvSpPr/>
            <p:nvPr/>
          </p:nvSpPr>
          <p:spPr>
            <a:xfrm>
              <a:off x="6515683" y="3024179"/>
              <a:ext cx="87532" cy="341290"/>
            </a:xfrm>
            <a:custGeom>
              <a:avLst/>
              <a:gdLst/>
              <a:ahLst/>
              <a:cxnLst/>
              <a:rect l="l" t="t" r="r" b="b"/>
              <a:pathLst>
                <a:path w="902" h="3517" extrusionOk="0">
                  <a:moveTo>
                    <a:pt x="96" y="1"/>
                  </a:moveTo>
                  <a:cubicBezTo>
                    <a:pt x="48" y="1"/>
                    <a:pt x="0" y="49"/>
                    <a:pt x="30" y="105"/>
                  </a:cubicBezTo>
                  <a:cubicBezTo>
                    <a:pt x="194" y="414"/>
                    <a:pt x="577" y="2434"/>
                    <a:pt x="755" y="3459"/>
                  </a:cubicBezTo>
                  <a:cubicBezTo>
                    <a:pt x="761" y="3493"/>
                    <a:pt x="791" y="3517"/>
                    <a:pt x="824" y="3517"/>
                  </a:cubicBezTo>
                  <a:cubicBezTo>
                    <a:pt x="828" y="3517"/>
                    <a:pt x="833" y="3517"/>
                    <a:pt x="838" y="3516"/>
                  </a:cubicBezTo>
                  <a:cubicBezTo>
                    <a:pt x="875" y="3509"/>
                    <a:pt x="902" y="3473"/>
                    <a:pt x="895" y="3434"/>
                  </a:cubicBezTo>
                  <a:cubicBezTo>
                    <a:pt x="874" y="3312"/>
                    <a:pt x="371" y="445"/>
                    <a:pt x="156" y="38"/>
                  </a:cubicBezTo>
                  <a:cubicBezTo>
                    <a:pt x="141" y="12"/>
                    <a:pt x="119" y="1"/>
                    <a:pt x="9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54"/>
            <p:cNvSpPr/>
            <p:nvPr/>
          </p:nvSpPr>
          <p:spPr>
            <a:xfrm>
              <a:off x="6688124" y="3006033"/>
              <a:ext cx="102671" cy="295390"/>
            </a:xfrm>
            <a:custGeom>
              <a:avLst/>
              <a:gdLst/>
              <a:ahLst/>
              <a:cxnLst/>
              <a:rect l="l" t="t" r="r" b="b"/>
              <a:pathLst>
                <a:path w="1058" h="3044" extrusionOk="0">
                  <a:moveTo>
                    <a:pt x="88" y="0"/>
                  </a:moveTo>
                  <a:cubicBezTo>
                    <a:pt x="45" y="0"/>
                    <a:pt x="1" y="38"/>
                    <a:pt x="19" y="93"/>
                  </a:cubicBezTo>
                  <a:cubicBezTo>
                    <a:pt x="27" y="119"/>
                    <a:pt x="867" y="2569"/>
                    <a:pt x="913" y="2981"/>
                  </a:cubicBezTo>
                  <a:cubicBezTo>
                    <a:pt x="917" y="3017"/>
                    <a:pt x="947" y="3043"/>
                    <a:pt x="983" y="3043"/>
                  </a:cubicBezTo>
                  <a:lnTo>
                    <a:pt x="991" y="3043"/>
                  </a:lnTo>
                  <a:cubicBezTo>
                    <a:pt x="1030" y="3039"/>
                    <a:pt x="1058" y="3003"/>
                    <a:pt x="1054" y="2965"/>
                  </a:cubicBezTo>
                  <a:cubicBezTo>
                    <a:pt x="1006" y="2537"/>
                    <a:pt x="187" y="149"/>
                    <a:pt x="153" y="48"/>
                  </a:cubicBezTo>
                  <a:cubicBezTo>
                    <a:pt x="141" y="14"/>
                    <a:pt x="115" y="0"/>
                    <a:pt x="8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54"/>
            <p:cNvSpPr/>
            <p:nvPr/>
          </p:nvSpPr>
          <p:spPr>
            <a:xfrm>
              <a:off x="6618061" y="2834077"/>
              <a:ext cx="200587" cy="128481"/>
            </a:xfrm>
            <a:custGeom>
              <a:avLst/>
              <a:gdLst/>
              <a:ahLst/>
              <a:cxnLst/>
              <a:rect l="l" t="t" r="r" b="b"/>
              <a:pathLst>
                <a:path w="2067" h="1324" extrusionOk="0">
                  <a:moveTo>
                    <a:pt x="1965" y="1"/>
                  </a:moveTo>
                  <a:cubicBezTo>
                    <a:pt x="1950" y="1"/>
                    <a:pt x="1934" y="6"/>
                    <a:pt x="1919" y="19"/>
                  </a:cubicBezTo>
                  <a:cubicBezTo>
                    <a:pt x="1908" y="27"/>
                    <a:pt x="857" y="911"/>
                    <a:pt x="77" y="1186"/>
                  </a:cubicBezTo>
                  <a:cubicBezTo>
                    <a:pt x="0" y="1211"/>
                    <a:pt x="20" y="1324"/>
                    <a:pt x="101" y="1324"/>
                  </a:cubicBezTo>
                  <a:cubicBezTo>
                    <a:pt x="109" y="1324"/>
                    <a:pt x="117" y="1322"/>
                    <a:pt x="123" y="1320"/>
                  </a:cubicBezTo>
                  <a:cubicBezTo>
                    <a:pt x="929" y="1035"/>
                    <a:pt x="1967" y="163"/>
                    <a:pt x="2010" y="127"/>
                  </a:cubicBezTo>
                  <a:cubicBezTo>
                    <a:pt x="2067" y="79"/>
                    <a:pt x="2022" y="1"/>
                    <a:pt x="196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54"/>
            <p:cNvSpPr/>
            <p:nvPr/>
          </p:nvSpPr>
          <p:spPr>
            <a:xfrm>
              <a:off x="5290350" y="2562849"/>
              <a:ext cx="189330" cy="184279"/>
            </a:xfrm>
            <a:custGeom>
              <a:avLst/>
              <a:gdLst/>
              <a:ahLst/>
              <a:cxnLst/>
              <a:rect l="l" t="t" r="r" b="b"/>
              <a:pathLst>
                <a:path w="1951" h="1899" extrusionOk="0">
                  <a:moveTo>
                    <a:pt x="1060" y="0"/>
                  </a:moveTo>
                  <a:cubicBezTo>
                    <a:pt x="707" y="0"/>
                    <a:pt x="361" y="45"/>
                    <a:pt x="361" y="45"/>
                  </a:cubicBezTo>
                  <a:cubicBezTo>
                    <a:pt x="241" y="45"/>
                    <a:pt x="0" y="615"/>
                    <a:pt x="181" y="1305"/>
                  </a:cubicBezTo>
                  <a:cubicBezTo>
                    <a:pt x="304" y="1778"/>
                    <a:pt x="723" y="1898"/>
                    <a:pt x="1042" y="1898"/>
                  </a:cubicBezTo>
                  <a:cubicBezTo>
                    <a:pt x="1188" y="1898"/>
                    <a:pt x="1314" y="1873"/>
                    <a:pt x="1380" y="1845"/>
                  </a:cubicBezTo>
                  <a:cubicBezTo>
                    <a:pt x="1590" y="1755"/>
                    <a:pt x="750" y="1365"/>
                    <a:pt x="750" y="1365"/>
                  </a:cubicBezTo>
                  <a:lnTo>
                    <a:pt x="750" y="1365"/>
                  </a:lnTo>
                  <a:cubicBezTo>
                    <a:pt x="750" y="1365"/>
                    <a:pt x="1319" y="1481"/>
                    <a:pt x="1594" y="1481"/>
                  </a:cubicBezTo>
                  <a:cubicBezTo>
                    <a:pt x="1668" y="1481"/>
                    <a:pt x="1720" y="1473"/>
                    <a:pt x="1735" y="1452"/>
                  </a:cubicBezTo>
                  <a:cubicBezTo>
                    <a:pt x="1927" y="1180"/>
                    <a:pt x="1116" y="1010"/>
                    <a:pt x="957" y="979"/>
                  </a:cubicBezTo>
                  <a:lnTo>
                    <a:pt x="957" y="979"/>
                  </a:lnTo>
                  <a:cubicBezTo>
                    <a:pt x="1043" y="995"/>
                    <a:pt x="1321" y="1042"/>
                    <a:pt x="1544" y="1042"/>
                  </a:cubicBezTo>
                  <a:cubicBezTo>
                    <a:pt x="1677" y="1042"/>
                    <a:pt x="1790" y="1025"/>
                    <a:pt x="1830" y="975"/>
                  </a:cubicBezTo>
                  <a:cubicBezTo>
                    <a:pt x="1951" y="825"/>
                    <a:pt x="904" y="513"/>
                    <a:pt x="904" y="513"/>
                  </a:cubicBezTo>
                  <a:lnTo>
                    <a:pt x="904" y="513"/>
                  </a:lnTo>
                  <a:cubicBezTo>
                    <a:pt x="904" y="513"/>
                    <a:pt x="982" y="519"/>
                    <a:pt x="1092" y="519"/>
                  </a:cubicBezTo>
                  <a:cubicBezTo>
                    <a:pt x="1368" y="519"/>
                    <a:pt x="1844" y="482"/>
                    <a:pt x="1801" y="225"/>
                  </a:cubicBezTo>
                  <a:cubicBezTo>
                    <a:pt x="1771" y="45"/>
                    <a:pt x="1412" y="0"/>
                    <a:pt x="1060"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54"/>
            <p:cNvSpPr/>
            <p:nvPr/>
          </p:nvSpPr>
          <p:spPr>
            <a:xfrm>
              <a:off x="5340229" y="2593611"/>
              <a:ext cx="83457" cy="41533"/>
            </a:xfrm>
            <a:custGeom>
              <a:avLst/>
              <a:gdLst/>
              <a:ahLst/>
              <a:cxnLst/>
              <a:rect l="l" t="t" r="r" b="b"/>
              <a:pathLst>
                <a:path w="860" h="428" extrusionOk="0">
                  <a:moveTo>
                    <a:pt x="103" y="1"/>
                  </a:moveTo>
                  <a:cubicBezTo>
                    <a:pt x="32" y="1"/>
                    <a:pt x="1" y="110"/>
                    <a:pt x="81" y="139"/>
                  </a:cubicBezTo>
                  <a:cubicBezTo>
                    <a:pt x="86" y="142"/>
                    <a:pt x="590" y="333"/>
                    <a:pt x="724" y="416"/>
                  </a:cubicBezTo>
                  <a:cubicBezTo>
                    <a:pt x="735" y="424"/>
                    <a:pt x="748" y="428"/>
                    <a:pt x="762" y="428"/>
                  </a:cubicBezTo>
                  <a:cubicBezTo>
                    <a:pt x="832" y="426"/>
                    <a:pt x="859" y="334"/>
                    <a:pt x="799" y="297"/>
                  </a:cubicBezTo>
                  <a:cubicBezTo>
                    <a:pt x="653" y="206"/>
                    <a:pt x="153" y="15"/>
                    <a:pt x="132" y="7"/>
                  </a:cubicBezTo>
                  <a:cubicBezTo>
                    <a:pt x="122" y="2"/>
                    <a:pt x="112" y="1"/>
                    <a:pt x="10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54"/>
            <p:cNvSpPr/>
            <p:nvPr/>
          </p:nvSpPr>
          <p:spPr>
            <a:xfrm>
              <a:off x="5338870" y="2640093"/>
              <a:ext cx="79575" cy="33091"/>
            </a:xfrm>
            <a:custGeom>
              <a:avLst/>
              <a:gdLst/>
              <a:ahLst/>
              <a:cxnLst/>
              <a:rect l="l" t="t" r="r" b="b"/>
              <a:pathLst>
                <a:path w="820" h="341" extrusionOk="0">
                  <a:moveTo>
                    <a:pt x="102" y="0"/>
                  </a:moveTo>
                  <a:cubicBezTo>
                    <a:pt x="35" y="0"/>
                    <a:pt x="1" y="103"/>
                    <a:pt x="75" y="137"/>
                  </a:cubicBezTo>
                  <a:cubicBezTo>
                    <a:pt x="260" y="216"/>
                    <a:pt x="567" y="340"/>
                    <a:pt x="714" y="340"/>
                  </a:cubicBezTo>
                  <a:cubicBezTo>
                    <a:pt x="730" y="340"/>
                    <a:pt x="746" y="338"/>
                    <a:pt x="762" y="334"/>
                  </a:cubicBezTo>
                  <a:cubicBezTo>
                    <a:pt x="800" y="322"/>
                    <a:pt x="820" y="281"/>
                    <a:pt x="808" y="244"/>
                  </a:cubicBezTo>
                  <a:cubicBezTo>
                    <a:pt x="798" y="214"/>
                    <a:pt x="770" y="195"/>
                    <a:pt x="741" y="195"/>
                  </a:cubicBezTo>
                  <a:cubicBezTo>
                    <a:pt x="734" y="195"/>
                    <a:pt x="726" y="196"/>
                    <a:pt x="719" y="199"/>
                  </a:cubicBezTo>
                  <a:cubicBezTo>
                    <a:pt x="716" y="199"/>
                    <a:pt x="712" y="200"/>
                    <a:pt x="708" y="200"/>
                  </a:cubicBezTo>
                  <a:cubicBezTo>
                    <a:pt x="629" y="200"/>
                    <a:pt x="355" y="103"/>
                    <a:pt x="131" y="6"/>
                  </a:cubicBezTo>
                  <a:cubicBezTo>
                    <a:pt x="121" y="2"/>
                    <a:pt x="111" y="0"/>
                    <a:pt x="10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54"/>
            <p:cNvSpPr/>
            <p:nvPr/>
          </p:nvSpPr>
          <p:spPr>
            <a:xfrm>
              <a:off x="5332077" y="2674543"/>
              <a:ext cx="72103" cy="32605"/>
            </a:xfrm>
            <a:custGeom>
              <a:avLst/>
              <a:gdLst/>
              <a:ahLst/>
              <a:cxnLst/>
              <a:rect l="l" t="t" r="r" b="b"/>
              <a:pathLst>
                <a:path w="743" h="336" extrusionOk="0">
                  <a:moveTo>
                    <a:pt x="103" y="0"/>
                  </a:moveTo>
                  <a:cubicBezTo>
                    <a:pt x="45" y="0"/>
                    <a:pt x="1" y="79"/>
                    <a:pt x="58" y="127"/>
                  </a:cubicBezTo>
                  <a:cubicBezTo>
                    <a:pt x="69" y="135"/>
                    <a:pt x="330" y="336"/>
                    <a:pt x="668" y="336"/>
                  </a:cubicBezTo>
                  <a:cubicBezTo>
                    <a:pt x="669" y="336"/>
                    <a:pt x="671" y="336"/>
                    <a:pt x="673" y="336"/>
                  </a:cubicBezTo>
                  <a:cubicBezTo>
                    <a:pt x="712" y="336"/>
                    <a:pt x="743" y="305"/>
                    <a:pt x="743" y="265"/>
                  </a:cubicBezTo>
                  <a:cubicBezTo>
                    <a:pt x="743" y="226"/>
                    <a:pt x="712" y="195"/>
                    <a:pt x="673" y="195"/>
                  </a:cubicBezTo>
                  <a:cubicBezTo>
                    <a:pt x="671" y="195"/>
                    <a:pt x="669" y="195"/>
                    <a:pt x="668" y="195"/>
                  </a:cubicBezTo>
                  <a:cubicBezTo>
                    <a:pt x="379" y="195"/>
                    <a:pt x="148" y="16"/>
                    <a:pt x="145" y="15"/>
                  </a:cubicBezTo>
                  <a:cubicBezTo>
                    <a:pt x="131" y="5"/>
                    <a:pt x="117" y="0"/>
                    <a:pt x="10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54"/>
            <p:cNvSpPr/>
            <p:nvPr/>
          </p:nvSpPr>
          <p:spPr>
            <a:xfrm>
              <a:off x="6374294" y="2827866"/>
              <a:ext cx="38914" cy="81999"/>
            </a:xfrm>
            <a:custGeom>
              <a:avLst/>
              <a:gdLst/>
              <a:ahLst/>
              <a:cxnLst/>
              <a:rect l="l" t="t" r="r" b="b"/>
              <a:pathLst>
                <a:path w="401" h="845" extrusionOk="0">
                  <a:moveTo>
                    <a:pt x="93" y="0"/>
                  </a:moveTo>
                  <a:cubicBezTo>
                    <a:pt x="47" y="0"/>
                    <a:pt x="1" y="44"/>
                    <a:pt x="26" y="100"/>
                  </a:cubicBezTo>
                  <a:cubicBezTo>
                    <a:pt x="27" y="104"/>
                    <a:pt x="208" y="515"/>
                    <a:pt x="253" y="785"/>
                  </a:cubicBezTo>
                  <a:cubicBezTo>
                    <a:pt x="259" y="820"/>
                    <a:pt x="288" y="845"/>
                    <a:pt x="323" y="845"/>
                  </a:cubicBezTo>
                  <a:cubicBezTo>
                    <a:pt x="327" y="845"/>
                    <a:pt x="331" y="844"/>
                    <a:pt x="335" y="842"/>
                  </a:cubicBezTo>
                  <a:cubicBezTo>
                    <a:pt x="374" y="837"/>
                    <a:pt x="400" y="800"/>
                    <a:pt x="394" y="761"/>
                  </a:cubicBezTo>
                  <a:cubicBezTo>
                    <a:pt x="345" y="473"/>
                    <a:pt x="162" y="59"/>
                    <a:pt x="156" y="43"/>
                  </a:cubicBezTo>
                  <a:cubicBezTo>
                    <a:pt x="142" y="13"/>
                    <a:pt x="117" y="0"/>
                    <a:pt x="9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54"/>
            <p:cNvSpPr/>
            <p:nvPr/>
          </p:nvSpPr>
          <p:spPr>
            <a:xfrm>
              <a:off x="5457552" y="2239022"/>
              <a:ext cx="224459" cy="198059"/>
            </a:xfrm>
            <a:custGeom>
              <a:avLst/>
              <a:gdLst/>
              <a:ahLst/>
              <a:cxnLst/>
              <a:rect l="l" t="t" r="r" b="b"/>
              <a:pathLst>
                <a:path w="2313" h="2041" extrusionOk="0">
                  <a:moveTo>
                    <a:pt x="2220" y="1"/>
                  </a:moveTo>
                  <a:cubicBezTo>
                    <a:pt x="2198" y="1"/>
                    <a:pt x="2175" y="12"/>
                    <a:pt x="2161" y="38"/>
                  </a:cubicBezTo>
                  <a:cubicBezTo>
                    <a:pt x="1796" y="741"/>
                    <a:pt x="75" y="1899"/>
                    <a:pt x="58" y="1911"/>
                  </a:cubicBezTo>
                  <a:cubicBezTo>
                    <a:pt x="1" y="1949"/>
                    <a:pt x="27" y="2040"/>
                    <a:pt x="98" y="2040"/>
                  </a:cubicBezTo>
                  <a:cubicBezTo>
                    <a:pt x="112" y="2040"/>
                    <a:pt x="125" y="2036"/>
                    <a:pt x="137" y="2028"/>
                  </a:cubicBezTo>
                  <a:cubicBezTo>
                    <a:pt x="209" y="1980"/>
                    <a:pt x="1906" y="837"/>
                    <a:pt x="2287" y="102"/>
                  </a:cubicBezTo>
                  <a:cubicBezTo>
                    <a:pt x="2313" y="47"/>
                    <a:pt x="2267" y="1"/>
                    <a:pt x="2220"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54"/>
            <p:cNvSpPr/>
            <p:nvPr/>
          </p:nvSpPr>
          <p:spPr>
            <a:xfrm>
              <a:off x="5419025" y="2186219"/>
              <a:ext cx="190603" cy="168184"/>
            </a:xfrm>
            <a:custGeom>
              <a:avLst/>
              <a:gdLst/>
              <a:ahLst/>
              <a:cxnLst/>
              <a:rect l="l" t="t" r="r" b="b"/>
              <a:pathLst>
                <a:path w="2313" h="2041" extrusionOk="0">
                  <a:moveTo>
                    <a:pt x="2220" y="1"/>
                  </a:moveTo>
                  <a:cubicBezTo>
                    <a:pt x="2198" y="1"/>
                    <a:pt x="2175" y="12"/>
                    <a:pt x="2161" y="38"/>
                  </a:cubicBezTo>
                  <a:cubicBezTo>
                    <a:pt x="1796" y="741"/>
                    <a:pt x="75" y="1899"/>
                    <a:pt x="58" y="1911"/>
                  </a:cubicBezTo>
                  <a:cubicBezTo>
                    <a:pt x="1" y="1949"/>
                    <a:pt x="27" y="2040"/>
                    <a:pt x="98" y="2040"/>
                  </a:cubicBezTo>
                  <a:cubicBezTo>
                    <a:pt x="112" y="2040"/>
                    <a:pt x="125" y="2036"/>
                    <a:pt x="137" y="2028"/>
                  </a:cubicBezTo>
                  <a:cubicBezTo>
                    <a:pt x="209" y="1980"/>
                    <a:pt x="1906" y="837"/>
                    <a:pt x="2287" y="102"/>
                  </a:cubicBezTo>
                  <a:cubicBezTo>
                    <a:pt x="2313" y="47"/>
                    <a:pt x="2267" y="1"/>
                    <a:pt x="2220"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7" name="Google Shape;2817;p54"/>
          <p:cNvGrpSpPr/>
          <p:nvPr/>
        </p:nvGrpSpPr>
        <p:grpSpPr>
          <a:xfrm rot="1060869">
            <a:off x="5161424" y="544384"/>
            <a:ext cx="1227776" cy="689956"/>
            <a:chOff x="4925600" y="-327750"/>
            <a:chExt cx="1227855" cy="690001"/>
          </a:xfrm>
        </p:grpSpPr>
        <p:sp>
          <p:nvSpPr>
            <p:cNvPr id="2818" name="Google Shape;2818;p54"/>
            <p:cNvSpPr/>
            <p:nvPr/>
          </p:nvSpPr>
          <p:spPr>
            <a:xfrm>
              <a:off x="4950227" y="-327531"/>
              <a:ext cx="1178830" cy="689676"/>
            </a:xfrm>
            <a:custGeom>
              <a:avLst/>
              <a:gdLst/>
              <a:ahLst/>
              <a:cxnLst/>
              <a:rect l="l" t="t" r="r" b="b"/>
              <a:pathLst>
                <a:path w="10770" h="6301" extrusionOk="0">
                  <a:moveTo>
                    <a:pt x="7912" y="0"/>
                  </a:moveTo>
                  <a:cubicBezTo>
                    <a:pt x="7766" y="0"/>
                    <a:pt x="7622" y="46"/>
                    <a:pt x="7485" y="137"/>
                  </a:cubicBezTo>
                  <a:cubicBezTo>
                    <a:pt x="7321" y="242"/>
                    <a:pt x="7186" y="388"/>
                    <a:pt x="7091" y="558"/>
                  </a:cubicBezTo>
                  <a:cubicBezTo>
                    <a:pt x="6793" y="523"/>
                    <a:pt x="6470" y="500"/>
                    <a:pt x="6135" y="500"/>
                  </a:cubicBezTo>
                  <a:cubicBezTo>
                    <a:pt x="4492" y="500"/>
                    <a:pt x="2544" y="1043"/>
                    <a:pt x="1678" y="3344"/>
                  </a:cubicBezTo>
                  <a:cubicBezTo>
                    <a:pt x="1634" y="3337"/>
                    <a:pt x="1592" y="3334"/>
                    <a:pt x="1552" y="3334"/>
                  </a:cubicBezTo>
                  <a:cubicBezTo>
                    <a:pt x="1387" y="3334"/>
                    <a:pt x="1254" y="3389"/>
                    <a:pt x="1158" y="3496"/>
                  </a:cubicBezTo>
                  <a:cubicBezTo>
                    <a:pt x="1015" y="3656"/>
                    <a:pt x="991" y="3894"/>
                    <a:pt x="991" y="4031"/>
                  </a:cubicBezTo>
                  <a:cubicBezTo>
                    <a:pt x="948" y="4019"/>
                    <a:pt x="904" y="4012"/>
                    <a:pt x="860" y="4012"/>
                  </a:cubicBezTo>
                  <a:cubicBezTo>
                    <a:pt x="569" y="4012"/>
                    <a:pt x="244" y="4295"/>
                    <a:pt x="121" y="4658"/>
                  </a:cubicBezTo>
                  <a:cubicBezTo>
                    <a:pt x="1" y="5008"/>
                    <a:pt x="94" y="5334"/>
                    <a:pt x="376" y="5552"/>
                  </a:cubicBezTo>
                  <a:cubicBezTo>
                    <a:pt x="557" y="5692"/>
                    <a:pt x="747" y="5779"/>
                    <a:pt x="927" y="5805"/>
                  </a:cubicBezTo>
                  <a:cubicBezTo>
                    <a:pt x="1006" y="6108"/>
                    <a:pt x="1244" y="6287"/>
                    <a:pt x="1586" y="6299"/>
                  </a:cubicBezTo>
                  <a:cubicBezTo>
                    <a:pt x="1626" y="6301"/>
                    <a:pt x="1664" y="6301"/>
                    <a:pt x="1701" y="6301"/>
                  </a:cubicBezTo>
                  <a:cubicBezTo>
                    <a:pt x="2133" y="6301"/>
                    <a:pt x="2475" y="6215"/>
                    <a:pt x="2700" y="6051"/>
                  </a:cubicBezTo>
                  <a:cubicBezTo>
                    <a:pt x="2737" y="6095"/>
                    <a:pt x="2778" y="6136"/>
                    <a:pt x="2824" y="6174"/>
                  </a:cubicBezTo>
                  <a:cubicBezTo>
                    <a:pt x="2922" y="6254"/>
                    <a:pt x="3043" y="6295"/>
                    <a:pt x="3185" y="6295"/>
                  </a:cubicBezTo>
                  <a:cubicBezTo>
                    <a:pt x="3626" y="6295"/>
                    <a:pt x="4197" y="5880"/>
                    <a:pt x="4407" y="5405"/>
                  </a:cubicBezTo>
                  <a:cubicBezTo>
                    <a:pt x="4543" y="5095"/>
                    <a:pt x="4510" y="4803"/>
                    <a:pt x="4309" y="4584"/>
                  </a:cubicBezTo>
                  <a:cubicBezTo>
                    <a:pt x="4161" y="4420"/>
                    <a:pt x="3990" y="4333"/>
                    <a:pt x="3801" y="4325"/>
                  </a:cubicBezTo>
                  <a:cubicBezTo>
                    <a:pt x="3796" y="4166"/>
                    <a:pt x="3753" y="4011"/>
                    <a:pt x="3674" y="3872"/>
                  </a:cubicBezTo>
                  <a:cubicBezTo>
                    <a:pt x="4231" y="3147"/>
                    <a:pt x="5123" y="2381"/>
                    <a:pt x="6409" y="2381"/>
                  </a:cubicBezTo>
                  <a:cubicBezTo>
                    <a:pt x="6456" y="2381"/>
                    <a:pt x="6503" y="2382"/>
                    <a:pt x="6551" y="2384"/>
                  </a:cubicBezTo>
                  <a:cubicBezTo>
                    <a:pt x="6820" y="2719"/>
                    <a:pt x="7241" y="2972"/>
                    <a:pt x="7584" y="2972"/>
                  </a:cubicBezTo>
                  <a:cubicBezTo>
                    <a:pt x="7726" y="2972"/>
                    <a:pt x="7846" y="2931"/>
                    <a:pt x="7944" y="2850"/>
                  </a:cubicBezTo>
                  <a:cubicBezTo>
                    <a:pt x="7980" y="2821"/>
                    <a:pt x="8013" y="2789"/>
                    <a:pt x="8044" y="2755"/>
                  </a:cubicBezTo>
                  <a:lnTo>
                    <a:pt x="8088" y="2774"/>
                  </a:lnTo>
                  <a:lnTo>
                    <a:pt x="8099" y="2749"/>
                  </a:lnTo>
                  <a:cubicBezTo>
                    <a:pt x="8324" y="2901"/>
                    <a:pt x="8656" y="2980"/>
                    <a:pt x="9072" y="2980"/>
                  </a:cubicBezTo>
                  <a:cubicBezTo>
                    <a:pt x="9108" y="2980"/>
                    <a:pt x="9144" y="2980"/>
                    <a:pt x="9182" y="2979"/>
                  </a:cubicBezTo>
                  <a:cubicBezTo>
                    <a:pt x="9524" y="2968"/>
                    <a:pt x="9762" y="2789"/>
                    <a:pt x="9842" y="2484"/>
                  </a:cubicBezTo>
                  <a:cubicBezTo>
                    <a:pt x="10023" y="2460"/>
                    <a:pt x="10212" y="2373"/>
                    <a:pt x="10394" y="2234"/>
                  </a:cubicBezTo>
                  <a:cubicBezTo>
                    <a:pt x="10676" y="2016"/>
                    <a:pt x="10770" y="1689"/>
                    <a:pt x="10651" y="1338"/>
                  </a:cubicBezTo>
                  <a:cubicBezTo>
                    <a:pt x="10528" y="976"/>
                    <a:pt x="10203" y="693"/>
                    <a:pt x="9912" y="693"/>
                  </a:cubicBezTo>
                  <a:cubicBezTo>
                    <a:pt x="9868" y="693"/>
                    <a:pt x="9823" y="699"/>
                    <a:pt x="9782" y="711"/>
                  </a:cubicBezTo>
                  <a:cubicBezTo>
                    <a:pt x="9782" y="574"/>
                    <a:pt x="9757" y="336"/>
                    <a:pt x="9615" y="177"/>
                  </a:cubicBezTo>
                  <a:cubicBezTo>
                    <a:pt x="9519" y="68"/>
                    <a:pt x="9386" y="14"/>
                    <a:pt x="9221" y="14"/>
                  </a:cubicBezTo>
                  <a:cubicBezTo>
                    <a:pt x="9110" y="14"/>
                    <a:pt x="8985" y="38"/>
                    <a:pt x="8846" y="87"/>
                  </a:cubicBezTo>
                  <a:cubicBezTo>
                    <a:pt x="8721" y="129"/>
                    <a:pt x="8603" y="190"/>
                    <a:pt x="8497" y="268"/>
                  </a:cubicBezTo>
                  <a:cubicBezTo>
                    <a:pt x="8332" y="97"/>
                    <a:pt x="8122" y="0"/>
                    <a:pt x="7912"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54"/>
            <p:cNvSpPr/>
            <p:nvPr/>
          </p:nvSpPr>
          <p:spPr>
            <a:xfrm>
              <a:off x="5101382" y="-272914"/>
              <a:ext cx="814674" cy="447343"/>
            </a:xfrm>
            <a:custGeom>
              <a:avLst/>
              <a:gdLst/>
              <a:ahLst/>
              <a:cxnLst/>
              <a:rect l="l" t="t" r="r" b="b"/>
              <a:pathLst>
                <a:path w="7443" h="4087" extrusionOk="0">
                  <a:moveTo>
                    <a:pt x="4754" y="0"/>
                  </a:moveTo>
                  <a:cubicBezTo>
                    <a:pt x="2880" y="0"/>
                    <a:pt x="611" y="706"/>
                    <a:pt x="1" y="3919"/>
                  </a:cubicBezTo>
                  <a:lnTo>
                    <a:pt x="356" y="4087"/>
                  </a:lnTo>
                  <a:cubicBezTo>
                    <a:pt x="715" y="2955"/>
                    <a:pt x="1837" y="664"/>
                    <a:pt x="5042" y="664"/>
                  </a:cubicBezTo>
                  <a:cubicBezTo>
                    <a:pt x="5684" y="664"/>
                    <a:pt x="6409" y="756"/>
                    <a:pt x="7229" y="968"/>
                  </a:cubicBezTo>
                  <a:lnTo>
                    <a:pt x="7442" y="432"/>
                  </a:lnTo>
                  <a:cubicBezTo>
                    <a:pt x="7442" y="432"/>
                    <a:pt x="6219" y="0"/>
                    <a:pt x="47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54"/>
            <p:cNvSpPr/>
            <p:nvPr/>
          </p:nvSpPr>
          <p:spPr>
            <a:xfrm>
              <a:off x="5228348" y="-115738"/>
              <a:ext cx="632431" cy="351898"/>
            </a:xfrm>
            <a:custGeom>
              <a:avLst/>
              <a:gdLst/>
              <a:ahLst/>
              <a:cxnLst/>
              <a:rect l="l" t="t" r="r" b="b"/>
              <a:pathLst>
                <a:path w="5778" h="3215" extrusionOk="0">
                  <a:moveTo>
                    <a:pt x="3893" y="1"/>
                  </a:moveTo>
                  <a:cubicBezTo>
                    <a:pt x="1275" y="1"/>
                    <a:pt x="337" y="1801"/>
                    <a:pt x="1" y="3027"/>
                  </a:cubicBezTo>
                  <a:lnTo>
                    <a:pt x="401" y="3215"/>
                  </a:lnTo>
                  <a:cubicBezTo>
                    <a:pt x="401" y="3215"/>
                    <a:pt x="1423" y="445"/>
                    <a:pt x="3868" y="445"/>
                  </a:cubicBezTo>
                  <a:cubicBezTo>
                    <a:pt x="4367" y="445"/>
                    <a:pt x="4926" y="561"/>
                    <a:pt x="5547" y="839"/>
                  </a:cubicBezTo>
                  <a:lnTo>
                    <a:pt x="5777" y="262"/>
                  </a:lnTo>
                  <a:cubicBezTo>
                    <a:pt x="5068" y="80"/>
                    <a:pt x="4443" y="1"/>
                    <a:pt x="38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54"/>
            <p:cNvSpPr/>
            <p:nvPr/>
          </p:nvSpPr>
          <p:spPr>
            <a:xfrm>
              <a:off x="5140347" y="-200236"/>
              <a:ext cx="752284" cy="415929"/>
            </a:xfrm>
            <a:custGeom>
              <a:avLst/>
              <a:gdLst/>
              <a:ahLst/>
              <a:cxnLst/>
              <a:rect l="l" t="t" r="r" b="b"/>
              <a:pathLst>
                <a:path w="6873" h="3800" extrusionOk="0">
                  <a:moveTo>
                    <a:pt x="4686" y="0"/>
                  </a:moveTo>
                  <a:cubicBezTo>
                    <a:pt x="1481" y="0"/>
                    <a:pt x="359" y="2291"/>
                    <a:pt x="0" y="3423"/>
                  </a:cubicBezTo>
                  <a:lnTo>
                    <a:pt x="805" y="3799"/>
                  </a:lnTo>
                  <a:cubicBezTo>
                    <a:pt x="1141" y="2573"/>
                    <a:pt x="2079" y="773"/>
                    <a:pt x="4697" y="773"/>
                  </a:cubicBezTo>
                  <a:cubicBezTo>
                    <a:pt x="5247" y="773"/>
                    <a:pt x="5872" y="852"/>
                    <a:pt x="6581" y="1034"/>
                  </a:cubicBezTo>
                  <a:lnTo>
                    <a:pt x="6873" y="304"/>
                  </a:lnTo>
                  <a:cubicBezTo>
                    <a:pt x="6053" y="92"/>
                    <a:pt x="5328" y="0"/>
                    <a:pt x="4686" y="0"/>
                  </a:cubicBezTo>
                  <a:close/>
                </a:path>
              </a:pathLst>
            </a:custGeom>
            <a:solidFill>
              <a:srgbClr val="EE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54"/>
            <p:cNvSpPr/>
            <p:nvPr/>
          </p:nvSpPr>
          <p:spPr>
            <a:xfrm>
              <a:off x="5132357" y="-208883"/>
              <a:ext cx="716274" cy="390535"/>
            </a:xfrm>
            <a:custGeom>
              <a:avLst/>
              <a:gdLst/>
              <a:ahLst/>
              <a:cxnLst/>
              <a:rect l="l" t="t" r="r" b="b"/>
              <a:pathLst>
                <a:path w="6544" h="3568" extrusionOk="0">
                  <a:moveTo>
                    <a:pt x="4516" y="0"/>
                  </a:moveTo>
                  <a:cubicBezTo>
                    <a:pt x="3740" y="0"/>
                    <a:pt x="3030" y="173"/>
                    <a:pt x="2391" y="516"/>
                  </a:cubicBezTo>
                  <a:cubicBezTo>
                    <a:pt x="612" y="1475"/>
                    <a:pt x="17" y="3464"/>
                    <a:pt x="12" y="3484"/>
                  </a:cubicBezTo>
                  <a:cubicBezTo>
                    <a:pt x="1" y="3519"/>
                    <a:pt x="21" y="3554"/>
                    <a:pt x="56" y="3564"/>
                  </a:cubicBezTo>
                  <a:cubicBezTo>
                    <a:pt x="61" y="3566"/>
                    <a:pt x="68" y="3567"/>
                    <a:pt x="73" y="3567"/>
                  </a:cubicBezTo>
                  <a:cubicBezTo>
                    <a:pt x="103" y="3567"/>
                    <a:pt x="127" y="3548"/>
                    <a:pt x="135" y="3520"/>
                  </a:cubicBezTo>
                  <a:cubicBezTo>
                    <a:pt x="140" y="3500"/>
                    <a:pt x="721" y="1562"/>
                    <a:pt x="2453" y="630"/>
                  </a:cubicBezTo>
                  <a:cubicBezTo>
                    <a:pt x="3072" y="297"/>
                    <a:pt x="3762" y="130"/>
                    <a:pt x="4516" y="130"/>
                  </a:cubicBezTo>
                  <a:cubicBezTo>
                    <a:pt x="5115" y="130"/>
                    <a:pt x="5753" y="235"/>
                    <a:pt x="6430" y="444"/>
                  </a:cubicBezTo>
                  <a:cubicBezTo>
                    <a:pt x="6438" y="447"/>
                    <a:pt x="6445" y="448"/>
                    <a:pt x="6452" y="448"/>
                  </a:cubicBezTo>
                  <a:cubicBezTo>
                    <a:pt x="6519" y="448"/>
                    <a:pt x="6543" y="344"/>
                    <a:pt x="6468" y="321"/>
                  </a:cubicBezTo>
                  <a:cubicBezTo>
                    <a:pt x="5779" y="107"/>
                    <a:pt x="5127" y="0"/>
                    <a:pt x="451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54"/>
            <p:cNvSpPr/>
            <p:nvPr/>
          </p:nvSpPr>
          <p:spPr>
            <a:xfrm>
              <a:off x="5207442" y="-123071"/>
              <a:ext cx="634182" cy="345440"/>
            </a:xfrm>
            <a:custGeom>
              <a:avLst/>
              <a:gdLst/>
              <a:ahLst/>
              <a:cxnLst/>
              <a:rect l="l" t="t" r="r" b="b"/>
              <a:pathLst>
                <a:path w="5794" h="3156" extrusionOk="0">
                  <a:moveTo>
                    <a:pt x="4156" y="0"/>
                  </a:moveTo>
                  <a:cubicBezTo>
                    <a:pt x="895" y="0"/>
                    <a:pt x="21" y="3039"/>
                    <a:pt x="10" y="3074"/>
                  </a:cubicBezTo>
                  <a:cubicBezTo>
                    <a:pt x="1" y="3108"/>
                    <a:pt x="21" y="3144"/>
                    <a:pt x="56" y="3153"/>
                  </a:cubicBezTo>
                  <a:cubicBezTo>
                    <a:pt x="61" y="3155"/>
                    <a:pt x="68" y="3156"/>
                    <a:pt x="73" y="3156"/>
                  </a:cubicBezTo>
                  <a:cubicBezTo>
                    <a:pt x="102" y="3156"/>
                    <a:pt x="128" y="3136"/>
                    <a:pt x="136" y="3108"/>
                  </a:cubicBezTo>
                  <a:cubicBezTo>
                    <a:pt x="138" y="3099"/>
                    <a:pt x="412" y="2124"/>
                    <a:pt x="1229" y="1298"/>
                  </a:cubicBezTo>
                  <a:cubicBezTo>
                    <a:pt x="1995" y="524"/>
                    <a:pt x="2990" y="131"/>
                    <a:pt x="4156" y="131"/>
                  </a:cubicBezTo>
                  <a:cubicBezTo>
                    <a:pt x="4638" y="131"/>
                    <a:pt x="5149" y="198"/>
                    <a:pt x="5685" y="333"/>
                  </a:cubicBezTo>
                  <a:cubicBezTo>
                    <a:pt x="5691" y="334"/>
                    <a:pt x="5697" y="335"/>
                    <a:pt x="5702" y="335"/>
                  </a:cubicBezTo>
                  <a:cubicBezTo>
                    <a:pt x="5772" y="335"/>
                    <a:pt x="5794" y="227"/>
                    <a:pt x="5717" y="207"/>
                  </a:cubicBezTo>
                  <a:cubicBezTo>
                    <a:pt x="5144" y="63"/>
                    <a:pt x="4625" y="0"/>
                    <a:pt x="415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54"/>
            <p:cNvSpPr/>
            <p:nvPr/>
          </p:nvSpPr>
          <p:spPr>
            <a:xfrm>
              <a:off x="4925600" y="43189"/>
              <a:ext cx="551434" cy="312056"/>
            </a:xfrm>
            <a:custGeom>
              <a:avLst/>
              <a:gdLst/>
              <a:ahLst/>
              <a:cxnLst/>
              <a:rect l="l" t="t" r="r" b="b"/>
              <a:pathLst>
                <a:path w="5038" h="2851" extrusionOk="0">
                  <a:moveTo>
                    <a:pt x="3085" y="0"/>
                  </a:moveTo>
                  <a:cubicBezTo>
                    <a:pt x="2856" y="0"/>
                    <a:pt x="2651" y="125"/>
                    <a:pt x="2508" y="290"/>
                  </a:cubicBezTo>
                  <a:lnTo>
                    <a:pt x="2508" y="290"/>
                  </a:lnTo>
                  <a:cubicBezTo>
                    <a:pt x="2414" y="210"/>
                    <a:pt x="2290" y="138"/>
                    <a:pt x="2131" y="82"/>
                  </a:cubicBezTo>
                  <a:cubicBezTo>
                    <a:pt x="1991" y="33"/>
                    <a:pt x="1874" y="12"/>
                    <a:pt x="1777" y="12"/>
                  </a:cubicBezTo>
                  <a:cubicBezTo>
                    <a:pt x="1200" y="12"/>
                    <a:pt x="1286" y="748"/>
                    <a:pt x="1286" y="748"/>
                  </a:cubicBezTo>
                  <a:cubicBezTo>
                    <a:pt x="1223" y="708"/>
                    <a:pt x="1155" y="690"/>
                    <a:pt x="1085" y="690"/>
                  </a:cubicBezTo>
                  <a:cubicBezTo>
                    <a:pt x="585" y="690"/>
                    <a:pt x="1" y="1619"/>
                    <a:pt x="641" y="2114"/>
                  </a:cubicBezTo>
                  <a:cubicBezTo>
                    <a:pt x="844" y="2271"/>
                    <a:pt x="1037" y="2344"/>
                    <a:pt x="1204" y="2358"/>
                  </a:cubicBezTo>
                  <a:lnTo>
                    <a:pt x="1204" y="2358"/>
                  </a:lnTo>
                  <a:cubicBezTo>
                    <a:pt x="1255" y="2612"/>
                    <a:pt x="1430" y="2835"/>
                    <a:pt x="1814" y="2848"/>
                  </a:cubicBezTo>
                  <a:cubicBezTo>
                    <a:pt x="1852" y="2849"/>
                    <a:pt x="1889" y="2850"/>
                    <a:pt x="1926" y="2850"/>
                  </a:cubicBezTo>
                  <a:cubicBezTo>
                    <a:pt x="2412" y="2850"/>
                    <a:pt x="2744" y="2739"/>
                    <a:pt x="2936" y="2571"/>
                  </a:cubicBezTo>
                  <a:lnTo>
                    <a:pt x="2936" y="2571"/>
                  </a:lnTo>
                  <a:cubicBezTo>
                    <a:pt x="2976" y="2628"/>
                    <a:pt x="3027" y="2684"/>
                    <a:pt x="3090" y="2736"/>
                  </a:cubicBezTo>
                  <a:cubicBezTo>
                    <a:pt x="3180" y="2810"/>
                    <a:pt x="3291" y="2843"/>
                    <a:pt x="3411" y="2843"/>
                  </a:cubicBezTo>
                  <a:cubicBezTo>
                    <a:pt x="4074" y="2843"/>
                    <a:pt x="5037" y="1846"/>
                    <a:pt x="4487" y="1240"/>
                  </a:cubicBezTo>
                  <a:cubicBezTo>
                    <a:pt x="4330" y="1066"/>
                    <a:pt x="4160" y="1001"/>
                    <a:pt x="4000" y="1001"/>
                  </a:cubicBezTo>
                  <a:cubicBezTo>
                    <a:pt x="3987" y="1001"/>
                    <a:pt x="3974" y="1002"/>
                    <a:pt x="3962" y="1002"/>
                  </a:cubicBezTo>
                  <a:lnTo>
                    <a:pt x="3962" y="1002"/>
                  </a:lnTo>
                  <a:cubicBezTo>
                    <a:pt x="3974" y="708"/>
                    <a:pt x="3835" y="366"/>
                    <a:pt x="3477" y="126"/>
                  </a:cubicBezTo>
                  <a:cubicBezTo>
                    <a:pt x="3343" y="38"/>
                    <a:pt x="3211" y="0"/>
                    <a:pt x="30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54"/>
            <p:cNvSpPr/>
            <p:nvPr/>
          </p:nvSpPr>
          <p:spPr>
            <a:xfrm>
              <a:off x="4950227" y="36184"/>
              <a:ext cx="497364" cy="326066"/>
            </a:xfrm>
            <a:custGeom>
              <a:avLst/>
              <a:gdLst/>
              <a:ahLst/>
              <a:cxnLst/>
              <a:rect l="l" t="t" r="r" b="b"/>
              <a:pathLst>
                <a:path w="4544" h="2979" extrusionOk="0">
                  <a:moveTo>
                    <a:pt x="2289" y="448"/>
                  </a:moveTo>
                  <a:cubicBezTo>
                    <a:pt x="2467" y="625"/>
                    <a:pt x="2500" y="832"/>
                    <a:pt x="2451" y="968"/>
                  </a:cubicBezTo>
                  <a:cubicBezTo>
                    <a:pt x="2425" y="1041"/>
                    <a:pt x="2378" y="1080"/>
                    <a:pt x="2325" y="1080"/>
                  </a:cubicBezTo>
                  <a:cubicBezTo>
                    <a:pt x="2291" y="1080"/>
                    <a:pt x="2254" y="1064"/>
                    <a:pt x="2217" y="1031"/>
                  </a:cubicBezTo>
                  <a:cubicBezTo>
                    <a:pt x="2090" y="920"/>
                    <a:pt x="2125" y="668"/>
                    <a:pt x="2289" y="448"/>
                  </a:cubicBezTo>
                  <a:close/>
                  <a:moveTo>
                    <a:pt x="3665" y="1142"/>
                  </a:moveTo>
                  <a:lnTo>
                    <a:pt x="3665" y="1142"/>
                  </a:lnTo>
                  <a:cubicBezTo>
                    <a:pt x="3629" y="1388"/>
                    <a:pt x="3474" y="1570"/>
                    <a:pt x="3269" y="1593"/>
                  </a:cubicBezTo>
                  <a:cubicBezTo>
                    <a:pt x="3260" y="1594"/>
                    <a:pt x="3249" y="1594"/>
                    <a:pt x="3238" y="1595"/>
                  </a:cubicBezTo>
                  <a:cubicBezTo>
                    <a:pt x="3181" y="1595"/>
                    <a:pt x="3180" y="1574"/>
                    <a:pt x="3180" y="1562"/>
                  </a:cubicBezTo>
                  <a:cubicBezTo>
                    <a:pt x="3175" y="1446"/>
                    <a:pt x="3396" y="1198"/>
                    <a:pt x="3665" y="1142"/>
                  </a:cubicBezTo>
                  <a:close/>
                  <a:moveTo>
                    <a:pt x="1261" y="1725"/>
                  </a:moveTo>
                  <a:cubicBezTo>
                    <a:pt x="1297" y="1725"/>
                    <a:pt x="1329" y="1760"/>
                    <a:pt x="1351" y="1788"/>
                  </a:cubicBezTo>
                  <a:cubicBezTo>
                    <a:pt x="1446" y="1914"/>
                    <a:pt x="1468" y="2050"/>
                    <a:pt x="1412" y="2164"/>
                  </a:cubicBezTo>
                  <a:cubicBezTo>
                    <a:pt x="1353" y="2285"/>
                    <a:pt x="1210" y="2360"/>
                    <a:pt x="1039" y="2360"/>
                  </a:cubicBezTo>
                  <a:cubicBezTo>
                    <a:pt x="1037" y="2360"/>
                    <a:pt x="1035" y="2360"/>
                    <a:pt x="1034" y="2360"/>
                  </a:cubicBezTo>
                  <a:cubicBezTo>
                    <a:pt x="1005" y="2135"/>
                    <a:pt x="1074" y="1899"/>
                    <a:pt x="1165" y="1788"/>
                  </a:cubicBezTo>
                  <a:cubicBezTo>
                    <a:pt x="1197" y="1748"/>
                    <a:pt x="1232" y="1725"/>
                    <a:pt x="1261" y="1725"/>
                  </a:cubicBezTo>
                  <a:close/>
                  <a:moveTo>
                    <a:pt x="2766" y="1947"/>
                  </a:moveTo>
                  <a:cubicBezTo>
                    <a:pt x="2780" y="1947"/>
                    <a:pt x="2807" y="1974"/>
                    <a:pt x="2828" y="2049"/>
                  </a:cubicBezTo>
                  <a:cubicBezTo>
                    <a:pt x="2880" y="2229"/>
                    <a:pt x="2843" y="2399"/>
                    <a:pt x="2722" y="2532"/>
                  </a:cubicBezTo>
                  <a:cubicBezTo>
                    <a:pt x="2619" y="2344"/>
                    <a:pt x="2633" y="2142"/>
                    <a:pt x="2693" y="2023"/>
                  </a:cubicBezTo>
                  <a:cubicBezTo>
                    <a:pt x="2722" y="1968"/>
                    <a:pt x="2753" y="1947"/>
                    <a:pt x="2766" y="1947"/>
                  </a:cubicBezTo>
                  <a:close/>
                  <a:moveTo>
                    <a:pt x="2857" y="129"/>
                  </a:moveTo>
                  <a:cubicBezTo>
                    <a:pt x="2979" y="129"/>
                    <a:pt x="3099" y="168"/>
                    <a:pt x="3214" y="244"/>
                  </a:cubicBezTo>
                  <a:cubicBezTo>
                    <a:pt x="3496" y="432"/>
                    <a:pt x="3665" y="714"/>
                    <a:pt x="3671" y="1009"/>
                  </a:cubicBezTo>
                  <a:cubicBezTo>
                    <a:pt x="3320" y="1062"/>
                    <a:pt x="3043" y="1376"/>
                    <a:pt x="3049" y="1565"/>
                  </a:cubicBezTo>
                  <a:cubicBezTo>
                    <a:pt x="3051" y="1642"/>
                    <a:pt x="3099" y="1724"/>
                    <a:pt x="3237" y="1724"/>
                  </a:cubicBezTo>
                  <a:cubicBezTo>
                    <a:pt x="3252" y="1724"/>
                    <a:pt x="3267" y="1723"/>
                    <a:pt x="3284" y="1721"/>
                  </a:cubicBezTo>
                  <a:cubicBezTo>
                    <a:pt x="3555" y="1690"/>
                    <a:pt x="3760" y="1451"/>
                    <a:pt x="3796" y="1130"/>
                  </a:cubicBezTo>
                  <a:cubicBezTo>
                    <a:pt x="3948" y="1137"/>
                    <a:pt x="4089" y="1209"/>
                    <a:pt x="4213" y="1347"/>
                  </a:cubicBezTo>
                  <a:cubicBezTo>
                    <a:pt x="4423" y="1578"/>
                    <a:pt x="4369" y="1845"/>
                    <a:pt x="4288" y="2030"/>
                  </a:cubicBezTo>
                  <a:cubicBezTo>
                    <a:pt x="4099" y="2455"/>
                    <a:pt x="3574" y="2843"/>
                    <a:pt x="3185" y="2843"/>
                  </a:cubicBezTo>
                  <a:cubicBezTo>
                    <a:pt x="3073" y="2843"/>
                    <a:pt x="2980" y="2812"/>
                    <a:pt x="2905" y="2750"/>
                  </a:cubicBezTo>
                  <a:cubicBezTo>
                    <a:pt x="2867" y="2717"/>
                    <a:pt x="2831" y="2681"/>
                    <a:pt x="2797" y="2642"/>
                  </a:cubicBezTo>
                  <a:cubicBezTo>
                    <a:pt x="2963" y="2472"/>
                    <a:pt x="3019" y="2245"/>
                    <a:pt x="2952" y="2011"/>
                  </a:cubicBezTo>
                  <a:cubicBezTo>
                    <a:pt x="2904" y="1843"/>
                    <a:pt x="2816" y="1819"/>
                    <a:pt x="2766" y="1819"/>
                  </a:cubicBezTo>
                  <a:cubicBezTo>
                    <a:pt x="2696" y="1819"/>
                    <a:pt x="2626" y="1871"/>
                    <a:pt x="2578" y="1964"/>
                  </a:cubicBezTo>
                  <a:cubicBezTo>
                    <a:pt x="2496" y="2123"/>
                    <a:pt x="2482" y="2383"/>
                    <a:pt x="2625" y="2622"/>
                  </a:cubicBezTo>
                  <a:cubicBezTo>
                    <a:pt x="2475" y="2732"/>
                    <a:pt x="2198" y="2849"/>
                    <a:pt x="1701" y="2849"/>
                  </a:cubicBezTo>
                  <a:cubicBezTo>
                    <a:pt x="1665" y="2849"/>
                    <a:pt x="1629" y="2848"/>
                    <a:pt x="1591" y="2847"/>
                  </a:cubicBezTo>
                  <a:cubicBezTo>
                    <a:pt x="1260" y="2836"/>
                    <a:pt x="1119" y="2661"/>
                    <a:pt x="1063" y="2488"/>
                  </a:cubicBezTo>
                  <a:cubicBezTo>
                    <a:pt x="1276" y="2482"/>
                    <a:pt x="1448" y="2383"/>
                    <a:pt x="1527" y="2221"/>
                  </a:cubicBezTo>
                  <a:cubicBezTo>
                    <a:pt x="1606" y="2063"/>
                    <a:pt x="1579" y="1877"/>
                    <a:pt x="1454" y="1710"/>
                  </a:cubicBezTo>
                  <a:cubicBezTo>
                    <a:pt x="1383" y="1617"/>
                    <a:pt x="1309" y="1597"/>
                    <a:pt x="1260" y="1597"/>
                  </a:cubicBezTo>
                  <a:cubicBezTo>
                    <a:pt x="1190" y="1597"/>
                    <a:pt x="1122" y="1634"/>
                    <a:pt x="1063" y="1706"/>
                  </a:cubicBezTo>
                  <a:cubicBezTo>
                    <a:pt x="958" y="1835"/>
                    <a:pt x="875" y="2087"/>
                    <a:pt x="902" y="2347"/>
                  </a:cubicBezTo>
                  <a:cubicBezTo>
                    <a:pt x="756" y="2317"/>
                    <a:pt x="603" y="2242"/>
                    <a:pt x="454" y="2127"/>
                  </a:cubicBezTo>
                  <a:cubicBezTo>
                    <a:pt x="218" y="1944"/>
                    <a:pt x="141" y="1670"/>
                    <a:pt x="241" y="1376"/>
                  </a:cubicBezTo>
                  <a:cubicBezTo>
                    <a:pt x="347" y="1069"/>
                    <a:pt x="624" y="817"/>
                    <a:pt x="859" y="817"/>
                  </a:cubicBezTo>
                  <a:cubicBezTo>
                    <a:pt x="918" y="817"/>
                    <a:pt x="975" y="835"/>
                    <a:pt x="1025" y="865"/>
                  </a:cubicBezTo>
                  <a:cubicBezTo>
                    <a:pt x="1036" y="873"/>
                    <a:pt x="1047" y="876"/>
                    <a:pt x="1059" y="876"/>
                  </a:cubicBezTo>
                  <a:cubicBezTo>
                    <a:pt x="1095" y="876"/>
                    <a:pt x="1129" y="845"/>
                    <a:pt x="1124" y="804"/>
                  </a:cubicBezTo>
                  <a:cubicBezTo>
                    <a:pt x="1122" y="800"/>
                    <a:pt x="1085" y="448"/>
                    <a:pt x="1255" y="259"/>
                  </a:cubicBezTo>
                  <a:cubicBezTo>
                    <a:pt x="1325" y="179"/>
                    <a:pt x="1424" y="139"/>
                    <a:pt x="1551" y="139"/>
                  </a:cubicBezTo>
                  <a:cubicBezTo>
                    <a:pt x="1646" y="139"/>
                    <a:pt x="1757" y="162"/>
                    <a:pt x="1883" y="206"/>
                  </a:cubicBezTo>
                  <a:cubicBezTo>
                    <a:pt x="1992" y="244"/>
                    <a:pt x="2095" y="296"/>
                    <a:pt x="2190" y="364"/>
                  </a:cubicBezTo>
                  <a:cubicBezTo>
                    <a:pt x="2002" y="614"/>
                    <a:pt x="1930" y="951"/>
                    <a:pt x="2130" y="1127"/>
                  </a:cubicBezTo>
                  <a:cubicBezTo>
                    <a:pt x="2192" y="1182"/>
                    <a:pt x="2260" y="1212"/>
                    <a:pt x="2325" y="1212"/>
                  </a:cubicBezTo>
                  <a:cubicBezTo>
                    <a:pt x="2432" y="1212"/>
                    <a:pt x="2527" y="1136"/>
                    <a:pt x="2573" y="1013"/>
                  </a:cubicBezTo>
                  <a:cubicBezTo>
                    <a:pt x="2637" y="835"/>
                    <a:pt x="2598" y="569"/>
                    <a:pt x="2373" y="349"/>
                  </a:cubicBezTo>
                  <a:cubicBezTo>
                    <a:pt x="2514" y="208"/>
                    <a:pt x="2688" y="129"/>
                    <a:pt x="2857" y="129"/>
                  </a:cubicBezTo>
                  <a:close/>
                  <a:moveTo>
                    <a:pt x="2859" y="1"/>
                  </a:moveTo>
                  <a:cubicBezTo>
                    <a:pt x="2650" y="1"/>
                    <a:pt x="2440" y="97"/>
                    <a:pt x="2274" y="267"/>
                  </a:cubicBezTo>
                  <a:cubicBezTo>
                    <a:pt x="2169" y="189"/>
                    <a:pt x="2051" y="128"/>
                    <a:pt x="1927" y="85"/>
                  </a:cubicBezTo>
                  <a:cubicBezTo>
                    <a:pt x="1788" y="36"/>
                    <a:pt x="1662" y="12"/>
                    <a:pt x="1552" y="12"/>
                  </a:cubicBezTo>
                  <a:cubicBezTo>
                    <a:pt x="1387" y="12"/>
                    <a:pt x="1254" y="66"/>
                    <a:pt x="1158" y="174"/>
                  </a:cubicBezTo>
                  <a:cubicBezTo>
                    <a:pt x="1015" y="333"/>
                    <a:pt x="991" y="570"/>
                    <a:pt x="991" y="709"/>
                  </a:cubicBezTo>
                  <a:cubicBezTo>
                    <a:pt x="948" y="696"/>
                    <a:pt x="904" y="689"/>
                    <a:pt x="860" y="689"/>
                  </a:cubicBezTo>
                  <a:cubicBezTo>
                    <a:pt x="569" y="689"/>
                    <a:pt x="244" y="972"/>
                    <a:pt x="120" y="1335"/>
                  </a:cubicBezTo>
                  <a:cubicBezTo>
                    <a:pt x="1" y="1685"/>
                    <a:pt x="93" y="2011"/>
                    <a:pt x="376" y="2230"/>
                  </a:cubicBezTo>
                  <a:cubicBezTo>
                    <a:pt x="557" y="2369"/>
                    <a:pt x="747" y="2456"/>
                    <a:pt x="927" y="2482"/>
                  </a:cubicBezTo>
                  <a:cubicBezTo>
                    <a:pt x="1006" y="2785"/>
                    <a:pt x="1244" y="2964"/>
                    <a:pt x="1586" y="2976"/>
                  </a:cubicBezTo>
                  <a:cubicBezTo>
                    <a:pt x="1626" y="2978"/>
                    <a:pt x="1664" y="2979"/>
                    <a:pt x="1701" y="2979"/>
                  </a:cubicBezTo>
                  <a:cubicBezTo>
                    <a:pt x="2133" y="2979"/>
                    <a:pt x="2475" y="2892"/>
                    <a:pt x="2700" y="2728"/>
                  </a:cubicBezTo>
                  <a:cubicBezTo>
                    <a:pt x="2737" y="2772"/>
                    <a:pt x="2778" y="2813"/>
                    <a:pt x="2824" y="2851"/>
                  </a:cubicBezTo>
                  <a:cubicBezTo>
                    <a:pt x="2922" y="2931"/>
                    <a:pt x="3043" y="2972"/>
                    <a:pt x="3185" y="2972"/>
                  </a:cubicBezTo>
                  <a:cubicBezTo>
                    <a:pt x="3626" y="2972"/>
                    <a:pt x="4197" y="2557"/>
                    <a:pt x="4407" y="2082"/>
                  </a:cubicBezTo>
                  <a:cubicBezTo>
                    <a:pt x="4543" y="1773"/>
                    <a:pt x="4508" y="1480"/>
                    <a:pt x="4309" y="1261"/>
                  </a:cubicBezTo>
                  <a:cubicBezTo>
                    <a:pt x="4159" y="1097"/>
                    <a:pt x="3990" y="1010"/>
                    <a:pt x="3801" y="1002"/>
                  </a:cubicBezTo>
                  <a:cubicBezTo>
                    <a:pt x="3792" y="666"/>
                    <a:pt x="3603" y="348"/>
                    <a:pt x="3286" y="137"/>
                  </a:cubicBezTo>
                  <a:cubicBezTo>
                    <a:pt x="3150" y="46"/>
                    <a:pt x="3006" y="1"/>
                    <a:pt x="285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54"/>
            <p:cNvSpPr/>
            <p:nvPr/>
          </p:nvSpPr>
          <p:spPr>
            <a:xfrm>
              <a:off x="5602349" y="-320526"/>
              <a:ext cx="551106" cy="312056"/>
            </a:xfrm>
            <a:custGeom>
              <a:avLst/>
              <a:gdLst/>
              <a:ahLst/>
              <a:cxnLst/>
              <a:rect l="l" t="t" r="r" b="b"/>
              <a:pathLst>
                <a:path w="5035" h="2851" extrusionOk="0">
                  <a:moveTo>
                    <a:pt x="1954" y="0"/>
                  </a:moveTo>
                  <a:cubicBezTo>
                    <a:pt x="1828" y="0"/>
                    <a:pt x="1696" y="37"/>
                    <a:pt x="1562" y="126"/>
                  </a:cubicBezTo>
                  <a:cubicBezTo>
                    <a:pt x="1203" y="364"/>
                    <a:pt x="1063" y="707"/>
                    <a:pt x="1076" y="1001"/>
                  </a:cubicBezTo>
                  <a:lnTo>
                    <a:pt x="1076" y="1001"/>
                  </a:lnTo>
                  <a:cubicBezTo>
                    <a:pt x="1063" y="1001"/>
                    <a:pt x="1050" y="1000"/>
                    <a:pt x="1037" y="1000"/>
                  </a:cubicBezTo>
                  <a:cubicBezTo>
                    <a:pt x="877" y="1000"/>
                    <a:pt x="708" y="1065"/>
                    <a:pt x="550" y="1238"/>
                  </a:cubicBezTo>
                  <a:cubicBezTo>
                    <a:pt x="0" y="1844"/>
                    <a:pt x="963" y="2842"/>
                    <a:pt x="1626" y="2842"/>
                  </a:cubicBezTo>
                  <a:cubicBezTo>
                    <a:pt x="1746" y="2842"/>
                    <a:pt x="1856" y="2809"/>
                    <a:pt x="1946" y="2736"/>
                  </a:cubicBezTo>
                  <a:cubicBezTo>
                    <a:pt x="2009" y="2683"/>
                    <a:pt x="2060" y="2628"/>
                    <a:pt x="2100" y="2572"/>
                  </a:cubicBezTo>
                  <a:lnTo>
                    <a:pt x="2100" y="2572"/>
                  </a:lnTo>
                  <a:cubicBezTo>
                    <a:pt x="2293" y="2740"/>
                    <a:pt x="2625" y="2851"/>
                    <a:pt x="3113" y="2851"/>
                  </a:cubicBezTo>
                  <a:cubicBezTo>
                    <a:pt x="3148" y="2851"/>
                    <a:pt x="3184" y="2850"/>
                    <a:pt x="3221" y="2849"/>
                  </a:cubicBezTo>
                  <a:cubicBezTo>
                    <a:pt x="3604" y="2837"/>
                    <a:pt x="3780" y="2614"/>
                    <a:pt x="3831" y="2360"/>
                  </a:cubicBezTo>
                  <a:lnTo>
                    <a:pt x="3831" y="2360"/>
                  </a:lnTo>
                  <a:cubicBezTo>
                    <a:pt x="3998" y="2347"/>
                    <a:pt x="4192" y="2274"/>
                    <a:pt x="4395" y="2118"/>
                  </a:cubicBezTo>
                  <a:cubicBezTo>
                    <a:pt x="5034" y="1624"/>
                    <a:pt x="4452" y="693"/>
                    <a:pt x="3953" y="693"/>
                  </a:cubicBezTo>
                  <a:cubicBezTo>
                    <a:pt x="3884" y="693"/>
                    <a:pt x="3816" y="711"/>
                    <a:pt x="3753" y="750"/>
                  </a:cubicBezTo>
                  <a:cubicBezTo>
                    <a:pt x="3753" y="750"/>
                    <a:pt x="3838" y="13"/>
                    <a:pt x="3261" y="13"/>
                  </a:cubicBezTo>
                  <a:cubicBezTo>
                    <a:pt x="3163" y="13"/>
                    <a:pt x="3047" y="34"/>
                    <a:pt x="2908" y="83"/>
                  </a:cubicBezTo>
                  <a:cubicBezTo>
                    <a:pt x="2749" y="139"/>
                    <a:pt x="2626" y="211"/>
                    <a:pt x="2531" y="290"/>
                  </a:cubicBezTo>
                  <a:lnTo>
                    <a:pt x="2531" y="290"/>
                  </a:lnTo>
                  <a:cubicBezTo>
                    <a:pt x="2388" y="125"/>
                    <a:pt x="2183" y="0"/>
                    <a:pt x="19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54"/>
            <p:cNvSpPr/>
            <p:nvPr/>
          </p:nvSpPr>
          <p:spPr>
            <a:xfrm>
              <a:off x="5631683" y="-327750"/>
              <a:ext cx="497582" cy="326395"/>
            </a:xfrm>
            <a:custGeom>
              <a:avLst/>
              <a:gdLst/>
              <a:ahLst/>
              <a:cxnLst/>
              <a:rect l="l" t="t" r="r" b="b"/>
              <a:pathLst>
                <a:path w="4546" h="2982" extrusionOk="0">
                  <a:moveTo>
                    <a:pt x="2255" y="450"/>
                  </a:moveTo>
                  <a:cubicBezTo>
                    <a:pt x="2420" y="671"/>
                    <a:pt x="2454" y="923"/>
                    <a:pt x="2329" y="1034"/>
                  </a:cubicBezTo>
                  <a:cubicBezTo>
                    <a:pt x="2291" y="1067"/>
                    <a:pt x="2254" y="1082"/>
                    <a:pt x="2219" y="1082"/>
                  </a:cubicBezTo>
                  <a:cubicBezTo>
                    <a:pt x="2165" y="1082"/>
                    <a:pt x="2120" y="1044"/>
                    <a:pt x="2094" y="971"/>
                  </a:cubicBezTo>
                  <a:cubicBezTo>
                    <a:pt x="2044" y="835"/>
                    <a:pt x="2077" y="628"/>
                    <a:pt x="2255" y="450"/>
                  </a:cubicBezTo>
                  <a:close/>
                  <a:moveTo>
                    <a:pt x="880" y="1143"/>
                  </a:moveTo>
                  <a:lnTo>
                    <a:pt x="880" y="1143"/>
                  </a:lnTo>
                  <a:cubicBezTo>
                    <a:pt x="1166" y="1200"/>
                    <a:pt x="1368" y="1458"/>
                    <a:pt x="1365" y="1562"/>
                  </a:cubicBezTo>
                  <a:cubicBezTo>
                    <a:pt x="1365" y="1576"/>
                    <a:pt x="1364" y="1596"/>
                    <a:pt x="1305" y="1596"/>
                  </a:cubicBezTo>
                  <a:cubicBezTo>
                    <a:pt x="1294" y="1596"/>
                    <a:pt x="1285" y="1594"/>
                    <a:pt x="1274" y="1593"/>
                  </a:cubicBezTo>
                  <a:cubicBezTo>
                    <a:pt x="1071" y="1570"/>
                    <a:pt x="916" y="1389"/>
                    <a:pt x="880" y="1143"/>
                  </a:cubicBezTo>
                  <a:close/>
                  <a:moveTo>
                    <a:pt x="3282" y="1729"/>
                  </a:moveTo>
                  <a:cubicBezTo>
                    <a:pt x="3311" y="1729"/>
                    <a:pt x="3346" y="1752"/>
                    <a:pt x="3380" y="1792"/>
                  </a:cubicBezTo>
                  <a:cubicBezTo>
                    <a:pt x="3469" y="1903"/>
                    <a:pt x="3539" y="2140"/>
                    <a:pt x="3508" y="2364"/>
                  </a:cubicBezTo>
                  <a:lnTo>
                    <a:pt x="3507" y="2364"/>
                  </a:lnTo>
                  <a:cubicBezTo>
                    <a:pt x="3333" y="2364"/>
                    <a:pt x="3192" y="2291"/>
                    <a:pt x="3131" y="2167"/>
                  </a:cubicBezTo>
                  <a:cubicBezTo>
                    <a:pt x="3075" y="2054"/>
                    <a:pt x="3097" y="1918"/>
                    <a:pt x="3192" y="1792"/>
                  </a:cubicBezTo>
                  <a:cubicBezTo>
                    <a:pt x="3214" y="1763"/>
                    <a:pt x="3247" y="1729"/>
                    <a:pt x="3282" y="1729"/>
                  </a:cubicBezTo>
                  <a:close/>
                  <a:moveTo>
                    <a:pt x="1777" y="1950"/>
                  </a:moveTo>
                  <a:cubicBezTo>
                    <a:pt x="1790" y="1950"/>
                    <a:pt x="1821" y="1970"/>
                    <a:pt x="1850" y="2026"/>
                  </a:cubicBezTo>
                  <a:cubicBezTo>
                    <a:pt x="1912" y="2144"/>
                    <a:pt x="1922" y="2346"/>
                    <a:pt x="1819" y="2536"/>
                  </a:cubicBezTo>
                  <a:cubicBezTo>
                    <a:pt x="1700" y="2400"/>
                    <a:pt x="1663" y="2231"/>
                    <a:pt x="1715" y="2050"/>
                  </a:cubicBezTo>
                  <a:cubicBezTo>
                    <a:pt x="1737" y="1977"/>
                    <a:pt x="1763" y="1950"/>
                    <a:pt x="1777" y="1950"/>
                  </a:cubicBezTo>
                  <a:close/>
                  <a:moveTo>
                    <a:pt x="1687" y="132"/>
                  </a:moveTo>
                  <a:cubicBezTo>
                    <a:pt x="1857" y="132"/>
                    <a:pt x="2031" y="212"/>
                    <a:pt x="2171" y="354"/>
                  </a:cubicBezTo>
                  <a:cubicBezTo>
                    <a:pt x="1946" y="572"/>
                    <a:pt x="1906" y="839"/>
                    <a:pt x="1972" y="1016"/>
                  </a:cubicBezTo>
                  <a:cubicBezTo>
                    <a:pt x="2016" y="1139"/>
                    <a:pt x="2111" y="1215"/>
                    <a:pt x="2219" y="1215"/>
                  </a:cubicBezTo>
                  <a:cubicBezTo>
                    <a:pt x="2285" y="1215"/>
                    <a:pt x="2352" y="1187"/>
                    <a:pt x="2413" y="1132"/>
                  </a:cubicBezTo>
                  <a:cubicBezTo>
                    <a:pt x="2614" y="955"/>
                    <a:pt x="2543" y="617"/>
                    <a:pt x="2354" y="367"/>
                  </a:cubicBezTo>
                  <a:cubicBezTo>
                    <a:pt x="2449" y="300"/>
                    <a:pt x="2552" y="247"/>
                    <a:pt x="2662" y="209"/>
                  </a:cubicBezTo>
                  <a:cubicBezTo>
                    <a:pt x="2787" y="166"/>
                    <a:pt x="2897" y="144"/>
                    <a:pt x="2992" y="144"/>
                  </a:cubicBezTo>
                  <a:cubicBezTo>
                    <a:pt x="3119" y="144"/>
                    <a:pt x="3219" y="183"/>
                    <a:pt x="3290" y="263"/>
                  </a:cubicBezTo>
                  <a:cubicBezTo>
                    <a:pt x="3460" y="453"/>
                    <a:pt x="3421" y="806"/>
                    <a:pt x="3421" y="808"/>
                  </a:cubicBezTo>
                  <a:cubicBezTo>
                    <a:pt x="3416" y="850"/>
                    <a:pt x="3449" y="881"/>
                    <a:pt x="3485" y="881"/>
                  </a:cubicBezTo>
                  <a:cubicBezTo>
                    <a:pt x="3497" y="881"/>
                    <a:pt x="3509" y="878"/>
                    <a:pt x="3520" y="871"/>
                  </a:cubicBezTo>
                  <a:cubicBezTo>
                    <a:pt x="3569" y="839"/>
                    <a:pt x="3627" y="823"/>
                    <a:pt x="3684" y="823"/>
                  </a:cubicBezTo>
                  <a:cubicBezTo>
                    <a:pt x="3920" y="823"/>
                    <a:pt x="4196" y="1073"/>
                    <a:pt x="4302" y="1382"/>
                  </a:cubicBezTo>
                  <a:cubicBezTo>
                    <a:pt x="4402" y="1677"/>
                    <a:pt x="4325" y="1951"/>
                    <a:pt x="4088" y="2133"/>
                  </a:cubicBezTo>
                  <a:cubicBezTo>
                    <a:pt x="3940" y="2247"/>
                    <a:pt x="3786" y="2322"/>
                    <a:pt x="3640" y="2351"/>
                  </a:cubicBezTo>
                  <a:cubicBezTo>
                    <a:pt x="3667" y="2092"/>
                    <a:pt x="3585" y="1839"/>
                    <a:pt x="3480" y="1711"/>
                  </a:cubicBezTo>
                  <a:cubicBezTo>
                    <a:pt x="3421" y="1639"/>
                    <a:pt x="3353" y="1600"/>
                    <a:pt x="3282" y="1600"/>
                  </a:cubicBezTo>
                  <a:cubicBezTo>
                    <a:pt x="3234" y="1600"/>
                    <a:pt x="3160" y="1620"/>
                    <a:pt x="3089" y="1713"/>
                  </a:cubicBezTo>
                  <a:cubicBezTo>
                    <a:pt x="2962" y="1880"/>
                    <a:pt x="2936" y="2066"/>
                    <a:pt x="3015" y="2225"/>
                  </a:cubicBezTo>
                  <a:cubicBezTo>
                    <a:pt x="3095" y="2386"/>
                    <a:pt x="3267" y="2485"/>
                    <a:pt x="3480" y="2493"/>
                  </a:cubicBezTo>
                  <a:cubicBezTo>
                    <a:pt x="3422" y="2665"/>
                    <a:pt x="3283" y="2840"/>
                    <a:pt x="2952" y="2851"/>
                  </a:cubicBezTo>
                  <a:cubicBezTo>
                    <a:pt x="2916" y="2852"/>
                    <a:pt x="2882" y="2853"/>
                    <a:pt x="2849" y="2853"/>
                  </a:cubicBezTo>
                  <a:cubicBezTo>
                    <a:pt x="2352" y="2853"/>
                    <a:pt x="2069" y="2735"/>
                    <a:pt x="1918" y="2624"/>
                  </a:cubicBezTo>
                  <a:cubicBezTo>
                    <a:pt x="2061" y="2386"/>
                    <a:pt x="2048" y="2126"/>
                    <a:pt x="1965" y="1967"/>
                  </a:cubicBezTo>
                  <a:cubicBezTo>
                    <a:pt x="1917" y="1875"/>
                    <a:pt x="1849" y="1822"/>
                    <a:pt x="1777" y="1822"/>
                  </a:cubicBezTo>
                  <a:cubicBezTo>
                    <a:pt x="1729" y="1822"/>
                    <a:pt x="1640" y="1847"/>
                    <a:pt x="1591" y="2015"/>
                  </a:cubicBezTo>
                  <a:cubicBezTo>
                    <a:pt x="1524" y="2249"/>
                    <a:pt x="1580" y="2475"/>
                    <a:pt x="1746" y="2646"/>
                  </a:cubicBezTo>
                  <a:cubicBezTo>
                    <a:pt x="1713" y="2685"/>
                    <a:pt x="1676" y="2721"/>
                    <a:pt x="1636" y="2753"/>
                  </a:cubicBezTo>
                  <a:cubicBezTo>
                    <a:pt x="1563" y="2815"/>
                    <a:pt x="1469" y="2846"/>
                    <a:pt x="1358" y="2846"/>
                  </a:cubicBezTo>
                  <a:cubicBezTo>
                    <a:pt x="969" y="2846"/>
                    <a:pt x="444" y="2458"/>
                    <a:pt x="255" y="2032"/>
                  </a:cubicBezTo>
                  <a:cubicBezTo>
                    <a:pt x="174" y="1847"/>
                    <a:pt x="122" y="1580"/>
                    <a:pt x="330" y="1348"/>
                  </a:cubicBezTo>
                  <a:cubicBezTo>
                    <a:pt x="456" y="1211"/>
                    <a:pt x="596" y="1139"/>
                    <a:pt x="749" y="1132"/>
                  </a:cubicBezTo>
                  <a:cubicBezTo>
                    <a:pt x="783" y="1453"/>
                    <a:pt x="988" y="1692"/>
                    <a:pt x="1259" y="1723"/>
                  </a:cubicBezTo>
                  <a:cubicBezTo>
                    <a:pt x="1276" y="1725"/>
                    <a:pt x="1291" y="1726"/>
                    <a:pt x="1306" y="1726"/>
                  </a:cubicBezTo>
                  <a:cubicBezTo>
                    <a:pt x="1443" y="1726"/>
                    <a:pt x="1492" y="1644"/>
                    <a:pt x="1495" y="1568"/>
                  </a:cubicBezTo>
                  <a:cubicBezTo>
                    <a:pt x="1501" y="1378"/>
                    <a:pt x="1223" y="1064"/>
                    <a:pt x="873" y="1010"/>
                  </a:cubicBezTo>
                  <a:cubicBezTo>
                    <a:pt x="880" y="716"/>
                    <a:pt x="1049" y="434"/>
                    <a:pt x="1332" y="247"/>
                  </a:cubicBezTo>
                  <a:cubicBezTo>
                    <a:pt x="1447" y="171"/>
                    <a:pt x="1565" y="132"/>
                    <a:pt x="1687" y="132"/>
                  </a:cubicBezTo>
                  <a:close/>
                  <a:moveTo>
                    <a:pt x="1686" y="1"/>
                  </a:moveTo>
                  <a:cubicBezTo>
                    <a:pt x="1540" y="1"/>
                    <a:pt x="1396" y="48"/>
                    <a:pt x="1259" y="139"/>
                  </a:cubicBezTo>
                  <a:cubicBezTo>
                    <a:pt x="943" y="348"/>
                    <a:pt x="753" y="668"/>
                    <a:pt x="743" y="1002"/>
                  </a:cubicBezTo>
                  <a:cubicBezTo>
                    <a:pt x="558" y="1010"/>
                    <a:pt x="382" y="1098"/>
                    <a:pt x="235" y="1260"/>
                  </a:cubicBezTo>
                  <a:cubicBezTo>
                    <a:pt x="35" y="1481"/>
                    <a:pt x="0" y="1772"/>
                    <a:pt x="138" y="2082"/>
                  </a:cubicBezTo>
                  <a:cubicBezTo>
                    <a:pt x="348" y="2557"/>
                    <a:pt x="917" y="2974"/>
                    <a:pt x="1358" y="2974"/>
                  </a:cubicBezTo>
                  <a:cubicBezTo>
                    <a:pt x="1500" y="2974"/>
                    <a:pt x="1622" y="2933"/>
                    <a:pt x="1719" y="2852"/>
                  </a:cubicBezTo>
                  <a:cubicBezTo>
                    <a:pt x="1765" y="2815"/>
                    <a:pt x="1806" y="2773"/>
                    <a:pt x="1844" y="2729"/>
                  </a:cubicBezTo>
                  <a:cubicBezTo>
                    <a:pt x="2067" y="2895"/>
                    <a:pt x="2412" y="2982"/>
                    <a:pt x="2846" y="2982"/>
                  </a:cubicBezTo>
                  <a:cubicBezTo>
                    <a:pt x="2881" y="2982"/>
                    <a:pt x="2918" y="2981"/>
                    <a:pt x="2956" y="2981"/>
                  </a:cubicBezTo>
                  <a:cubicBezTo>
                    <a:pt x="3299" y="2970"/>
                    <a:pt x="3537" y="2791"/>
                    <a:pt x="3616" y="2486"/>
                  </a:cubicBezTo>
                  <a:cubicBezTo>
                    <a:pt x="3798" y="2461"/>
                    <a:pt x="3986" y="2375"/>
                    <a:pt x="4168" y="2236"/>
                  </a:cubicBezTo>
                  <a:cubicBezTo>
                    <a:pt x="4452" y="2017"/>
                    <a:pt x="4545" y="1691"/>
                    <a:pt x="4425" y="1340"/>
                  </a:cubicBezTo>
                  <a:cubicBezTo>
                    <a:pt x="4302" y="978"/>
                    <a:pt x="3977" y="695"/>
                    <a:pt x="3686" y="695"/>
                  </a:cubicBezTo>
                  <a:cubicBezTo>
                    <a:pt x="3682" y="695"/>
                    <a:pt x="3678" y="695"/>
                    <a:pt x="3675" y="695"/>
                  </a:cubicBezTo>
                  <a:cubicBezTo>
                    <a:pt x="3634" y="695"/>
                    <a:pt x="3594" y="701"/>
                    <a:pt x="3556" y="713"/>
                  </a:cubicBezTo>
                  <a:cubicBezTo>
                    <a:pt x="3556" y="576"/>
                    <a:pt x="3531" y="338"/>
                    <a:pt x="3389" y="177"/>
                  </a:cubicBezTo>
                  <a:cubicBezTo>
                    <a:pt x="3292" y="70"/>
                    <a:pt x="3160" y="15"/>
                    <a:pt x="2994" y="15"/>
                  </a:cubicBezTo>
                  <a:cubicBezTo>
                    <a:pt x="2884" y="15"/>
                    <a:pt x="2759" y="39"/>
                    <a:pt x="2620" y="88"/>
                  </a:cubicBezTo>
                  <a:cubicBezTo>
                    <a:pt x="2496" y="131"/>
                    <a:pt x="2378" y="192"/>
                    <a:pt x="2271" y="268"/>
                  </a:cubicBezTo>
                  <a:cubicBezTo>
                    <a:pt x="2104" y="99"/>
                    <a:pt x="1894" y="1"/>
                    <a:pt x="1686"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8" name="Google Shape;2828;p54"/>
          <p:cNvGrpSpPr/>
          <p:nvPr/>
        </p:nvGrpSpPr>
        <p:grpSpPr>
          <a:xfrm>
            <a:off x="7727235" y="818462"/>
            <a:ext cx="534682" cy="318282"/>
            <a:chOff x="5797442" y="3387417"/>
            <a:chExt cx="458285" cy="272805"/>
          </a:xfrm>
        </p:grpSpPr>
        <p:sp>
          <p:nvSpPr>
            <p:cNvPr id="2829" name="Google Shape;2829;p54"/>
            <p:cNvSpPr/>
            <p:nvPr/>
          </p:nvSpPr>
          <p:spPr>
            <a:xfrm>
              <a:off x="5817813" y="3387417"/>
              <a:ext cx="413419" cy="272719"/>
            </a:xfrm>
            <a:custGeom>
              <a:avLst/>
              <a:gdLst/>
              <a:ahLst/>
              <a:cxnLst/>
              <a:rect l="l" t="t" r="r" b="b"/>
              <a:pathLst>
                <a:path w="4810" h="3173" extrusionOk="0">
                  <a:moveTo>
                    <a:pt x="3008" y="0"/>
                  </a:moveTo>
                  <a:cubicBezTo>
                    <a:pt x="2785" y="0"/>
                    <a:pt x="2560" y="105"/>
                    <a:pt x="2384" y="290"/>
                  </a:cubicBezTo>
                  <a:cubicBezTo>
                    <a:pt x="2270" y="212"/>
                    <a:pt x="2146" y="149"/>
                    <a:pt x="2013" y="107"/>
                  </a:cubicBezTo>
                  <a:cubicBezTo>
                    <a:pt x="1871" y="59"/>
                    <a:pt x="1742" y="35"/>
                    <a:pt x="1628" y="35"/>
                  </a:cubicBezTo>
                  <a:cubicBezTo>
                    <a:pt x="1448" y="35"/>
                    <a:pt x="1306" y="95"/>
                    <a:pt x="1203" y="212"/>
                  </a:cubicBezTo>
                  <a:cubicBezTo>
                    <a:pt x="1052" y="381"/>
                    <a:pt x="1031" y="634"/>
                    <a:pt x="1032" y="781"/>
                  </a:cubicBezTo>
                  <a:cubicBezTo>
                    <a:pt x="989" y="769"/>
                    <a:pt x="947" y="764"/>
                    <a:pt x="904" y="764"/>
                  </a:cubicBezTo>
                  <a:cubicBezTo>
                    <a:pt x="595" y="764"/>
                    <a:pt x="253" y="1066"/>
                    <a:pt x="124" y="1452"/>
                  </a:cubicBezTo>
                  <a:cubicBezTo>
                    <a:pt x="0" y="1828"/>
                    <a:pt x="103" y="2175"/>
                    <a:pt x="409" y="2404"/>
                  </a:cubicBezTo>
                  <a:cubicBezTo>
                    <a:pt x="603" y="2548"/>
                    <a:pt x="804" y="2636"/>
                    <a:pt x="995" y="2661"/>
                  </a:cubicBezTo>
                  <a:cubicBezTo>
                    <a:pt x="1084" y="2981"/>
                    <a:pt x="1340" y="3167"/>
                    <a:pt x="1702" y="3173"/>
                  </a:cubicBezTo>
                  <a:lnTo>
                    <a:pt x="1766" y="3173"/>
                  </a:lnTo>
                  <a:cubicBezTo>
                    <a:pt x="2249" y="3173"/>
                    <a:pt x="2630" y="3076"/>
                    <a:pt x="2874" y="2890"/>
                  </a:cubicBezTo>
                  <a:cubicBezTo>
                    <a:pt x="2914" y="2937"/>
                    <a:pt x="2958" y="2980"/>
                    <a:pt x="3005" y="3017"/>
                  </a:cubicBezTo>
                  <a:cubicBezTo>
                    <a:pt x="3108" y="3099"/>
                    <a:pt x="3234" y="3140"/>
                    <a:pt x="3378" y="3140"/>
                  </a:cubicBezTo>
                  <a:cubicBezTo>
                    <a:pt x="3843" y="3140"/>
                    <a:pt x="4445" y="2695"/>
                    <a:pt x="4666" y="2187"/>
                  </a:cubicBezTo>
                  <a:cubicBezTo>
                    <a:pt x="4810" y="1853"/>
                    <a:pt x="4770" y="1540"/>
                    <a:pt x="4553" y="1309"/>
                  </a:cubicBezTo>
                  <a:cubicBezTo>
                    <a:pt x="4392" y="1138"/>
                    <a:pt x="4211" y="1048"/>
                    <a:pt x="4012" y="1043"/>
                  </a:cubicBezTo>
                  <a:cubicBezTo>
                    <a:pt x="3996" y="689"/>
                    <a:pt x="3790" y="356"/>
                    <a:pt x="3452" y="138"/>
                  </a:cubicBezTo>
                  <a:cubicBezTo>
                    <a:pt x="3309" y="47"/>
                    <a:pt x="3160" y="0"/>
                    <a:pt x="300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4"/>
            <p:cNvSpPr/>
            <p:nvPr/>
          </p:nvSpPr>
          <p:spPr>
            <a:xfrm>
              <a:off x="5797442" y="3393519"/>
              <a:ext cx="458285" cy="260600"/>
            </a:xfrm>
            <a:custGeom>
              <a:avLst/>
              <a:gdLst/>
              <a:ahLst/>
              <a:cxnLst/>
              <a:rect l="l" t="t" r="r" b="b"/>
              <a:pathLst>
                <a:path w="5332" h="3032" extrusionOk="0">
                  <a:moveTo>
                    <a:pt x="3246" y="0"/>
                  </a:moveTo>
                  <a:cubicBezTo>
                    <a:pt x="3000" y="0"/>
                    <a:pt x="2781" y="136"/>
                    <a:pt x="2631" y="316"/>
                  </a:cubicBezTo>
                  <a:lnTo>
                    <a:pt x="2631" y="316"/>
                  </a:lnTo>
                  <a:cubicBezTo>
                    <a:pt x="2530" y="234"/>
                    <a:pt x="2398" y="160"/>
                    <a:pt x="2229" y="103"/>
                  </a:cubicBezTo>
                  <a:cubicBezTo>
                    <a:pt x="2087" y="55"/>
                    <a:pt x="1967" y="35"/>
                    <a:pt x="1866" y="35"/>
                  </a:cubicBezTo>
                  <a:cubicBezTo>
                    <a:pt x="1243" y="35"/>
                    <a:pt x="1347" y="821"/>
                    <a:pt x="1347" y="821"/>
                  </a:cubicBezTo>
                  <a:cubicBezTo>
                    <a:pt x="1282" y="781"/>
                    <a:pt x="1212" y="763"/>
                    <a:pt x="1140" y="763"/>
                  </a:cubicBezTo>
                  <a:cubicBezTo>
                    <a:pt x="611" y="763"/>
                    <a:pt x="1" y="1761"/>
                    <a:pt x="689" y="2275"/>
                  </a:cubicBezTo>
                  <a:cubicBezTo>
                    <a:pt x="906" y="2438"/>
                    <a:pt x="1112" y="2512"/>
                    <a:pt x="1289" y="2523"/>
                  </a:cubicBezTo>
                  <a:lnTo>
                    <a:pt x="1289" y="2523"/>
                  </a:lnTo>
                  <a:cubicBezTo>
                    <a:pt x="1347" y="2791"/>
                    <a:pt x="1536" y="3024"/>
                    <a:pt x="1942" y="3031"/>
                  </a:cubicBezTo>
                  <a:cubicBezTo>
                    <a:pt x="1962" y="3031"/>
                    <a:pt x="1983" y="3031"/>
                    <a:pt x="2003" y="3031"/>
                  </a:cubicBezTo>
                  <a:cubicBezTo>
                    <a:pt x="2548" y="3031"/>
                    <a:pt x="2915" y="2906"/>
                    <a:pt x="3122" y="2719"/>
                  </a:cubicBezTo>
                  <a:lnTo>
                    <a:pt x="3122" y="2719"/>
                  </a:lnTo>
                  <a:cubicBezTo>
                    <a:pt x="3166" y="2778"/>
                    <a:pt x="3220" y="2836"/>
                    <a:pt x="3288" y="2890"/>
                  </a:cubicBezTo>
                  <a:cubicBezTo>
                    <a:pt x="3381" y="2965"/>
                    <a:pt x="3494" y="2998"/>
                    <a:pt x="3617" y="2998"/>
                  </a:cubicBezTo>
                  <a:cubicBezTo>
                    <a:pt x="4317" y="2998"/>
                    <a:pt x="5332" y="1921"/>
                    <a:pt x="4738" y="1286"/>
                  </a:cubicBezTo>
                  <a:cubicBezTo>
                    <a:pt x="4572" y="1109"/>
                    <a:pt x="4395" y="1043"/>
                    <a:pt x="4230" y="1043"/>
                  </a:cubicBezTo>
                  <a:cubicBezTo>
                    <a:pt x="4213" y="1043"/>
                    <a:pt x="4196" y="1043"/>
                    <a:pt x="4179" y="1045"/>
                  </a:cubicBezTo>
                  <a:lnTo>
                    <a:pt x="4179" y="1045"/>
                  </a:lnTo>
                  <a:cubicBezTo>
                    <a:pt x="4188" y="733"/>
                    <a:pt x="4035" y="374"/>
                    <a:pt x="3651" y="127"/>
                  </a:cubicBezTo>
                  <a:cubicBezTo>
                    <a:pt x="3512" y="38"/>
                    <a:pt x="3375" y="0"/>
                    <a:pt x="32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4"/>
            <p:cNvSpPr/>
            <p:nvPr/>
          </p:nvSpPr>
          <p:spPr>
            <a:xfrm>
              <a:off x="5817813" y="3387503"/>
              <a:ext cx="413591" cy="272719"/>
            </a:xfrm>
            <a:custGeom>
              <a:avLst/>
              <a:gdLst/>
              <a:ahLst/>
              <a:cxnLst/>
              <a:rect l="l" t="t" r="r" b="b"/>
              <a:pathLst>
                <a:path w="4812" h="3173" extrusionOk="0">
                  <a:moveTo>
                    <a:pt x="2403" y="490"/>
                  </a:moveTo>
                  <a:cubicBezTo>
                    <a:pt x="2592" y="675"/>
                    <a:pt x="2631" y="891"/>
                    <a:pt x="2579" y="1034"/>
                  </a:cubicBezTo>
                  <a:cubicBezTo>
                    <a:pt x="2552" y="1109"/>
                    <a:pt x="2505" y="1149"/>
                    <a:pt x="2449" y="1149"/>
                  </a:cubicBezTo>
                  <a:cubicBezTo>
                    <a:pt x="2414" y="1149"/>
                    <a:pt x="2375" y="1134"/>
                    <a:pt x="2337" y="1101"/>
                  </a:cubicBezTo>
                  <a:cubicBezTo>
                    <a:pt x="2205" y="987"/>
                    <a:pt x="2236" y="724"/>
                    <a:pt x="2403" y="490"/>
                  </a:cubicBezTo>
                  <a:close/>
                  <a:moveTo>
                    <a:pt x="3865" y="1197"/>
                  </a:moveTo>
                  <a:lnTo>
                    <a:pt x="3865" y="1198"/>
                  </a:lnTo>
                  <a:cubicBezTo>
                    <a:pt x="3830" y="1458"/>
                    <a:pt x="3670" y="1649"/>
                    <a:pt x="3457" y="1676"/>
                  </a:cubicBezTo>
                  <a:cubicBezTo>
                    <a:pt x="3445" y="1677"/>
                    <a:pt x="3433" y="1678"/>
                    <a:pt x="3422" y="1678"/>
                  </a:cubicBezTo>
                  <a:cubicBezTo>
                    <a:pt x="3365" y="1678"/>
                    <a:pt x="3364" y="1660"/>
                    <a:pt x="3364" y="1646"/>
                  </a:cubicBezTo>
                  <a:cubicBezTo>
                    <a:pt x="3360" y="1537"/>
                    <a:pt x="3568" y="1264"/>
                    <a:pt x="3865" y="1197"/>
                  </a:cubicBezTo>
                  <a:close/>
                  <a:moveTo>
                    <a:pt x="1338" y="1855"/>
                  </a:moveTo>
                  <a:lnTo>
                    <a:pt x="1338" y="1856"/>
                  </a:lnTo>
                  <a:cubicBezTo>
                    <a:pt x="1376" y="1856"/>
                    <a:pt x="1409" y="1891"/>
                    <a:pt x="1432" y="1918"/>
                  </a:cubicBezTo>
                  <a:cubicBezTo>
                    <a:pt x="1536" y="2050"/>
                    <a:pt x="1560" y="2194"/>
                    <a:pt x="1503" y="2313"/>
                  </a:cubicBezTo>
                  <a:cubicBezTo>
                    <a:pt x="1440" y="2440"/>
                    <a:pt x="1291" y="2522"/>
                    <a:pt x="1111" y="2525"/>
                  </a:cubicBezTo>
                  <a:cubicBezTo>
                    <a:pt x="1076" y="2288"/>
                    <a:pt x="1146" y="2037"/>
                    <a:pt x="1241" y="1920"/>
                  </a:cubicBezTo>
                  <a:cubicBezTo>
                    <a:pt x="1274" y="1878"/>
                    <a:pt x="1309" y="1855"/>
                    <a:pt x="1338" y="1855"/>
                  </a:cubicBezTo>
                  <a:close/>
                  <a:moveTo>
                    <a:pt x="2933" y="2063"/>
                  </a:moveTo>
                  <a:lnTo>
                    <a:pt x="2933" y="2065"/>
                  </a:lnTo>
                  <a:cubicBezTo>
                    <a:pt x="2945" y="2065"/>
                    <a:pt x="2973" y="2093"/>
                    <a:pt x="2997" y="2166"/>
                  </a:cubicBezTo>
                  <a:cubicBezTo>
                    <a:pt x="3055" y="2355"/>
                    <a:pt x="3019" y="2534"/>
                    <a:pt x="2897" y="2677"/>
                  </a:cubicBezTo>
                  <a:cubicBezTo>
                    <a:pt x="2786" y="2478"/>
                    <a:pt x="2797" y="2267"/>
                    <a:pt x="2860" y="2142"/>
                  </a:cubicBezTo>
                  <a:cubicBezTo>
                    <a:pt x="2889" y="2085"/>
                    <a:pt x="2920" y="2063"/>
                    <a:pt x="2933" y="2063"/>
                  </a:cubicBezTo>
                  <a:close/>
                  <a:moveTo>
                    <a:pt x="3010" y="145"/>
                  </a:moveTo>
                  <a:cubicBezTo>
                    <a:pt x="3133" y="145"/>
                    <a:pt x="3259" y="181"/>
                    <a:pt x="3377" y="257"/>
                  </a:cubicBezTo>
                  <a:cubicBezTo>
                    <a:pt x="3676" y="450"/>
                    <a:pt x="3858" y="744"/>
                    <a:pt x="3872" y="1053"/>
                  </a:cubicBezTo>
                  <a:cubicBezTo>
                    <a:pt x="3503" y="1117"/>
                    <a:pt x="3215" y="1452"/>
                    <a:pt x="3223" y="1653"/>
                  </a:cubicBezTo>
                  <a:cubicBezTo>
                    <a:pt x="3226" y="1733"/>
                    <a:pt x="3281" y="1820"/>
                    <a:pt x="3422" y="1820"/>
                  </a:cubicBezTo>
                  <a:cubicBezTo>
                    <a:pt x="3441" y="1819"/>
                    <a:pt x="3458" y="1819"/>
                    <a:pt x="3476" y="1816"/>
                  </a:cubicBezTo>
                  <a:cubicBezTo>
                    <a:pt x="3765" y="1779"/>
                    <a:pt x="3976" y="1522"/>
                    <a:pt x="4009" y="1184"/>
                  </a:cubicBezTo>
                  <a:cubicBezTo>
                    <a:pt x="4168" y="1188"/>
                    <a:pt x="4317" y="1263"/>
                    <a:pt x="4450" y="1404"/>
                  </a:cubicBezTo>
                  <a:cubicBezTo>
                    <a:pt x="4676" y="1646"/>
                    <a:pt x="4621" y="1931"/>
                    <a:pt x="4536" y="2129"/>
                  </a:cubicBezTo>
                  <a:cubicBezTo>
                    <a:pt x="4339" y="2583"/>
                    <a:pt x="3789" y="2998"/>
                    <a:pt x="3380" y="2998"/>
                  </a:cubicBezTo>
                  <a:cubicBezTo>
                    <a:pt x="3267" y="2998"/>
                    <a:pt x="3171" y="2967"/>
                    <a:pt x="3095" y="2906"/>
                  </a:cubicBezTo>
                  <a:cubicBezTo>
                    <a:pt x="3053" y="2872"/>
                    <a:pt x="3015" y="2836"/>
                    <a:pt x="2980" y="2796"/>
                  </a:cubicBezTo>
                  <a:cubicBezTo>
                    <a:pt x="3152" y="2613"/>
                    <a:pt x="3208" y="2372"/>
                    <a:pt x="3134" y="2126"/>
                  </a:cubicBezTo>
                  <a:cubicBezTo>
                    <a:pt x="3077" y="1948"/>
                    <a:pt x="2984" y="1923"/>
                    <a:pt x="2933" y="1923"/>
                  </a:cubicBezTo>
                  <a:cubicBezTo>
                    <a:pt x="2856" y="1923"/>
                    <a:pt x="2783" y="1979"/>
                    <a:pt x="2733" y="2078"/>
                  </a:cubicBezTo>
                  <a:cubicBezTo>
                    <a:pt x="2646" y="2248"/>
                    <a:pt x="2635" y="2525"/>
                    <a:pt x="2790" y="2776"/>
                  </a:cubicBezTo>
                  <a:cubicBezTo>
                    <a:pt x="2627" y="2900"/>
                    <a:pt x="2324" y="3031"/>
                    <a:pt x="1766" y="3031"/>
                  </a:cubicBezTo>
                  <a:lnTo>
                    <a:pt x="1705" y="3031"/>
                  </a:lnTo>
                  <a:cubicBezTo>
                    <a:pt x="1358" y="3025"/>
                    <a:pt x="1209" y="2844"/>
                    <a:pt x="1144" y="2665"/>
                  </a:cubicBezTo>
                  <a:cubicBezTo>
                    <a:pt x="1364" y="2653"/>
                    <a:pt x="1547" y="2547"/>
                    <a:pt x="1630" y="2376"/>
                  </a:cubicBezTo>
                  <a:cubicBezTo>
                    <a:pt x="1713" y="2206"/>
                    <a:pt x="1681" y="2009"/>
                    <a:pt x="1544" y="1832"/>
                  </a:cubicBezTo>
                  <a:cubicBezTo>
                    <a:pt x="1468" y="1736"/>
                    <a:pt x="1390" y="1714"/>
                    <a:pt x="1338" y="1714"/>
                  </a:cubicBezTo>
                  <a:cubicBezTo>
                    <a:pt x="1263" y="1714"/>
                    <a:pt x="1191" y="1755"/>
                    <a:pt x="1130" y="1832"/>
                  </a:cubicBezTo>
                  <a:cubicBezTo>
                    <a:pt x="1019" y="1970"/>
                    <a:pt x="935" y="2237"/>
                    <a:pt x="967" y="2513"/>
                  </a:cubicBezTo>
                  <a:cubicBezTo>
                    <a:pt x="813" y="2483"/>
                    <a:pt x="653" y="2407"/>
                    <a:pt x="495" y="2291"/>
                  </a:cubicBezTo>
                  <a:cubicBezTo>
                    <a:pt x="134" y="2021"/>
                    <a:pt x="210" y="1645"/>
                    <a:pt x="261" y="1495"/>
                  </a:cubicBezTo>
                  <a:cubicBezTo>
                    <a:pt x="369" y="1170"/>
                    <a:pt x="658" y="904"/>
                    <a:pt x="904" y="904"/>
                  </a:cubicBezTo>
                  <a:cubicBezTo>
                    <a:pt x="964" y="904"/>
                    <a:pt x="1023" y="920"/>
                    <a:pt x="1074" y="952"/>
                  </a:cubicBezTo>
                  <a:cubicBezTo>
                    <a:pt x="1085" y="960"/>
                    <a:pt x="1098" y="963"/>
                    <a:pt x="1110" y="963"/>
                  </a:cubicBezTo>
                  <a:cubicBezTo>
                    <a:pt x="1150" y="963"/>
                    <a:pt x="1187" y="928"/>
                    <a:pt x="1181" y="883"/>
                  </a:cubicBezTo>
                  <a:cubicBezTo>
                    <a:pt x="1181" y="879"/>
                    <a:pt x="1134" y="506"/>
                    <a:pt x="1310" y="304"/>
                  </a:cubicBezTo>
                  <a:cubicBezTo>
                    <a:pt x="1386" y="218"/>
                    <a:pt x="1493" y="176"/>
                    <a:pt x="1630" y="176"/>
                  </a:cubicBezTo>
                  <a:cubicBezTo>
                    <a:pt x="1728" y="176"/>
                    <a:pt x="1841" y="197"/>
                    <a:pt x="1969" y="240"/>
                  </a:cubicBezTo>
                  <a:cubicBezTo>
                    <a:pt x="2086" y="277"/>
                    <a:pt x="2194" y="331"/>
                    <a:pt x="2294" y="400"/>
                  </a:cubicBezTo>
                  <a:cubicBezTo>
                    <a:pt x="2100" y="668"/>
                    <a:pt x="2031" y="1026"/>
                    <a:pt x="2246" y="1210"/>
                  </a:cubicBezTo>
                  <a:cubicBezTo>
                    <a:pt x="2310" y="1265"/>
                    <a:pt x="2380" y="1290"/>
                    <a:pt x="2446" y="1290"/>
                  </a:cubicBezTo>
                  <a:cubicBezTo>
                    <a:pt x="2561" y="1290"/>
                    <a:pt x="2666" y="1215"/>
                    <a:pt x="2714" y="1082"/>
                  </a:cubicBezTo>
                  <a:cubicBezTo>
                    <a:pt x="2781" y="894"/>
                    <a:pt x="2737" y="610"/>
                    <a:pt x="2495" y="380"/>
                  </a:cubicBezTo>
                  <a:cubicBezTo>
                    <a:pt x="2644" y="226"/>
                    <a:pt x="2825" y="145"/>
                    <a:pt x="3010" y="145"/>
                  </a:cubicBezTo>
                  <a:close/>
                  <a:moveTo>
                    <a:pt x="3009" y="1"/>
                  </a:moveTo>
                  <a:cubicBezTo>
                    <a:pt x="2786" y="1"/>
                    <a:pt x="2561" y="105"/>
                    <a:pt x="2385" y="291"/>
                  </a:cubicBezTo>
                  <a:cubicBezTo>
                    <a:pt x="2271" y="211"/>
                    <a:pt x="2147" y="149"/>
                    <a:pt x="2015" y="106"/>
                  </a:cubicBezTo>
                  <a:cubicBezTo>
                    <a:pt x="1872" y="59"/>
                    <a:pt x="1744" y="35"/>
                    <a:pt x="1630" y="35"/>
                  </a:cubicBezTo>
                  <a:cubicBezTo>
                    <a:pt x="1449" y="35"/>
                    <a:pt x="1306" y="94"/>
                    <a:pt x="1203" y="211"/>
                  </a:cubicBezTo>
                  <a:cubicBezTo>
                    <a:pt x="1055" y="382"/>
                    <a:pt x="1031" y="633"/>
                    <a:pt x="1032" y="781"/>
                  </a:cubicBezTo>
                  <a:cubicBezTo>
                    <a:pt x="994" y="770"/>
                    <a:pt x="955" y="764"/>
                    <a:pt x="915" y="764"/>
                  </a:cubicBezTo>
                  <a:cubicBezTo>
                    <a:pt x="911" y="764"/>
                    <a:pt x="908" y="764"/>
                    <a:pt x="904" y="764"/>
                  </a:cubicBezTo>
                  <a:cubicBezTo>
                    <a:pt x="596" y="764"/>
                    <a:pt x="254" y="1066"/>
                    <a:pt x="126" y="1451"/>
                  </a:cubicBezTo>
                  <a:cubicBezTo>
                    <a:pt x="0" y="1828"/>
                    <a:pt x="104" y="2174"/>
                    <a:pt x="409" y="2404"/>
                  </a:cubicBezTo>
                  <a:cubicBezTo>
                    <a:pt x="603" y="2549"/>
                    <a:pt x="804" y="2637"/>
                    <a:pt x="995" y="2661"/>
                  </a:cubicBezTo>
                  <a:cubicBezTo>
                    <a:pt x="1084" y="2980"/>
                    <a:pt x="1340" y="3166"/>
                    <a:pt x="1703" y="3173"/>
                  </a:cubicBezTo>
                  <a:lnTo>
                    <a:pt x="1766" y="3173"/>
                  </a:lnTo>
                  <a:cubicBezTo>
                    <a:pt x="2250" y="3173"/>
                    <a:pt x="2630" y="3075"/>
                    <a:pt x="2874" y="2891"/>
                  </a:cubicBezTo>
                  <a:cubicBezTo>
                    <a:pt x="2914" y="2938"/>
                    <a:pt x="2958" y="2979"/>
                    <a:pt x="3007" y="3018"/>
                  </a:cubicBezTo>
                  <a:cubicBezTo>
                    <a:pt x="3108" y="3099"/>
                    <a:pt x="3234" y="3141"/>
                    <a:pt x="3380" y="3141"/>
                  </a:cubicBezTo>
                  <a:cubicBezTo>
                    <a:pt x="3845" y="3141"/>
                    <a:pt x="4446" y="2694"/>
                    <a:pt x="4667" y="2186"/>
                  </a:cubicBezTo>
                  <a:cubicBezTo>
                    <a:pt x="4811" y="1852"/>
                    <a:pt x="4771" y="1541"/>
                    <a:pt x="4553" y="1309"/>
                  </a:cubicBezTo>
                  <a:cubicBezTo>
                    <a:pt x="4393" y="1138"/>
                    <a:pt x="4211" y="1049"/>
                    <a:pt x="4013" y="1043"/>
                  </a:cubicBezTo>
                  <a:cubicBezTo>
                    <a:pt x="3996" y="689"/>
                    <a:pt x="3791" y="355"/>
                    <a:pt x="3453" y="138"/>
                  </a:cubicBezTo>
                  <a:cubicBezTo>
                    <a:pt x="3310" y="46"/>
                    <a:pt x="3162" y="1"/>
                    <a:pt x="300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2" name="Google Shape;2832;p54"/>
          <p:cNvGrpSpPr/>
          <p:nvPr/>
        </p:nvGrpSpPr>
        <p:grpSpPr>
          <a:xfrm>
            <a:off x="4616815" y="2627692"/>
            <a:ext cx="134275" cy="133874"/>
            <a:chOff x="7616903" y="1949217"/>
            <a:chExt cx="134275" cy="133874"/>
          </a:xfrm>
        </p:grpSpPr>
        <p:sp>
          <p:nvSpPr>
            <p:cNvPr id="2833" name="Google Shape;2833;p54"/>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4"/>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4"/>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54"/>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4"/>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8" name="Google Shape;2838;p54"/>
          <p:cNvGrpSpPr/>
          <p:nvPr/>
        </p:nvGrpSpPr>
        <p:grpSpPr>
          <a:xfrm>
            <a:off x="5683097" y="4197996"/>
            <a:ext cx="98575" cy="98475"/>
            <a:chOff x="6046822" y="2565334"/>
            <a:chExt cx="98575" cy="98475"/>
          </a:xfrm>
        </p:grpSpPr>
        <p:sp>
          <p:nvSpPr>
            <p:cNvPr id="2839" name="Google Shape;2839;p54"/>
            <p:cNvSpPr/>
            <p:nvPr/>
          </p:nvSpPr>
          <p:spPr>
            <a:xfrm>
              <a:off x="6046922" y="2565735"/>
              <a:ext cx="98274" cy="98074"/>
            </a:xfrm>
            <a:custGeom>
              <a:avLst/>
              <a:gdLst/>
              <a:ahLst/>
              <a:cxnLst/>
              <a:rect l="l" t="t" r="r" b="b"/>
              <a:pathLst>
                <a:path w="980" h="978" extrusionOk="0">
                  <a:moveTo>
                    <a:pt x="494" y="139"/>
                  </a:moveTo>
                  <a:cubicBezTo>
                    <a:pt x="580" y="139"/>
                    <a:pt x="668" y="171"/>
                    <a:pt x="739" y="242"/>
                  </a:cubicBezTo>
                  <a:cubicBezTo>
                    <a:pt x="958" y="462"/>
                    <a:pt x="801" y="836"/>
                    <a:pt x="491" y="836"/>
                  </a:cubicBezTo>
                  <a:lnTo>
                    <a:pt x="491" y="908"/>
                  </a:lnTo>
                  <a:lnTo>
                    <a:pt x="490" y="837"/>
                  </a:lnTo>
                  <a:cubicBezTo>
                    <a:pt x="298" y="836"/>
                    <a:pt x="142" y="678"/>
                    <a:pt x="144" y="487"/>
                  </a:cubicBezTo>
                  <a:cubicBezTo>
                    <a:pt x="145" y="278"/>
                    <a:pt x="316" y="139"/>
                    <a:pt x="494" y="139"/>
                  </a:cubicBezTo>
                  <a:close/>
                  <a:moveTo>
                    <a:pt x="490" y="0"/>
                  </a:moveTo>
                  <a:cubicBezTo>
                    <a:pt x="221" y="0"/>
                    <a:pt x="2" y="220"/>
                    <a:pt x="2" y="488"/>
                  </a:cubicBezTo>
                  <a:cubicBezTo>
                    <a:pt x="1" y="758"/>
                    <a:pt x="220" y="978"/>
                    <a:pt x="490" y="978"/>
                  </a:cubicBezTo>
                  <a:lnTo>
                    <a:pt x="491" y="978"/>
                  </a:lnTo>
                  <a:cubicBezTo>
                    <a:pt x="761" y="978"/>
                    <a:pt x="979" y="758"/>
                    <a:pt x="979" y="488"/>
                  </a:cubicBezTo>
                  <a:cubicBezTo>
                    <a:pt x="979" y="220"/>
                    <a:pt x="760" y="0"/>
                    <a:pt x="49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54"/>
            <p:cNvSpPr/>
            <p:nvPr/>
          </p:nvSpPr>
          <p:spPr>
            <a:xfrm>
              <a:off x="6046822" y="2565334"/>
              <a:ext cx="98575" cy="98475"/>
            </a:xfrm>
            <a:custGeom>
              <a:avLst/>
              <a:gdLst/>
              <a:ahLst/>
              <a:cxnLst/>
              <a:rect l="l" t="t" r="r" b="b"/>
              <a:pathLst>
                <a:path w="983" h="982" extrusionOk="0">
                  <a:moveTo>
                    <a:pt x="494" y="144"/>
                  </a:moveTo>
                  <a:cubicBezTo>
                    <a:pt x="684" y="149"/>
                    <a:pt x="835" y="304"/>
                    <a:pt x="835" y="492"/>
                  </a:cubicBezTo>
                  <a:cubicBezTo>
                    <a:pt x="833" y="682"/>
                    <a:pt x="682" y="836"/>
                    <a:pt x="492" y="840"/>
                  </a:cubicBezTo>
                  <a:lnTo>
                    <a:pt x="492" y="911"/>
                  </a:lnTo>
                  <a:lnTo>
                    <a:pt x="491" y="840"/>
                  </a:lnTo>
                  <a:cubicBezTo>
                    <a:pt x="301" y="836"/>
                    <a:pt x="150" y="680"/>
                    <a:pt x="151" y="491"/>
                  </a:cubicBezTo>
                  <a:cubicBezTo>
                    <a:pt x="153" y="301"/>
                    <a:pt x="305" y="148"/>
                    <a:pt x="494" y="144"/>
                  </a:cubicBezTo>
                  <a:close/>
                  <a:moveTo>
                    <a:pt x="491" y="0"/>
                  </a:moveTo>
                  <a:cubicBezTo>
                    <a:pt x="221" y="0"/>
                    <a:pt x="0" y="220"/>
                    <a:pt x="0" y="491"/>
                  </a:cubicBezTo>
                  <a:cubicBezTo>
                    <a:pt x="0" y="761"/>
                    <a:pt x="220" y="982"/>
                    <a:pt x="491" y="982"/>
                  </a:cubicBezTo>
                  <a:lnTo>
                    <a:pt x="492" y="982"/>
                  </a:lnTo>
                  <a:cubicBezTo>
                    <a:pt x="764" y="982"/>
                    <a:pt x="983" y="761"/>
                    <a:pt x="983" y="491"/>
                  </a:cubicBezTo>
                  <a:cubicBezTo>
                    <a:pt x="983" y="220"/>
                    <a:pt x="762" y="0"/>
                    <a:pt x="4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1" name="Google Shape;2841;p54"/>
          <p:cNvGrpSpPr/>
          <p:nvPr/>
        </p:nvGrpSpPr>
        <p:grpSpPr>
          <a:xfrm>
            <a:off x="8039406" y="1676632"/>
            <a:ext cx="159445" cy="160147"/>
            <a:chOff x="8424356" y="2349532"/>
            <a:chExt cx="159445" cy="160147"/>
          </a:xfrm>
        </p:grpSpPr>
        <p:sp>
          <p:nvSpPr>
            <p:cNvPr id="2842" name="Google Shape;2842;p54"/>
            <p:cNvSpPr/>
            <p:nvPr/>
          </p:nvSpPr>
          <p:spPr>
            <a:xfrm>
              <a:off x="8424356" y="2349632"/>
              <a:ext cx="159445" cy="160047"/>
            </a:xfrm>
            <a:custGeom>
              <a:avLst/>
              <a:gdLst/>
              <a:ahLst/>
              <a:cxnLst/>
              <a:rect l="l" t="t" r="r" b="b"/>
              <a:pathLst>
                <a:path w="1590" h="1596" extrusionOk="0">
                  <a:moveTo>
                    <a:pt x="850" y="205"/>
                  </a:moveTo>
                  <a:cubicBezTo>
                    <a:pt x="870" y="273"/>
                    <a:pt x="893" y="364"/>
                    <a:pt x="907" y="424"/>
                  </a:cubicBezTo>
                  <a:cubicBezTo>
                    <a:pt x="946" y="582"/>
                    <a:pt x="957" y="621"/>
                    <a:pt x="974" y="645"/>
                  </a:cubicBezTo>
                  <a:cubicBezTo>
                    <a:pt x="994" y="672"/>
                    <a:pt x="1024" y="684"/>
                    <a:pt x="1180" y="740"/>
                  </a:cubicBezTo>
                  <a:cubicBezTo>
                    <a:pt x="1235" y="760"/>
                    <a:pt x="1320" y="791"/>
                    <a:pt x="1382" y="816"/>
                  </a:cubicBezTo>
                  <a:cubicBezTo>
                    <a:pt x="1294" y="855"/>
                    <a:pt x="1151" y="910"/>
                    <a:pt x="1024" y="955"/>
                  </a:cubicBezTo>
                  <a:cubicBezTo>
                    <a:pt x="1005" y="962"/>
                    <a:pt x="990" y="975"/>
                    <a:pt x="982" y="992"/>
                  </a:cubicBezTo>
                  <a:cubicBezTo>
                    <a:pt x="919" y="1138"/>
                    <a:pt x="840" y="1303"/>
                    <a:pt x="790" y="1396"/>
                  </a:cubicBezTo>
                  <a:cubicBezTo>
                    <a:pt x="754" y="1296"/>
                    <a:pt x="704" y="1121"/>
                    <a:pt x="667" y="967"/>
                  </a:cubicBezTo>
                  <a:cubicBezTo>
                    <a:pt x="659" y="940"/>
                    <a:pt x="637" y="920"/>
                    <a:pt x="611" y="915"/>
                  </a:cubicBezTo>
                  <a:cubicBezTo>
                    <a:pt x="462" y="887"/>
                    <a:pt x="292" y="848"/>
                    <a:pt x="199" y="823"/>
                  </a:cubicBezTo>
                  <a:cubicBezTo>
                    <a:pt x="298" y="768"/>
                    <a:pt x="484" y="684"/>
                    <a:pt x="649" y="618"/>
                  </a:cubicBezTo>
                  <a:lnTo>
                    <a:pt x="648" y="618"/>
                  </a:lnTo>
                  <a:cubicBezTo>
                    <a:pt x="667" y="611"/>
                    <a:pt x="681" y="595"/>
                    <a:pt x="688" y="578"/>
                  </a:cubicBezTo>
                  <a:cubicBezTo>
                    <a:pt x="736" y="451"/>
                    <a:pt x="790" y="327"/>
                    <a:pt x="850" y="205"/>
                  </a:cubicBezTo>
                  <a:close/>
                  <a:moveTo>
                    <a:pt x="866" y="1"/>
                  </a:moveTo>
                  <a:cubicBezTo>
                    <a:pt x="823" y="1"/>
                    <a:pt x="758" y="1"/>
                    <a:pt x="566" y="498"/>
                  </a:cubicBezTo>
                  <a:cubicBezTo>
                    <a:pt x="34" y="713"/>
                    <a:pt x="16" y="783"/>
                    <a:pt x="6" y="812"/>
                  </a:cubicBezTo>
                  <a:cubicBezTo>
                    <a:pt x="1" y="836"/>
                    <a:pt x="5" y="863"/>
                    <a:pt x="20" y="883"/>
                  </a:cubicBezTo>
                  <a:cubicBezTo>
                    <a:pt x="33" y="902"/>
                    <a:pt x="74" y="958"/>
                    <a:pt x="540" y="1046"/>
                  </a:cubicBezTo>
                  <a:cubicBezTo>
                    <a:pt x="677" y="1595"/>
                    <a:pt x="728" y="1595"/>
                    <a:pt x="780" y="1595"/>
                  </a:cubicBezTo>
                  <a:lnTo>
                    <a:pt x="784" y="1595"/>
                  </a:lnTo>
                  <a:cubicBezTo>
                    <a:pt x="827" y="1594"/>
                    <a:pt x="875" y="1591"/>
                    <a:pt x="1101" y="1078"/>
                  </a:cubicBezTo>
                  <a:cubicBezTo>
                    <a:pt x="1239" y="1027"/>
                    <a:pt x="1503" y="930"/>
                    <a:pt x="1560" y="880"/>
                  </a:cubicBezTo>
                  <a:cubicBezTo>
                    <a:pt x="1580" y="860"/>
                    <a:pt x="1589" y="832"/>
                    <a:pt x="1586" y="804"/>
                  </a:cubicBezTo>
                  <a:cubicBezTo>
                    <a:pt x="1573" y="738"/>
                    <a:pt x="1502" y="705"/>
                    <a:pt x="1228" y="606"/>
                  </a:cubicBezTo>
                  <a:cubicBezTo>
                    <a:pt x="1177" y="589"/>
                    <a:pt x="1116" y="566"/>
                    <a:pt x="1088" y="554"/>
                  </a:cubicBezTo>
                  <a:cubicBezTo>
                    <a:pt x="1077" y="522"/>
                    <a:pt x="1060" y="450"/>
                    <a:pt x="1045" y="390"/>
                  </a:cubicBezTo>
                  <a:cubicBezTo>
                    <a:pt x="998" y="198"/>
                    <a:pt x="967" y="79"/>
                    <a:pt x="933" y="34"/>
                  </a:cubicBezTo>
                  <a:cubicBezTo>
                    <a:pt x="915" y="14"/>
                    <a:pt x="891" y="2"/>
                    <a:pt x="86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4"/>
            <p:cNvSpPr/>
            <p:nvPr/>
          </p:nvSpPr>
          <p:spPr>
            <a:xfrm>
              <a:off x="8424356" y="2349532"/>
              <a:ext cx="159445" cy="160147"/>
            </a:xfrm>
            <a:custGeom>
              <a:avLst/>
              <a:gdLst/>
              <a:ahLst/>
              <a:cxnLst/>
              <a:rect l="l" t="t" r="r" b="b"/>
              <a:pathLst>
                <a:path w="1590" h="1597" extrusionOk="0">
                  <a:moveTo>
                    <a:pt x="851" y="206"/>
                  </a:moveTo>
                  <a:cubicBezTo>
                    <a:pt x="871" y="274"/>
                    <a:pt x="893" y="365"/>
                    <a:pt x="907" y="425"/>
                  </a:cubicBezTo>
                  <a:cubicBezTo>
                    <a:pt x="946" y="583"/>
                    <a:pt x="958" y="622"/>
                    <a:pt x="974" y="646"/>
                  </a:cubicBezTo>
                  <a:cubicBezTo>
                    <a:pt x="996" y="673"/>
                    <a:pt x="1024" y="685"/>
                    <a:pt x="1180" y="741"/>
                  </a:cubicBezTo>
                  <a:cubicBezTo>
                    <a:pt x="1236" y="761"/>
                    <a:pt x="1320" y="792"/>
                    <a:pt x="1383" y="817"/>
                  </a:cubicBezTo>
                  <a:cubicBezTo>
                    <a:pt x="1294" y="857"/>
                    <a:pt x="1151" y="911"/>
                    <a:pt x="1025" y="956"/>
                  </a:cubicBezTo>
                  <a:cubicBezTo>
                    <a:pt x="1006" y="963"/>
                    <a:pt x="990" y="976"/>
                    <a:pt x="983" y="995"/>
                  </a:cubicBezTo>
                  <a:cubicBezTo>
                    <a:pt x="919" y="1139"/>
                    <a:pt x="842" y="1305"/>
                    <a:pt x="790" y="1397"/>
                  </a:cubicBezTo>
                  <a:cubicBezTo>
                    <a:pt x="754" y="1297"/>
                    <a:pt x="704" y="1123"/>
                    <a:pt x="667" y="969"/>
                  </a:cubicBezTo>
                  <a:cubicBezTo>
                    <a:pt x="660" y="941"/>
                    <a:pt x="639" y="921"/>
                    <a:pt x="611" y="916"/>
                  </a:cubicBezTo>
                  <a:cubicBezTo>
                    <a:pt x="462" y="889"/>
                    <a:pt x="292" y="850"/>
                    <a:pt x="200" y="824"/>
                  </a:cubicBezTo>
                  <a:cubicBezTo>
                    <a:pt x="298" y="769"/>
                    <a:pt x="484" y="685"/>
                    <a:pt x="649" y="619"/>
                  </a:cubicBezTo>
                  <a:cubicBezTo>
                    <a:pt x="668" y="612"/>
                    <a:pt x="681" y="596"/>
                    <a:pt x="689" y="579"/>
                  </a:cubicBezTo>
                  <a:cubicBezTo>
                    <a:pt x="736" y="452"/>
                    <a:pt x="791" y="328"/>
                    <a:pt x="851" y="206"/>
                  </a:cubicBezTo>
                  <a:close/>
                  <a:moveTo>
                    <a:pt x="866" y="0"/>
                  </a:moveTo>
                  <a:cubicBezTo>
                    <a:pt x="823" y="0"/>
                    <a:pt x="759" y="0"/>
                    <a:pt x="566" y="499"/>
                  </a:cubicBezTo>
                  <a:cubicBezTo>
                    <a:pt x="34" y="714"/>
                    <a:pt x="16" y="784"/>
                    <a:pt x="6" y="813"/>
                  </a:cubicBezTo>
                  <a:cubicBezTo>
                    <a:pt x="1" y="837"/>
                    <a:pt x="5" y="862"/>
                    <a:pt x="20" y="884"/>
                  </a:cubicBezTo>
                  <a:cubicBezTo>
                    <a:pt x="33" y="903"/>
                    <a:pt x="74" y="957"/>
                    <a:pt x="540" y="1047"/>
                  </a:cubicBezTo>
                  <a:cubicBezTo>
                    <a:pt x="677" y="1596"/>
                    <a:pt x="728" y="1596"/>
                    <a:pt x="780" y="1596"/>
                  </a:cubicBezTo>
                  <a:lnTo>
                    <a:pt x="784" y="1596"/>
                  </a:lnTo>
                  <a:cubicBezTo>
                    <a:pt x="827" y="1594"/>
                    <a:pt x="875" y="1591"/>
                    <a:pt x="1101" y="1079"/>
                  </a:cubicBezTo>
                  <a:cubicBezTo>
                    <a:pt x="1240" y="1030"/>
                    <a:pt x="1505" y="931"/>
                    <a:pt x="1560" y="881"/>
                  </a:cubicBezTo>
                  <a:cubicBezTo>
                    <a:pt x="1580" y="861"/>
                    <a:pt x="1589" y="833"/>
                    <a:pt x="1586" y="804"/>
                  </a:cubicBezTo>
                  <a:cubicBezTo>
                    <a:pt x="1573" y="738"/>
                    <a:pt x="1502" y="706"/>
                    <a:pt x="1229" y="607"/>
                  </a:cubicBezTo>
                  <a:cubicBezTo>
                    <a:pt x="1177" y="588"/>
                    <a:pt x="1116" y="567"/>
                    <a:pt x="1088" y="554"/>
                  </a:cubicBezTo>
                  <a:cubicBezTo>
                    <a:pt x="1077" y="523"/>
                    <a:pt x="1060" y="451"/>
                    <a:pt x="1045" y="391"/>
                  </a:cubicBezTo>
                  <a:cubicBezTo>
                    <a:pt x="998" y="199"/>
                    <a:pt x="967" y="80"/>
                    <a:pt x="933" y="34"/>
                  </a:cubicBezTo>
                  <a:cubicBezTo>
                    <a:pt x="917" y="15"/>
                    <a:pt x="893"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4" name="Google Shape;2844;p54"/>
          <p:cNvGrpSpPr/>
          <p:nvPr/>
        </p:nvGrpSpPr>
        <p:grpSpPr>
          <a:xfrm>
            <a:off x="670129" y="2614511"/>
            <a:ext cx="159345" cy="160247"/>
            <a:chOff x="6188217" y="2794873"/>
            <a:chExt cx="159345" cy="160247"/>
          </a:xfrm>
        </p:grpSpPr>
        <p:sp>
          <p:nvSpPr>
            <p:cNvPr id="2845" name="Google Shape;2845;p54"/>
            <p:cNvSpPr/>
            <p:nvPr/>
          </p:nvSpPr>
          <p:spPr>
            <a:xfrm>
              <a:off x="6188217" y="2794973"/>
              <a:ext cx="159345" cy="160147"/>
            </a:xfrm>
            <a:custGeom>
              <a:avLst/>
              <a:gdLst/>
              <a:ahLst/>
              <a:cxnLst/>
              <a:rect l="l" t="t" r="r" b="b"/>
              <a:pathLst>
                <a:path w="1589" h="1597" extrusionOk="0">
                  <a:moveTo>
                    <a:pt x="851" y="205"/>
                  </a:moveTo>
                  <a:cubicBezTo>
                    <a:pt x="871" y="273"/>
                    <a:pt x="892" y="364"/>
                    <a:pt x="907" y="424"/>
                  </a:cubicBezTo>
                  <a:cubicBezTo>
                    <a:pt x="946" y="582"/>
                    <a:pt x="958" y="621"/>
                    <a:pt x="974" y="645"/>
                  </a:cubicBezTo>
                  <a:cubicBezTo>
                    <a:pt x="994" y="672"/>
                    <a:pt x="1025" y="684"/>
                    <a:pt x="1180" y="740"/>
                  </a:cubicBezTo>
                  <a:cubicBezTo>
                    <a:pt x="1236" y="760"/>
                    <a:pt x="1320" y="790"/>
                    <a:pt x="1383" y="817"/>
                  </a:cubicBezTo>
                  <a:cubicBezTo>
                    <a:pt x="1293" y="856"/>
                    <a:pt x="1150" y="911"/>
                    <a:pt x="1023" y="955"/>
                  </a:cubicBezTo>
                  <a:cubicBezTo>
                    <a:pt x="1005" y="962"/>
                    <a:pt x="990" y="975"/>
                    <a:pt x="982" y="994"/>
                  </a:cubicBezTo>
                  <a:cubicBezTo>
                    <a:pt x="919" y="1138"/>
                    <a:pt x="840" y="1302"/>
                    <a:pt x="789" y="1396"/>
                  </a:cubicBezTo>
                  <a:cubicBezTo>
                    <a:pt x="753" y="1296"/>
                    <a:pt x="704" y="1122"/>
                    <a:pt x="666" y="968"/>
                  </a:cubicBezTo>
                  <a:cubicBezTo>
                    <a:pt x="660" y="940"/>
                    <a:pt x="637" y="920"/>
                    <a:pt x="610" y="915"/>
                  </a:cubicBezTo>
                  <a:cubicBezTo>
                    <a:pt x="462" y="888"/>
                    <a:pt x="293" y="848"/>
                    <a:pt x="199" y="823"/>
                  </a:cubicBezTo>
                  <a:cubicBezTo>
                    <a:pt x="296" y="768"/>
                    <a:pt x="483" y="684"/>
                    <a:pt x="648" y="618"/>
                  </a:cubicBezTo>
                  <a:lnTo>
                    <a:pt x="649" y="618"/>
                  </a:lnTo>
                  <a:cubicBezTo>
                    <a:pt x="666" y="611"/>
                    <a:pt x="681" y="597"/>
                    <a:pt x="689" y="578"/>
                  </a:cubicBezTo>
                  <a:cubicBezTo>
                    <a:pt x="736" y="451"/>
                    <a:pt x="789" y="327"/>
                    <a:pt x="851" y="205"/>
                  </a:cubicBezTo>
                  <a:close/>
                  <a:moveTo>
                    <a:pt x="866" y="0"/>
                  </a:moveTo>
                  <a:cubicBezTo>
                    <a:pt x="823" y="0"/>
                    <a:pt x="759" y="0"/>
                    <a:pt x="566" y="499"/>
                  </a:cubicBezTo>
                  <a:cubicBezTo>
                    <a:pt x="34" y="713"/>
                    <a:pt x="15" y="782"/>
                    <a:pt x="6" y="812"/>
                  </a:cubicBezTo>
                  <a:cubicBezTo>
                    <a:pt x="1" y="837"/>
                    <a:pt x="5" y="863"/>
                    <a:pt x="19" y="884"/>
                  </a:cubicBezTo>
                  <a:cubicBezTo>
                    <a:pt x="33" y="901"/>
                    <a:pt x="73" y="956"/>
                    <a:pt x="539" y="1046"/>
                  </a:cubicBezTo>
                  <a:cubicBezTo>
                    <a:pt x="678" y="1597"/>
                    <a:pt x="728" y="1597"/>
                    <a:pt x="780" y="1597"/>
                  </a:cubicBezTo>
                  <a:lnTo>
                    <a:pt x="784" y="1597"/>
                  </a:lnTo>
                  <a:cubicBezTo>
                    <a:pt x="827" y="1594"/>
                    <a:pt x="875" y="1591"/>
                    <a:pt x="1101" y="1078"/>
                  </a:cubicBezTo>
                  <a:cubicBezTo>
                    <a:pt x="1240" y="1028"/>
                    <a:pt x="1505" y="931"/>
                    <a:pt x="1559" y="880"/>
                  </a:cubicBezTo>
                  <a:cubicBezTo>
                    <a:pt x="1579" y="860"/>
                    <a:pt x="1589" y="832"/>
                    <a:pt x="1586" y="804"/>
                  </a:cubicBezTo>
                  <a:cubicBezTo>
                    <a:pt x="1573" y="738"/>
                    <a:pt x="1502" y="705"/>
                    <a:pt x="1229" y="606"/>
                  </a:cubicBezTo>
                  <a:cubicBezTo>
                    <a:pt x="1177" y="589"/>
                    <a:pt x="1116" y="566"/>
                    <a:pt x="1088" y="554"/>
                  </a:cubicBezTo>
                  <a:cubicBezTo>
                    <a:pt x="1077" y="522"/>
                    <a:pt x="1059" y="450"/>
                    <a:pt x="1045" y="389"/>
                  </a:cubicBezTo>
                  <a:cubicBezTo>
                    <a:pt x="998" y="198"/>
                    <a:pt x="967" y="79"/>
                    <a:pt x="932" y="34"/>
                  </a:cubicBezTo>
                  <a:cubicBezTo>
                    <a:pt x="916" y="14"/>
                    <a:pt x="892" y="2"/>
                    <a:pt x="866"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4"/>
            <p:cNvSpPr/>
            <p:nvPr/>
          </p:nvSpPr>
          <p:spPr>
            <a:xfrm>
              <a:off x="6188217" y="2794873"/>
              <a:ext cx="159345" cy="160247"/>
            </a:xfrm>
            <a:custGeom>
              <a:avLst/>
              <a:gdLst/>
              <a:ahLst/>
              <a:cxnLst/>
              <a:rect l="l" t="t" r="r" b="b"/>
              <a:pathLst>
                <a:path w="1589" h="1598" extrusionOk="0">
                  <a:moveTo>
                    <a:pt x="850" y="206"/>
                  </a:moveTo>
                  <a:cubicBezTo>
                    <a:pt x="870" y="274"/>
                    <a:pt x="892" y="365"/>
                    <a:pt x="907" y="425"/>
                  </a:cubicBezTo>
                  <a:cubicBezTo>
                    <a:pt x="946" y="583"/>
                    <a:pt x="958" y="622"/>
                    <a:pt x="974" y="646"/>
                  </a:cubicBezTo>
                  <a:cubicBezTo>
                    <a:pt x="994" y="673"/>
                    <a:pt x="1023" y="685"/>
                    <a:pt x="1180" y="741"/>
                  </a:cubicBezTo>
                  <a:cubicBezTo>
                    <a:pt x="1235" y="761"/>
                    <a:pt x="1320" y="791"/>
                    <a:pt x="1382" y="817"/>
                  </a:cubicBezTo>
                  <a:cubicBezTo>
                    <a:pt x="1293" y="857"/>
                    <a:pt x="1150" y="912"/>
                    <a:pt x="1023" y="956"/>
                  </a:cubicBezTo>
                  <a:cubicBezTo>
                    <a:pt x="1005" y="963"/>
                    <a:pt x="990" y="976"/>
                    <a:pt x="982" y="995"/>
                  </a:cubicBezTo>
                  <a:cubicBezTo>
                    <a:pt x="919" y="1139"/>
                    <a:pt x="840" y="1303"/>
                    <a:pt x="789" y="1397"/>
                  </a:cubicBezTo>
                  <a:cubicBezTo>
                    <a:pt x="753" y="1297"/>
                    <a:pt x="704" y="1123"/>
                    <a:pt x="666" y="969"/>
                  </a:cubicBezTo>
                  <a:cubicBezTo>
                    <a:pt x="660" y="941"/>
                    <a:pt x="637" y="921"/>
                    <a:pt x="610" y="916"/>
                  </a:cubicBezTo>
                  <a:cubicBezTo>
                    <a:pt x="462" y="889"/>
                    <a:pt x="292" y="850"/>
                    <a:pt x="199" y="824"/>
                  </a:cubicBezTo>
                  <a:cubicBezTo>
                    <a:pt x="296" y="769"/>
                    <a:pt x="483" y="685"/>
                    <a:pt x="648" y="619"/>
                  </a:cubicBezTo>
                  <a:cubicBezTo>
                    <a:pt x="666" y="612"/>
                    <a:pt x="681" y="596"/>
                    <a:pt x="688" y="579"/>
                  </a:cubicBezTo>
                  <a:cubicBezTo>
                    <a:pt x="736" y="452"/>
                    <a:pt x="789" y="328"/>
                    <a:pt x="850" y="206"/>
                  </a:cubicBezTo>
                  <a:close/>
                  <a:moveTo>
                    <a:pt x="866" y="0"/>
                  </a:moveTo>
                  <a:cubicBezTo>
                    <a:pt x="823" y="0"/>
                    <a:pt x="757" y="0"/>
                    <a:pt x="566" y="499"/>
                  </a:cubicBezTo>
                  <a:cubicBezTo>
                    <a:pt x="34" y="714"/>
                    <a:pt x="14" y="783"/>
                    <a:pt x="6" y="813"/>
                  </a:cubicBezTo>
                  <a:cubicBezTo>
                    <a:pt x="1" y="837"/>
                    <a:pt x="5" y="864"/>
                    <a:pt x="18" y="884"/>
                  </a:cubicBezTo>
                  <a:cubicBezTo>
                    <a:pt x="33" y="902"/>
                    <a:pt x="73" y="957"/>
                    <a:pt x="539" y="1047"/>
                  </a:cubicBezTo>
                  <a:cubicBezTo>
                    <a:pt x="677" y="1598"/>
                    <a:pt x="727" y="1598"/>
                    <a:pt x="779" y="1598"/>
                  </a:cubicBezTo>
                  <a:lnTo>
                    <a:pt x="784" y="1596"/>
                  </a:lnTo>
                  <a:cubicBezTo>
                    <a:pt x="827" y="1594"/>
                    <a:pt x="875" y="1591"/>
                    <a:pt x="1100" y="1079"/>
                  </a:cubicBezTo>
                  <a:cubicBezTo>
                    <a:pt x="1239" y="1029"/>
                    <a:pt x="1503" y="931"/>
                    <a:pt x="1559" y="881"/>
                  </a:cubicBezTo>
                  <a:cubicBezTo>
                    <a:pt x="1579" y="861"/>
                    <a:pt x="1589" y="833"/>
                    <a:pt x="1585" y="804"/>
                  </a:cubicBezTo>
                  <a:cubicBezTo>
                    <a:pt x="1573" y="739"/>
                    <a:pt x="1502" y="706"/>
                    <a:pt x="1228" y="607"/>
                  </a:cubicBezTo>
                  <a:cubicBezTo>
                    <a:pt x="1177" y="588"/>
                    <a:pt x="1116" y="567"/>
                    <a:pt x="1088" y="555"/>
                  </a:cubicBezTo>
                  <a:cubicBezTo>
                    <a:pt x="1078" y="523"/>
                    <a:pt x="1059" y="451"/>
                    <a:pt x="1045" y="390"/>
                  </a:cubicBezTo>
                  <a:cubicBezTo>
                    <a:pt x="998" y="199"/>
                    <a:pt x="967" y="80"/>
                    <a:pt x="932" y="34"/>
                  </a:cubicBezTo>
                  <a:cubicBezTo>
                    <a:pt x="915" y="15"/>
                    <a:pt x="891"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7" name="Google Shape;2847;p54"/>
          <p:cNvGrpSpPr/>
          <p:nvPr/>
        </p:nvGrpSpPr>
        <p:grpSpPr>
          <a:xfrm>
            <a:off x="6725940" y="1476717"/>
            <a:ext cx="134275" cy="133874"/>
            <a:chOff x="7616903" y="1949217"/>
            <a:chExt cx="134275" cy="133874"/>
          </a:xfrm>
        </p:grpSpPr>
        <p:sp>
          <p:nvSpPr>
            <p:cNvPr id="2848" name="Google Shape;2848;p54"/>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54"/>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4"/>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4"/>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54"/>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2"/>
        <p:cNvGrpSpPr/>
        <p:nvPr/>
      </p:nvGrpSpPr>
      <p:grpSpPr>
        <a:xfrm>
          <a:off x="0" y="0"/>
          <a:ext cx="0" cy="0"/>
          <a:chOff x="0" y="0"/>
          <a:chExt cx="0" cy="0"/>
        </a:xfrm>
      </p:grpSpPr>
      <p:sp>
        <p:nvSpPr>
          <p:cNvPr id="2243" name="Google Shape;2243;p49"/>
          <p:cNvSpPr txBox="1">
            <a:spLocks noGrp="1"/>
          </p:cNvSpPr>
          <p:nvPr>
            <p:ph type="subTitle" idx="3"/>
          </p:nvPr>
        </p:nvSpPr>
        <p:spPr>
          <a:xfrm flipH="1">
            <a:off x="3300317" y="2936980"/>
            <a:ext cx="2609975" cy="65192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DE" dirty="0"/>
              <a:t>i</a:t>
            </a:r>
            <a:r>
              <a:rPr lang="de" dirty="0"/>
              <a:t>st ein zentrales Element der Ostermesse</a:t>
            </a:r>
            <a:endParaRPr dirty="0"/>
          </a:p>
        </p:txBody>
      </p:sp>
      <p:sp>
        <p:nvSpPr>
          <p:cNvPr id="2244" name="Google Shape;2244;p49"/>
          <p:cNvSpPr txBox="1">
            <a:spLocks noGrp="1"/>
          </p:cNvSpPr>
          <p:nvPr>
            <p:ph type="title" idx="6"/>
          </p:nvPr>
        </p:nvSpPr>
        <p:spPr>
          <a:xfrm>
            <a:off x="1245475" y="356125"/>
            <a:ext cx="6652800" cy="75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a:t>Traditionen</a:t>
            </a:r>
            <a:endParaRPr sz="3600"/>
          </a:p>
        </p:txBody>
      </p:sp>
      <p:sp>
        <p:nvSpPr>
          <p:cNvPr id="2245" name="Google Shape;2245;p49"/>
          <p:cNvSpPr txBox="1">
            <a:spLocks noGrp="1"/>
          </p:cNvSpPr>
          <p:nvPr>
            <p:ph type="subTitle" idx="1"/>
          </p:nvPr>
        </p:nvSpPr>
        <p:spPr>
          <a:xfrm flipH="1">
            <a:off x="387559" y="2482808"/>
            <a:ext cx="3045981" cy="1971467"/>
          </a:xfrm>
          <a:prstGeom prst="rect">
            <a:avLst/>
          </a:prstGeom>
        </p:spPr>
        <p:txBody>
          <a:bodyPr spcFirstLastPara="1" wrap="square" lIns="91425" tIns="91425" rIns="91425" bIns="91425" anchor="t" anchorCtr="0">
            <a:noAutofit/>
          </a:bodyPr>
          <a:lstStyle/>
          <a:p>
            <a:pPr marL="0" lvl="0" indent="0"/>
            <a:r>
              <a:rPr lang="de-DE" dirty="0"/>
              <a:t>Oft als Osternacht (Vigil) zwischen Karsamstag und Ostersonntag gefeiert, ist der wichtigste Gottesdienst im Christentum. Sie zelebriert die Auferstehung Jesu Christi, symbolisiert durch den Übergang vom Tod ins Leben</a:t>
            </a:r>
            <a:endParaRPr dirty="0"/>
          </a:p>
        </p:txBody>
      </p:sp>
      <p:sp>
        <p:nvSpPr>
          <p:cNvPr id="2246" name="Google Shape;2246;p49"/>
          <p:cNvSpPr txBox="1">
            <a:spLocks noGrp="1"/>
          </p:cNvSpPr>
          <p:nvPr>
            <p:ph type="subTitle" idx="5"/>
          </p:nvPr>
        </p:nvSpPr>
        <p:spPr>
          <a:xfrm flipH="1">
            <a:off x="6121255" y="2395898"/>
            <a:ext cx="2635179" cy="1921766"/>
          </a:xfrm>
          <a:prstGeom prst="rect">
            <a:avLst/>
          </a:prstGeom>
        </p:spPr>
        <p:txBody>
          <a:bodyPr spcFirstLastPara="1" wrap="square" lIns="91425" tIns="91425" rIns="91425" bIns="91425" anchor="t" anchorCtr="0">
            <a:noAutofit/>
          </a:bodyPr>
          <a:lstStyle/>
          <a:p>
            <a:pPr marL="0" lvl="0" indent="0"/>
            <a:r>
              <a:rPr lang="de-DE" dirty="0"/>
              <a:t>Ostereier werden gefärbt, um das Ei als Symbol für Leben und Auferstehung hervorzuheben. Historisch diente das Färben, besonders in Rot (Symbol für das Blut Christi), der Unterscheidung hartgekochter Eier von frischen nach der Fastenzeit.</a:t>
            </a:r>
            <a:endParaRPr dirty="0"/>
          </a:p>
        </p:txBody>
      </p:sp>
      <p:sp>
        <p:nvSpPr>
          <p:cNvPr id="2247" name="Google Shape;2247;p49"/>
          <p:cNvSpPr txBox="1">
            <a:spLocks noGrp="1"/>
          </p:cNvSpPr>
          <p:nvPr>
            <p:ph type="ctrTitle"/>
          </p:nvPr>
        </p:nvSpPr>
        <p:spPr>
          <a:xfrm flipH="1">
            <a:off x="387559" y="1895412"/>
            <a:ext cx="2627458" cy="46628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DE" sz="2000" dirty="0"/>
              <a:t>Die Ostermesse</a:t>
            </a:r>
            <a:endParaRPr sz="2000" dirty="0"/>
          </a:p>
        </p:txBody>
      </p:sp>
      <p:sp>
        <p:nvSpPr>
          <p:cNvPr id="2248" name="Google Shape;2248;p49"/>
          <p:cNvSpPr txBox="1">
            <a:spLocks noGrp="1"/>
          </p:cNvSpPr>
          <p:nvPr>
            <p:ph type="ctrTitle" idx="2"/>
          </p:nvPr>
        </p:nvSpPr>
        <p:spPr>
          <a:xfrm flipH="1">
            <a:off x="3506388" y="2289718"/>
            <a:ext cx="2470518" cy="75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DE" sz="2000" dirty="0"/>
              <a:t>D</a:t>
            </a:r>
            <a:r>
              <a:rPr lang="de" sz="2000" dirty="0"/>
              <a:t>as Osterfeuer</a:t>
            </a:r>
            <a:endParaRPr sz="2000" dirty="0"/>
          </a:p>
        </p:txBody>
      </p:sp>
      <p:sp>
        <p:nvSpPr>
          <p:cNvPr id="2249" name="Google Shape;2249;p49"/>
          <p:cNvSpPr txBox="1">
            <a:spLocks noGrp="1"/>
          </p:cNvSpPr>
          <p:nvPr>
            <p:ph type="ctrTitle" idx="4"/>
          </p:nvPr>
        </p:nvSpPr>
        <p:spPr>
          <a:xfrm flipH="1">
            <a:off x="5910293" y="1895412"/>
            <a:ext cx="3003592" cy="50048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 sz="2000" dirty="0"/>
              <a:t>Das Färben von Eiern</a:t>
            </a:r>
            <a:endParaRPr sz="2000" dirty="0"/>
          </a:p>
        </p:txBody>
      </p:sp>
      <p:grpSp>
        <p:nvGrpSpPr>
          <p:cNvPr id="2250" name="Google Shape;2250;p49"/>
          <p:cNvGrpSpPr/>
          <p:nvPr/>
        </p:nvGrpSpPr>
        <p:grpSpPr>
          <a:xfrm>
            <a:off x="1490828" y="1126399"/>
            <a:ext cx="638426" cy="728324"/>
            <a:chOff x="1586663" y="2476225"/>
            <a:chExt cx="638426" cy="728324"/>
          </a:xfrm>
        </p:grpSpPr>
        <p:sp>
          <p:nvSpPr>
            <p:cNvPr id="2251" name="Google Shape;2251;p49"/>
            <p:cNvSpPr/>
            <p:nvPr/>
          </p:nvSpPr>
          <p:spPr>
            <a:xfrm>
              <a:off x="1597192" y="2476821"/>
              <a:ext cx="627698" cy="727728"/>
            </a:xfrm>
            <a:custGeom>
              <a:avLst/>
              <a:gdLst/>
              <a:ahLst/>
              <a:cxnLst/>
              <a:rect l="l" t="t" r="r" b="b"/>
              <a:pathLst>
                <a:path w="6319" h="7326" extrusionOk="0">
                  <a:moveTo>
                    <a:pt x="2973" y="1"/>
                  </a:moveTo>
                  <a:cubicBezTo>
                    <a:pt x="2879" y="1"/>
                    <a:pt x="2784" y="6"/>
                    <a:pt x="2689" y="17"/>
                  </a:cubicBezTo>
                  <a:cubicBezTo>
                    <a:pt x="2003" y="95"/>
                    <a:pt x="1404" y="452"/>
                    <a:pt x="956" y="984"/>
                  </a:cubicBezTo>
                  <a:cubicBezTo>
                    <a:pt x="946" y="977"/>
                    <a:pt x="932" y="973"/>
                    <a:pt x="920" y="973"/>
                  </a:cubicBezTo>
                  <a:cubicBezTo>
                    <a:pt x="880" y="973"/>
                    <a:pt x="849" y="1005"/>
                    <a:pt x="849" y="1044"/>
                  </a:cubicBezTo>
                  <a:lnTo>
                    <a:pt x="849" y="1117"/>
                  </a:lnTo>
                  <a:cubicBezTo>
                    <a:pt x="289" y="1859"/>
                    <a:pt x="1" y="2897"/>
                    <a:pt x="128" y="4004"/>
                  </a:cubicBezTo>
                  <a:cubicBezTo>
                    <a:pt x="345" y="5902"/>
                    <a:pt x="1709" y="7326"/>
                    <a:pt x="3243" y="7326"/>
                  </a:cubicBezTo>
                  <a:cubicBezTo>
                    <a:pt x="3336" y="7326"/>
                    <a:pt x="3431" y="7320"/>
                    <a:pt x="3526" y="7310"/>
                  </a:cubicBezTo>
                  <a:cubicBezTo>
                    <a:pt x="5171" y="7121"/>
                    <a:pt x="6318" y="5335"/>
                    <a:pt x="6086" y="3322"/>
                  </a:cubicBezTo>
                  <a:cubicBezTo>
                    <a:pt x="5980" y="2402"/>
                    <a:pt x="5606" y="1593"/>
                    <a:pt x="5072" y="1004"/>
                  </a:cubicBezTo>
                  <a:cubicBezTo>
                    <a:pt x="5067" y="977"/>
                    <a:pt x="5047" y="956"/>
                    <a:pt x="5022" y="949"/>
                  </a:cubicBezTo>
                  <a:cubicBezTo>
                    <a:pt x="4462" y="356"/>
                    <a:pt x="3738" y="1"/>
                    <a:pt x="2973"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9"/>
            <p:cNvSpPr/>
            <p:nvPr/>
          </p:nvSpPr>
          <p:spPr>
            <a:xfrm>
              <a:off x="1586663" y="2476225"/>
              <a:ext cx="638426" cy="727728"/>
            </a:xfrm>
            <a:custGeom>
              <a:avLst/>
              <a:gdLst/>
              <a:ahLst/>
              <a:cxnLst/>
              <a:rect l="l" t="t" r="r" b="b"/>
              <a:pathLst>
                <a:path w="6427" h="7326" extrusionOk="0">
                  <a:moveTo>
                    <a:pt x="3076" y="0"/>
                  </a:moveTo>
                  <a:cubicBezTo>
                    <a:pt x="2982" y="0"/>
                    <a:pt x="2886" y="6"/>
                    <a:pt x="2791" y="17"/>
                  </a:cubicBezTo>
                  <a:cubicBezTo>
                    <a:pt x="1145" y="208"/>
                    <a:pt x="1" y="1995"/>
                    <a:pt x="235" y="4008"/>
                  </a:cubicBezTo>
                  <a:cubicBezTo>
                    <a:pt x="455" y="5905"/>
                    <a:pt x="1819" y="7325"/>
                    <a:pt x="3350" y="7325"/>
                  </a:cubicBezTo>
                  <a:cubicBezTo>
                    <a:pt x="3445" y="7325"/>
                    <a:pt x="3541" y="7320"/>
                    <a:pt x="3637" y="7309"/>
                  </a:cubicBezTo>
                  <a:cubicBezTo>
                    <a:pt x="5283" y="7118"/>
                    <a:pt x="6427" y="5330"/>
                    <a:pt x="6193" y="3317"/>
                  </a:cubicBezTo>
                  <a:cubicBezTo>
                    <a:pt x="5974" y="1421"/>
                    <a:pt x="4609" y="0"/>
                    <a:pt x="30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9"/>
            <p:cNvSpPr/>
            <p:nvPr/>
          </p:nvSpPr>
          <p:spPr>
            <a:xfrm>
              <a:off x="1742916" y="2527979"/>
              <a:ext cx="291747" cy="62780"/>
            </a:xfrm>
            <a:custGeom>
              <a:avLst/>
              <a:gdLst/>
              <a:ahLst/>
              <a:cxnLst/>
              <a:rect l="l" t="t" r="r" b="b"/>
              <a:pathLst>
                <a:path w="2937" h="632" extrusionOk="0">
                  <a:moveTo>
                    <a:pt x="2833" y="1"/>
                  </a:moveTo>
                  <a:cubicBezTo>
                    <a:pt x="2822" y="1"/>
                    <a:pt x="2811" y="3"/>
                    <a:pt x="2799" y="9"/>
                  </a:cubicBezTo>
                  <a:cubicBezTo>
                    <a:pt x="2785" y="16"/>
                    <a:pt x="1816" y="489"/>
                    <a:pt x="1023" y="489"/>
                  </a:cubicBezTo>
                  <a:cubicBezTo>
                    <a:pt x="664" y="489"/>
                    <a:pt x="342" y="393"/>
                    <a:pt x="159" y="113"/>
                  </a:cubicBezTo>
                  <a:cubicBezTo>
                    <a:pt x="144" y="88"/>
                    <a:pt x="123" y="77"/>
                    <a:pt x="101" y="77"/>
                  </a:cubicBezTo>
                  <a:cubicBezTo>
                    <a:pt x="50" y="77"/>
                    <a:pt x="0" y="134"/>
                    <a:pt x="41" y="191"/>
                  </a:cubicBezTo>
                  <a:cubicBezTo>
                    <a:pt x="257" y="520"/>
                    <a:pt x="626" y="632"/>
                    <a:pt x="1027" y="632"/>
                  </a:cubicBezTo>
                  <a:cubicBezTo>
                    <a:pt x="1847" y="632"/>
                    <a:pt x="2803" y="165"/>
                    <a:pt x="2863" y="136"/>
                  </a:cubicBezTo>
                  <a:cubicBezTo>
                    <a:pt x="2936" y="100"/>
                    <a:pt x="2899" y="1"/>
                    <a:pt x="283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9"/>
            <p:cNvSpPr/>
            <p:nvPr/>
          </p:nvSpPr>
          <p:spPr>
            <a:xfrm>
              <a:off x="1645171" y="2676981"/>
              <a:ext cx="515350" cy="134798"/>
            </a:xfrm>
            <a:custGeom>
              <a:avLst/>
              <a:gdLst/>
              <a:ahLst/>
              <a:cxnLst/>
              <a:rect l="l" t="t" r="r" b="b"/>
              <a:pathLst>
                <a:path w="5188" h="1357" extrusionOk="0">
                  <a:moveTo>
                    <a:pt x="91" y="1"/>
                  </a:moveTo>
                  <a:cubicBezTo>
                    <a:pt x="46" y="1"/>
                    <a:pt x="1" y="42"/>
                    <a:pt x="23" y="98"/>
                  </a:cubicBezTo>
                  <a:cubicBezTo>
                    <a:pt x="40" y="144"/>
                    <a:pt x="479" y="1200"/>
                    <a:pt x="2323" y="1344"/>
                  </a:cubicBezTo>
                  <a:cubicBezTo>
                    <a:pt x="2426" y="1354"/>
                    <a:pt x="2527" y="1356"/>
                    <a:pt x="2624" y="1356"/>
                  </a:cubicBezTo>
                  <a:cubicBezTo>
                    <a:pt x="4267" y="1356"/>
                    <a:pt x="5137" y="272"/>
                    <a:pt x="5145" y="260"/>
                  </a:cubicBezTo>
                  <a:cubicBezTo>
                    <a:pt x="5187" y="205"/>
                    <a:pt x="5140" y="145"/>
                    <a:pt x="5088" y="145"/>
                  </a:cubicBezTo>
                  <a:cubicBezTo>
                    <a:pt x="5069" y="145"/>
                    <a:pt x="5049" y="153"/>
                    <a:pt x="5033" y="173"/>
                  </a:cubicBezTo>
                  <a:cubicBezTo>
                    <a:pt x="5026" y="183"/>
                    <a:pt x="4196" y="1215"/>
                    <a:pt x="2623" y="1215"/>
                  </a:cubicBezTo>
                  <a:cubicBezTo>
                    <a:pt x="2529" y="1215"/>
                    <a:pt x="2433" y="1212"/>
                    <a:pt x="2334" y="1204"/>
                  </a:cubicBezTo>
                  <a:cubicBezTo>
                    <a:pt x="584" y="1066"/>
                    <a:pt x="159" y="57"/>
                    <a:pt x="155" y="46"/>
                  </a:cubicBezTo>
                  <a:cubicBezTo>
                    <a:pt x="143" y="14"/>
                    <a:pt x="117" y="1"/>
                    <a:pt x="9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9"/>
            <p:cNvSpPr/>
            <p:nvPr/>
          </p:nvSpPr>
          <p:spPr>
            <a:xfrm>
              <a:off x="1647257" y="2952239"/>
              <a:ext cx="521012" cy="88011"/>
            </a:xfrm>
            <a:custGeom>
              <a:avLst/>
              <a:gdLst/>
              <a:ahLst/>
              <a:cxnLst/>
              <a:rect l="l" t="t" r="r" b="b"/>
              <a:pathLst>
                <a:path w="5245" h="886" extrusionOk="0">
                  <a:moveTo>
                    <a:pt x="5141" y="1"/>
                  </a:moveTo>
                  <a:cubicBezTo>
                    <a:pt x="5127" y="1"/>
                    <a:pt x="5111" y="6"/>
                    <a:pt x="5096" y="18"/>
                  </a:cubicBezTo>
                  <a:cubicBezTo>
                    <a:pt x="5091" y="22"/>
                    <a:pt x="4587" y="427"/>
                    <a:pt x="3729" y="632"/>
                  </a:cubicBezTo>
                  <a:cubicBezTo>
                    <a:pt x="3450" y="698"/>
                    <a:pt x="3113" y="748"/>
                    <a:pt x="2726" y="748"/>
                  </a:cubicBezTo>
                  <a:cubicBezTo>
                    <a:pt x="2015" y="748"/>
                    <a:pt x="1136" y="581"/>
                    <a:pt x="146" y="44"/>
                  </a:cubicBezTo>
                  <a:cubicBezTo>
                    <a:pt x="132" y="35"/>
                    <a:pt x="119" y="31"/>
                    <a:pt x="106" y="31"/>
                  </a:cubicBezTo>
                  <a:cubicBezTo>
                    <a:pt x="41" y="31"/>
                    <a:pt x="1" y="133"/>
                    <a:pt x="79" y="168"/>
                  </a:cubicBezTo>
                  <a:cubicBezTo>
                    <a:pt x="1071" y="705"/>
                    <a:pt x="1962" y="886"/>
                    <a:pt x="2710" y="886"/>
                  </a:cubicBezTo>
                  <a:cubicBezTo>
                    <a:pt x="4234" y="886"/>
                    <a:pt x="5173" y="139"/>
                    <a:pt x="5186" y="128"/>
                  </a:cubicBezTo>
                  <a:cubicBezTo>
                    <a:pt x="5245" y="80"/>
                    <a:pt x="5199" y="1"/>
                    <a:pt x="51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9"/>
            <p:cNvSpPr/>
            <p:nvPr/>
          </p:nvSpPr>
          <p:spPr>
            <a:xfrm>
              <a:off x="1681527" y="2570991"/>
              <a:ext cx="420584" cy="158936"/>
            </a:xfrm>
            <a:custGeom>
              <a:avLst/>
              <a:gdLst/>
              <a:ahLst/>
              <a:cxnLst/>
              <a:rect l="l" t="t" r="r" b="b"/>
              <a:pathLst>
                <a:path w="4234" h="1600" extrusionOk="0">
                  <a:moveTo>
                    <a:pt x="4153" y="0"/>
                  </a:moveTo>
                  <a:cubicBezTo>
                    <a:pt x="4124" y="0"/>
                    <a:pt x="4095" y="17"/>
                    <a:pt x="4086" y="54"/>
                  </a:cubicBezTo>
                  <a:cubicBezTo>
                    <a:pt x="3977" y="578"/>
                    <a:pt x="3818" y="1048"/>
                    <a:pt x="3739" y="1081"/>
                  </a:cubicBezTo>
                  <a:cubicBezTo>
                    <a:pt x="3738" y="1081"/>
                    <a:pt x="3736" y="1081"/>
                    <a:pt x="3734" y="1081"/>
                  </a:cubicBezTo>
                  <a:cubicBezTo>
                    <a:pt x="3636" y="1081"/>
                    <a:pt x="3278" y="780"/>
                    <a:pt x="3104" y="633"/>
                  </a:cubicBezTo>
                  <a:cubicBezTo>
                    <a:pt x="2932" y="488"/>
                    <a:pt x="2830" y="405"/>
                    <a:pt x="2774" y="382"/>
                  </a:cubicBezTo>
                  <a:cubicBezTo>
                    <a:pt x="2762" y="377"/>
                    <a:pt x="2750" y="375"/>
                    <a:pt x="2738" y="375"/>
                  </a:cubicBezTo>
                  <a:cubicBezTo>
                    <a:pt x="2632" y="375"/>
                    <a:pt x="2502" y="550"/>
                    <a:pt x="2209" y="978"/>
                  </a:cubicBezTo>
                  <a:cubicBezTo>
                    <a:pt x="2086" y="1159"/>
                    <a:pt x="1921" y="1401"/>
                    <a:pt x="1855" y="1453"/>
                  </a:cubicBezTo>
                  <a:cubicBezTo>
                    <a:pt x="1781" y="1397"/>
                    <a:pt x="1610" y="1100"/>
                    <a:pt x="1504" y="919"/>
                  </a:cubicBezTo>
                  <a:cubicBezTo>
                    <a:pt x="1383" y="708"/>
                    <a:pt x="1277" y="525"/>
                    <a:pt x="1202" y="451"/>
                  </a:cubicBezTo>
                  <a:cubicBezTo>
                    <a:pt x="1171" y="420"/>
                    <a:pt x="1136" y="406"/>
                    <a:pt x="1098" y="406"/>
                  </a:cubicBezTo>
                  <a:cubicBezTo>
                    <a:pt x="979" y="406"/>
                    <a:pt x="832" y="544"/>
                    <a:pt x="678" y="688"/>
                  </a:cubicBezTo>
                  <a:cubicBezTo>
                    <a:pt x="573" y="788"/>
                    <a:pt x="402" y="951"/>
                    <a:pt x="326" y="951"/>
                  </a:cubicBezTo>
                  <a:cubicBezTo>
                    <a:pt x="321" y="951"/>
                    <a:pt x="316" y="950"/>
                    <a:pt x="312" y="949"/>
                  </a:cubicBezTo>
                  <a:cubicBezTo>
                    <a:pt x="210" y="911"/>
                    <a:pt x="142" y="477"/>
                    <a:pt x="142" y="96"/>
                  </a:cubicBezTo>
                  <a:cubicBezTo>
                    <a:pt x="142" y="48"/>
                    <a:pt x="107" y="25"/>
                    <a:pt x="71" y="25"/>
                  </a:cubicBezTo>
                  <a:cubicBezTo>
                    <a:pt x="36" y="25"/>
                    <a:pt x="0" y="48"/>
                    <a:pt x="0" y="96"/>
                  </a:cubicBezTo>
                  <a:cubicBezTo>
                    <a:pt x="0" y="304"/>
                    <a:pt x="19" y="990"/>
                    <a:pt x="262" y="1082"/>
                  </a:cubicBezTo>
                  <a:cubicBezTo>
                    <a:pt x="282" y="1090"/>
                    <a:pt x="301" y="1093"/>
                    <a:pt x="322" y="1093"/>
                  </a:cubicBezTo>
                  <a:cubicBezTo>
                    <a:pt x="456" y="1093"/>
                    <a:pt x="612" y="946"/>
                    <a:pt x="776" y="792"/>
                  </a:cubicBezTo>
                  <a:cubicBezTo>
                    <a:pt x="850" y="722"/>
                    <a:pt x="1036" y="548"/>
                    <a:pt x="1091" y="548"/>
                  </a:cubicBezTo>
                  <a:cubicBezTo>
                    <a:pt x="1096" y="548"/>
                    <a:pt x="1099" y="549"/>
                    <a:pt x="1102" y="552"/>
                  </a:cubicBezTo>
                  <a:cubicBezTo>
                    <a:pt x="1163" y="612"/>
                    <a:pt x="1274" y="804"/>
                    <a:pt x="1383" y="990"/>
                  </a:cubicBezTo>
                  <a:cubicBezTo>
                    <a:pt x="1634" y="1423"/>
                    <a:pt x="1746" y="1600"/>
                    <a:pt x="1856" y="1600"/>
                  </a:cubicBezTo>
                  <a:cubicBezTo>
                    <a:pt x="1944" y="1600"/>
                    <a:pt x="2035" y="1485"/>
                    <a:pt x="2326" y="1058"/>
                  </a:cubicBezTo>
                  <a:cubicBezTo>
                    <a:pt x="2460" y="862"/>
                    <a:pt x="2659" y="570"/>
                    <a:pt x="2737" y="521"/>
                  </a:cubicBezTo>
                  <a:cubicBezTo>
                    <a:pt x="2788" y="552"/>
                    <a:pt x="2907" y="652"/>
                    <a:pt x="3014" y="742"/>
                  </a:cubicBezTo>
                  <a:cubicBezTo>
                    <a:pt x="3356" y="1032"/>
                    <a:pt x="3597" y="1223"/>
                    <a:pt x="3740" y="1223"/>
                  </a:cubicBezTo>
                  <a:cubicBezTo>
                    <a:pt x="3747" y="1223"/>
                    <a:pt x="3753" y="1222"/>
                    <a:pt x="3760" y="1221"/>
                  </a:cubicBezTo>
                  <a:cubicBezTo>
                    <a:pt x="3967" y="1191"/>
                    <a:pt x="4139" y="496"/>
                    <a:pt x="4225" y="84"/>
                  </a:cubicBezTo>
                  <a:cubicBezTo>
                    <a:pt x="4233" y="31"/>
                    <a:pt x="4193" y="0"/>
                    <a:pt x="415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9"/>
            <p:cNvSpPr/>
            <p:nvPr/>
          </p:nvSpPr>
          <p:spPr>
            <a:xfrm>
              <a:off x="1629277" y="2767078"/>
              <a:ext cx="558561" cy="194498"/>
            </a:xfrm>
            <a:custGeom>
              <a:avLst/>
              <a:gdLst/>
              <a:ahLst/>
              <a:cxnLst/>
              <a:rect l="l" t="t" r="r" b="b"/>
              <a:pathLst>
                <a:path w="5623" h="1958" extrusionOk="0">
                  <a:moveTo>
                    <a:pt x="5542" y="0"/>
                  </a:moveTo>
                  <a:cubicBezTo>
                    <a:pt x="5513" y="0"/>
                    <a:pt x="5484" y="17"/>
                    <a:pt x="5475" y="54"/>
                  </a:cubicBezTo>
                  <a:cubicBezTo>
                    <a:pt x="5388" y="477"/>
                    <a:pt x="5253" y="1111"/>
                    <a:pt x="5199" y="1313"/>
                  </a:cubicBezTo>
                  <a:cubicBezTo>
                    <a:pt x="5118" y="1250"/>
                    <a:pt x="4967" y="1082"/>
                    <a:pt x="4860" y="963"/>
                  </a:cubicBezTo>
                  <a:cubicBezTo>
                    <a:pt x="4588" y="661"/>
                    <a:pt x="4493" y="564"/>
                    <a:pt x="4416" y="564"/>
                  </a:cubicBezTo>
                  <a:cubicBezTo>
                    <a:pt x="4408" y="564"/>
                    <a:pt x="4400" y="565"/>
                    <a:pt x="4392" y="567"/>
                  </a:cubicBezTo>
                  <a:cubicBezTo>
                    <a:pt x="4322" y="584"/>
                    <a:pt x="4281" y="667"/>
                    <a:pt x="4134" y="1019"/>
                  </a:cubicBezTo>
                  <a:cubicBezTo>
                    <a:pt x="4015" y="1301"/>
                    <a:pt x="3819" y="1773"/>
                    <a:pt x="3685" y="1811"/>
                  </a:cubicBezTo>
                  <a:cubicBezTo>
                    <a:pt x="3680" y="1813"/>
                    <a:pt x="3674" y="1814"/>
                    <a:pt x="3667" y="1814"/>
                  </a:cubicBezTo>
                  <a:cubicBezTo>
                    <a:pt x="3541" y="1814"/>
                    <a:pt x="3309" y="1463"/>
                    <a:pt x="3184" y="1271"/>
                  </a:cubicBezTo>
                  <a:cubicBezTo>
                    <a:pt x="3053" y="1072"/>
                    <a:pt x="2987" y="975"/>
                    <a:pt x="2922" y="949"/>
                  </a:cubicBezTo>
                  <a:cubicBezTo>
                    <a:pt x="2908" y="944"/>
                    <a:pt x="2894" y="941"/>
                    <a:pt x="2881" y="941"/>
                  </a:cubicBezTo>
                  <a:cubicBezTo>
                    <a:pt x="2787" y="941"/>
                    <a:pt x="2720" y="1076"/>
                    <a:pt x="2625" y="1271"/>
                  </a:cubicBezTo>
                  <a:cubicBezTo>
                    <a:pt x="2534" y="1456"/>
                    <a:pt x="2398" y="1733"/>
                    <a:pt x="2284" y="1733"/>
                  </a:cubicBezTo>
                  <a:cubicBezTo>
                    <a:pt x="2278" y="1733"/>
                    <a:pt x="2272" y="1732"/>
                    <a:pt x="2266" y="1730"/>
                  </a:cubicBezTo>
                  <a:cubicBezTo>
                    <a:pt x="2119" y="1691"/>
                    <a:pt x="1929" y="1338"/>
                    <a:pt x="1700" y="685"/>
                  </a:cubicBezTo>
                  <a:cubicBezTo>
                    <a:pt x="1683" y="638"/>
                    <a:pt x="1671" y="602"/>
                    <a:pt x="1663" y="583"/>
                  </a:cubicBezTo>
                  <a:cubicBezTo>
                    <a:pt x="1652" y="555"/>
                    <a:pt x="1628" y="533"/>
                    <a:pt x="1600" y="527"/>
                  </a:cubicBezTo>
                  <a:cubicBezTo>
                    <a:pt x="1592" y="525"/>
                    <a:pt x="1583" y="524"/>
                    <a:pt x="1574" y="524"/>
                  </a:cubicBezTo>
                  <a:cubicBezTo>
                    <a:pt x="1492" y="524"/>
                    <a:pt x="1373" y="615"/>
                    <a:pt x="1101" y="840"/>
                  </a:cubicBezTo>
                  <a:cubicBezTo>
                    <a:pt x="909" y="1000"/>
                    <a:pt x="613" y="1242"/>
                    <a:pt x="516" y="1242"/>
                  </a:cubicBezTo>
                  <a:cubicBezTo>
                    <a:pt x="417" y="1242"/>
                    <a:pt x="248" y="789"/>
                    <a:pt x="152" y="273"/>
                  </a:cubicBezTo>
                  <a:cubicBezTo>
                    <a:pt x="146" y="230"/>
                    <a:pt x="115" y="211"/>
                    <a:pt x="84" y="211"/>
                  </a:cubicBezTo>
                  <a:cubicBezTo>
                    <a:pt x="43" y="211"/>
                    <a:pt x="1" y="244"/>
                    <a:pt x="13" y="298"/>
                  </a:cubicBezTo>
                  <a:cubicBezTo>
                    <a:pt x="73" y="624"/>
                    <a:pt x="243" y="1384"/>
                    <a:pt x="516" y="1384"/>
                  </a:cubicBezTo>
                  <a:cubicBezTo>
                    <a:pt x="656" y="1384"/>
                    <a:pt x="874" y="1213"/>
                    <a:pt x="1192" y="949"/>
                  </a:cubicBezTo>
                  <a:cubicBezTo>
                    <a:pt x="1312" y="850"/>
                    <a:pt x="1472" y="718"/>
                    <a:pt x="1546" y="678"/>
                  </a:cubicBezTo>
                  <a:cubicBezTo>
                    <a:pt x="1552" y="694"/>
                    <a:pt x="1558" y="713"/>
                    <a:pt x="1566" y="733"/>
                  </a:cubicBezTo>
                  <a:cubicBezTo>
                    <a:pt x="1748" y="1255"/>
                    <a:pt x="1970" y="1798"/>
                    <a:pt x="2228" y="1869"/>
                  </a:cubicBezTo>
                  <a:cubicBezTo>
                    <a:pt x="2248" y="1874"/>
                    <a:pt x="2266" y="1877"/>
                    <a:pt x="2285" y="1877"/>
                  </a:cubicBezTo>
                  <a:cubicBezTo>
                    <a:pt x="2487" y="1877"/>
                    <a:pt x="2633" y="1578"/>
                    <a:pt x="2752" y="1334"/>
                  </a:cubicBezTo>
                  <a:cubicBezTo>
                    <a:pt x="2794" y="1249"/>
                    <a:pt x="2850" y="1135"/>
                    <a:pt x="2883" y="1095"/>
                  </a:cubicBezTo>
                  <a:cubicBezTo>
                    <a:pt x="2926" y="1136"/>
                    <a:pt x="3002" y="1254"/>
                    <a:pt x="3066" y="1350"/>
                  </a:cubicBezTo>
                  <a:cubicBezTo>
                    <a:pt x="3252" y="1636"/>
                    <a:pt x="3463" y="1957"/>
                    <a:pt x="3671" y="1957"/>
                  </a:cubicBezTo>
                  <a:cubicBezTo>
                    <a:pt x="3689" y="1957"/>
                    <a:pt x="3708" y="1953"/>
                    <a:pt x="3727" y="1948"/>
                  </a:cubicBezTo>
                  <a:cubicBezTo>
                    <a:pt x="3909" y="1893"/>
                    <a:pt x="4072" y="1536"/>
                    <a:pt x="4265" y="1074"/>
                  </a:cubicBezTo>
                  <a:cubicBezTo>
                    <a:pt x="4322" y="940"/>
                    <a:pt x="4388" y="779"/>
                    <a:pt x="4427" y="718"/>
                  </a:cubicBezTo>
                  <a:cubicBezTo>
                    <a:pt x="4495" y="770"/>
                    <a:pt x="4650" y="941"/>
                    <a:pt x="4756" y="1059"/>
                  </a:cubicBezTo>
                  <a:cubicBezTo>
                    <a:pt x="5044" y="1378"/>
                    <a:pt x="5147" y="1477"/>
                    <a:pt x="5228" y="1477"/>
                  </a:cubicBezTo>
                  <a:cubicBezTo>
                    <a:pt x="5234" y="1477"/>
                    <a:pt x="5240" y="1477"/>
                    <a:pt x="5245" y="1476"/>
                  </a:cubicBezTo>
                  <a:cubicBezTo>
                    <a:pt x="5276" y="1471"/>
                    <a:pt x="5303" y="1449"/>
                    <a:pt x="5314" y="1420"/>
                  </a:cubicBezTo>
                  <a:cubicBezTo>
                    <a:pt x="5368" y="1282"/>
                    <a:pt x="5589" y="205"/>
                    <a:pt x="5614" y="83"/>
                  </a:cubicBezTo>
                  <a:cubicBezTo>
                    <a:pt x="5623" y="31"/>
                    <a:pt x="5582" y="0"/>
                    <a:pt x="554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9"/>
            <p:cNvSpPr/>
            <p:nvPr/>
          </p:nvSpPr>
          <p:spPr>
            <a:xfrm>
              <a:off x="1719473" y="3013727"/>
              <a:ext cx="426743" cy="146320"/>
            </a:xfrm>
            <a:custGeom>
              <a:avLst/>
              <a:gdLst/>
              <a:ahLst/>
              <a:cxnLst/>
              <a:rect l="l" t="t" r="r" b="b"/>
              <a:pathLst>
                <a:path w="4296" h="1473" extrusionOk="0">
                  <a:moveTo>
                    <a:pt x="4204" y="1"/>
                  </a:moveTo>
                  <a:cubicBezTo>
                    <a:pt x="4177" y="1"/>
                    <a:pt x="4151" y="15"/>
                    <a:pt x="4139" y="49"/>
                  </a:cubicBezTo>
                  <a:cubicBezTo>
                    <a:pt x="3964" y="498"/>
                    <a:pt x="3700" y="990"/>
                    <a:pt x="3575" y="1005"/>
                  </a:cubicBezTo>
                  <a:lnTo>
                    <a:pt x="3569" y="1005"/>
                  </a:lnTo>
                  <a:cubicBezTo>
                    <a:pt x="3439" y="1005"/>
                    <a:pt x="3234" y="647"/>
                    <a:pt x="3136" y="399"/>
                  </a:cubicBezTo>
                  <a:cubicBezTo>
                    <a:pt x="3125" y="373"/>
                    <a:pt x="3099" y="355"/>
                    <a:pt x="3071" y="355"/>
                  </a:cubicBezTo>
                  <a:cubicBezTo>
                    <a:pt x="3069" y="355"/>
                    <a:pt x="3067" y="355"/>
                    <a:pt x="3065" y="355"/>
                  </a:cubicBezTo>
                  <a:cubicBezTo>
                    <a:pt x="3040" y="355"/>
                    <a:pt x="3016" y="370"/>
                    <a:pt x="3005" y="395"/>
                  </a:cubicBezTo>
                  <a:cubicBezTo>
                    <a:pt x="2844" y="737"/>
                    <a:pt x="2510" y="1294"/>
                    <a:pt x="2300" y="1330"/>
                  </a:cubicBezTo>
                  <a:cubicBezTo>
                    <a:pt x="2293" y="1331"/>
                    <a:pt x="2285" y="1331"/>
                    <a:pt x="2278" y="1331"/>
                  </a:cubicBezTo>
                  <a:cubicBezTo>
                    <a:pt x="2098" y="1331"/>
                    <a:pt x="1881" y="996"/>
                    <a:pt x="1736" y="770"/>
                  </a:cubicBezTo>
                  <a:cubicBezTo>
                    <a:pt x="1665" y="659"/>
                    <a:pt x="1602" y="562"/>
                    <a:pt x="1550" y="510"/>
                  </a:cubicBezTo>
                  <a:cubicBezTo>
                    <a:pt x="1529" y="486"/>
                    <a:pt x="1499" y="473"/>
                    <a:pt x="1467" y="473"/>
                  </a:cubicBezTo>
                  <a:cubicBezTo>
                    <a:pt x="1459" y="473"/>
                    <a:pt x="1450" y="473"/>
                    <a:pt x="1442" y="475"/>
                  </a:cubicBezTo>
                  <a:cubicBezTo>
                    <a:pt x="1351" y="497"/>
                    <a:pt x="1312" y="623"/>
                    <a:pt x="1248" y="831"/>
                  </a:cubicBezTo>
                  <a:cubicBezTo>
                    <a:pt x="1185" y="1030"/>
                    <a:pt x="1093" y="1328"/>
                    <a:pt x="971" y="1328"/>
                  </a:cubicBezTo>
                  <a:lnTo>
                    <a:pt x="966" y="1328"/>
                  </a:lnTo>
                  <a:cubicBezTo>
                    <a:pt x="756" y="1311"/>
                    <a:pt x="358" y="760"/>
                    <a:pt x="156" y="417"/>
                  </a:cubicBezTo>
                  <a:cubicBezTo>
                    <a:pt x="141" y="391"/>
                    <a:pt x="119" y="381"/>
                    <a:pt x="97" y="381"/>
                  </a:cubicBezTo>
                  <a:cubicBezTo>
                    <a:pt x="48" y="381"/>
                    <a:pt x="1" y="433"/>
                    <a:pt x="33" y="489"/>
                  </a:cubicBezTo>
                  <a:cubicBezTo>
                    <a:pt x="90" y="586"/>
                    <a:pt x="604" y="1441"/>
                    <a:pt x="954" y="1470"/>
                  </a:cubicBezTo>
                  <a:cubicBezTo>
                    <a:pt x="961" y="1471"/>
                    <a:pt x="967" y="1471"/>
                    <a:pt x="974" y="1471"/>
                  </a:cubicBezTo>
                  <a:cubicBezTo>
                    <a:pt x="1200" y="1471"/>
                    <a:pt x="1300" y="1140"/>
                    <a:pt x="1383" y="874"/>
                  </a:cubicBezTo>
                  <a:cubicBezTo>
                    <a:pt x="1408" y="790"/>
                    <a:pt x="1443" y="681"/>
                    <a:pt x="1470" y="632"/>
                  </a:cubicBezTo>
                  <a:cubicBezTo>
                    <a:pt x="1522" y="701"/>
                    <a:pt x="1571" y="772"/>
                    <a:pt x="1617" y="847"/>
                  </a:cubicBezTo>
                  <a:cubicBezTo>
                    <a:pt x="1797" y="1128"/>
                    <a:pt x="2019" y="1473"/>
                    <a:pt x="2276" y="1473"/>
                  </a:cubicBezTo>
                  <a:cubicBezTo>
                    <a:pt x="2292" y="1473"/>
                    <a:pt x="2308" y="1473"/>
                    <a:pt x="2324" y="1470"/>
                  </a:cubicBezTo>
                  <a:cubicBezTo>
                    <a:pt x="2605" y="1423"/>
                    <a:pt x="2926" y="866"/>
                    <a:pt x="3066" y="593"/>
                  </a:cubicBezTo>
                  <a:cubicBezTo>
                    <a:pt x="3166" y="804"/>
                    <a:pt x="3360" y="1146"/>
                    <a:pt x="3571" y="1146"/>
                  </a:cubicBezTo>
                  <a:cubicBezTo>
                    <a:pt x="3578" y="1146"/>
                    <a:pt x="3585" y="1146"/>
                    <a:pt x="3591" y="1145"/>
                  </a:cubicBezTo>
                  <a:cubicBezTo>
                    <a:pt x="3857" y="1116"/>
                    <a:pt x="4180" y="338"/>
                    <a:pt x="4272" y="100"/>
                  </a:cubicBezTo>
                  <a:cubicBezTo>
                    <a:pt x="4296" y="43"/>
                    <a:pt x="4249" y="1"/>
                    <a:pt x="420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9" name="Google Shape;2259;p49"/>
          <p:cNvGrpSpPr/>
          <p:nvPr/>
        </p:nvGrpSpPr>
        <p:grpSpPr>
          <a:xfrm>
            <a:off x="4368321" y="1215951"/>
            <a:ext cx="638426" cy="728324"/>
            <a:chOff x="1586663" y="2476225"/>
            <a:chExt cx="638426" cy="728324"/>
          </a:xfrm>
        </p:grpSpPr>
        <p:sp>
          <p:nvSpPr>
            <p:cNvPr id="2260" name="Google Shape;2260;p49"/>
            <p:cNvSpPr/>
            <p:nvPr/>
          </p:nvSpPr>
          <p:spPr>
            <a:xfrm>
              <a:off x="1597192" y="2476821"/>
              <a:ext cx="627698" cy="727728"/>
            </a:xfrm>
            <a:custGeom>
              <a:avLst/>
              <a:gdLst/>
              <a:ahLst/>
              <a:cxnLst/>
              <a:rect l="l" t="t" r="r" b="b"/>
              <a:pathLst>
                <a:path w="6319" h="7326" extrusionOk="0">
                  <a:moveTo>
                    <a:pt x="2973" y="1"/>
                  </a:moveTo>
                  <a:cubicBezTo>
                    <a:pt x="2879" y="1"/>
                    <a:pt x="2784" y="6"/>
                    <a:pt x="2689" y="17"/>
                  </a:cubicBezTo>
                  <a:cubicBezTo>
                    <a:pt x="2003" y="95"/>
                    <a:pt x="1404" y="452"/>
                    <a:pt x="956" y="984"/>
                  </a:cubicBezTo>
                  <a:cubicBezTo>
                    <a:pt x="946" y="977"/>
                    <a:pt x="932" y="973"/>
                    <a:pt x="920" y="973"/>
                  </a:cubicBezTo>
                  <a:cubicBezTo>
                    <a:pt x="880" y="973"/>
                    <a:pt x="849" y="1005"/>
                    <a:pt x="849" y="1044"/>
                  </a:cubicBezTo>
                  <a:lnTo>
                    <a:pt x="849" y="1117"/>
                  </a:lnTo>
                  <a:cubicBezTo>
                    <a:pt x="289" y="1859"/>
                    <a:pt x="1" y="2897"/>
                    <a:pt x="128" y="4004"/>
                  </a:cubicBezTo>
                  <a:cubicBezTo>
                    <a:pt x="345" y="5902"/>
                    <a:pt x="1709" y="7326"/>
                    <a:pt x="3243" y="7326"/>
                  </a:cubicBezTo>
                  <a:cubicBezTo>
                    <a:pt x="3336" y="7326"/>
                    <a:pt x="3431" y="7320"/>
                    <a:pt x="3526" y="7310"/>
                  </a:cubicBezTo>
                  <a:cubicBezTo>
                    <a:pt x="5171" y="7121"/>
                    <a:pt x="6318" y="5335"/>
                    <a:pt x="6086" y="3322"/>
                  </a:cubicBezTo>
                  <a:cubicBezTo>
                    <a:pt x="5980" y="2402"/>
                    <a:pt x="5606" y="1593"/>
                    <a:pt x="5072" y="1004"/>
                  </a:cubicBezTo>
                  <a:cubicBezTo>
                    <a:pt x="5067" y="977"/>
                    <a:pt x="5047" y="956"/>
                    <a:pt x="5022" y="949"/>
                  </a:cubicBezTo>
                  <a:cubicBezTo>
                    <a:pt x="4462" y="356"/>
                    <a:pt x="3738" y="1"/>
                    <a:pt x="2973"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9"/>
            <p:cNvSpPr/>
            <p:nvPr/>
          </p:nvSpPr>
          <p:spPr>
            <a:xfrm>
              <a:off x="1586663" y="2476225"/>
              <a:ext cx="638426" cy="727728"/>
            </a:xfrm>
            <a:custGeom>
              <a:avLst/>
              <a:gdLst/>
              <a:ahLst/>
              <a:cxnLst/>
              <a:rect l="l" t="t" r="r" b="b"/>
              <a:pathLst>
                <a:path w="6427" h="7326" extrusionOk="0">
                  <a:moveTo>
                    <a:pt x="3076" y="0"/>
                  </a:moveTo>
                  <a:cubicBezTo>
                    <a:pt x="2982" y="0"/>
                    <a:pt x="2886" y="6"/>
                    <a:pt x="2791" y="17"/>
                  </a:cubicBezTo>
                  <a:cubicBezTo>
                    <a:pt x="1145" y="208"/>
                    <a:pt x="1" y="1995"/>
                    <a:pt x="235" y="4008"/>
                  </a:cubicBezTo>
                  <a:cubicBezTo>
                    <a:pt x="455" y="5905"/>
                    <a:pt x="1819" y="7325"/>
                    <a:pt x="3350" y="7325"/>
                  </a:cubicBezTo>
                  <a:cubicBezTo>
                    <a:pt x="3445" y="7325"/>
                    <a:pt x="3541" y="7320"/>
                    <a:pt x="3637" y="7309"/>
                  </a:cubicBezTo>
                  <a:cubicBezTo>
                    <a:pt x="5283" y="7118"/>
                    <a:pt x="6427" y="5330"/>
                    <a:pt x="6193" y="3317"/>
                  </a:cubicBezTo>
                  <a:cubicBezTo>
                    <a:pt x="5974" y="1421"/>
                    <a:pt x="4609" y="0"/>
                    <a:pt x="30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9"/>
            <p:cNvSpPr/>
            <p:nvPr/>
          </p:nvSpPr>
          <p:spPr>
            <a:xfrm>
              <a:off x="1742916" y="2527979"/>
              <a:ext cx="291747" cy="62780"/>
            </a:xfrm>
            <a:custGeom>
              <a:avLst/>
              <a:gdLst/>
              <a:ahLst/>
              <a:cxnLst/>
              <a:rect l="l" t="t" r="r" b="b"/>
              <a:pathLst>
                <a:path w="2937" h="632" extrusionOk="0">
                  <a:moveTo>
                    <a:pt x="2833" y="1"/>
                  </a:moveTo>
                  <a:cubicBezTo>
                    <a:pt x="2822" y="1"/>
                    <a:pt x="2811" y="3"/>
                    <a:pt x="2799" y="9"/>
                  </a:cubicBezTo>
                  <a:cubicBezTo>
                    <a:pt x="2785" y="16"/>
                    <a:pt x="1816" y="489"/>
                    <a:pt x="1023" y="489"/>
                  </a:cubicBezTo>
                  <a:cubicBezTo>
                    <a:pt x="664" y="489"/>
                    <a:pt x="342" y="393"/>
                    <a:pt x="159" y="113"/>
                  </a:cubicBezTo>
                  <a:cubicBezTo>
                    <a:pt x="144" y="88"/>
                    <a:pt x="123" y="77"/>
                    <a:pt x="101" y="77"/>
                  </a:cubicBezTo>
                  <a:cubicBezTo>
                    <a:pt x="50" y="77"/>
                    <a:pt x="0" y="134"/>
                    <a:pt x="41" y="191"/>
                  </a:cubicBezTo>
                  <a:cubicBezTo>
                    <a:pt x="257" y="520"/>
                    <a:pt x="626" y="632"/>
                    <a:pt x="1027" y="632"/>
                  </a:cubicBezTo>
                  <a:cubicBezTo>
                    <a:pt x="1847" y="632"/>
                    <a:pt x="2803" y="165"/>
                    <a:pt x="2863" y="136"/>
                  </a:cubicBezTo>
                  <a:cubicBezTo>
                    <a:pt x="2936" y="100"/>
                    <a:pt x="2899" y="1"/>
                    <a:pt x="283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9"/>
            <p:cNvSpPr/>
            <p:nvPr/>
          </p:nvSpPr>
          <p:spPr>
            <a:xfrm>
              <a:off x="1645171" y="2676981"/>
              <a:ext cx="515350" cy="134798"/>
            </a:xfrm>
            <a:custGeom>
              <a:avLst/>
              <a:gdLst/>
              <a:ahLst/>
              <a:cxnLst/>
              <a:rect l="l" t="t" r="r" b="b"/>
              <a:pathLst>
                <a:path w="5188" h="1357" extrusionOk="0">
                  <a:moveTo>
                    <a:pt x="91" y="1"/>
                  </a:moveTo>
                  <a:cubicBezTo>
                    <a:pt x="46" y="1"/>
                    <a:pt x="1" y="42"/>
                    <a:pt x="23" y="98"/>
                  </a:cubicBezTo>
                  <a:cubicBezTo>
                    <a:pt x="40" y="144"/>
                    <a:pt x="479" y="1200"/>
                    <a:pt x="2323" y="1344"/>
                  </a:cubicBezTo>
                  <a:cubicBezTo>
                    <a:pt x="2426" y="1354"/>
                    <a:pt x="2527" y="1356"/>
                    <a:pt x="2624" y="1356"/>
                  </a:cubicBezTo>
                  <a:cubicBezTo>
                    <a:pt x="4267" y="1356"/>
                    <a:pt x="5137" y="272"/>
                    <a:pt x="5145" y="260"/>
                  </a:cubicBezTo>
                  <a:cubicBezTo>
                    <a:pt x="5187" y="205"/>
                    <a:pt x="5140" y="145"/>
                    <a:pt x="5088" y="145"/>
                  </a:cubicBezTo>
                  <a:cubicBezTo>
                    <a:pt x="5069" y="145"/>
                    <a:pt x="5049" y="153"/>
                    <a:pt x="5033" y="173"/>
                  </a:cubicBezTo>
                  <a:cubicBezTo>
                    <a:pt x="5026" y="183"/>
                    <a:pt x="4196" y="1215"/>
                    <a:pt x="2623" y="1215"/>
                  </a:cubicBezTo>
                  <a:cubicBezTo>
                    <a:pt x="2529" y="1215"/>
                    <a:pt x="2433" y="1212"/>
                    <a:pt x="2334" y="1204"/>
                  </a:cubicBezTo>
                  <a:cubicBezTo>
                    <a:pt x="584" y="1066"/>
                    <a:pt x="159" y="57"/>
                    <a:pt x="155" y="46"/>
                  </a:cubicBezTo>
                  <a:cubicBezTo>
                    <a:pt x="143" y="14"/>
                    <a:pt x="117" y="1"/>
                    <a:pt x="9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9"/>
            <p:cNvSpPr/>
            <p:nvPr/>
          </p:nvSpPr>
          <p:spPr>
            <a:xfrm>
              <a:off x="1647257" y="2952239"/>
              <a:ext cx="521012" cy="88011"/>
            </a:xfrm>
            <a:custGeom>
              <a:avLst/>
              <a:gdLst/>
              <a:ahLst/>
              <a:cxnLst/>
              <a:rect l="l" t="t" r="r" b="b"/>
              <a:pathLst>
                <a:path w="5245" h="886" extrusionOk="0">
                  <a:moveTo>
                    <a:pt x="5141" y="1"/>
                  </a:moveTo>
                  <a:cubicBezTo>
                    <a:pt x="5127" y="1"/>
                    <a:pt x="5111" y="6"/>
                    <a:pt x="5096" y="18"/>
                  </a:cubicBezTo>
                  <a:cubicBezTo>
                    <a:pt x="5091" y="22"/>
                    <a:pt x="4587" y="427"/>
                    <a:pt x="3729" y="632"/>
                  </a:cubicBezTo>
                  <a:cubicBezTo>
                    <a:pt x="3450" y="698"/>
                    <a:pt x="3113" y="748"/>
                    <a:pt x="2726" y="748"/>
                  </a:cubicBezTo>
                  <a:cubicBezTo>
                    <a:pt x="2015" y="748"/>
                    <a:pt x="1136" y="581"/>
                    <a:pt x="146" y="44"/>
                  </a:cubicBezTo>
                  <a:cubicBezTo>
                    <a:pt x="132" y="35"/>
                    <a:pt x="119" y="31"/>
                    <a:pt x="106" y="31"/>
                  </a:cubicBezTo>
                  <a:cubicBezTo>
                    <a:pt x="41" y="31"/>
                    <a:pt x="1" y="133"/>
                    <a:pt x="79" y="168"/>
                  </a:cubicBezTo>
                  <a:cubicBezTo>
                    <a:pt x="1071" y="705"/>
                    <a:pt x="1962" y="886"/>
                    <a:pt x="2710" y="886"/>
                  </a:cubicBezTo>
                  <a:cubicBezTo>
                    <a:pt x="4234" y="886"/>
                    <a:pt x="5173" y="139"/>
                    <a:pt x="5186" y="128"/>
                  </a:cubicBezTo>
                  <a:cubicBezTo>
                    <a:pt x="5245" y="80"/>
                    <a:pt x="5199" y="1"/>
                    <a:pt x="51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9"/>
            <p:cNvSpPr/>
            <p:nvPr/>
          </p:nvSpPr>
          <p:spPr>
            <a:xfrm>
              <a:off x="1681527" y="2570991"/>
              <a:ext cx="420584" cy="158936"/>
            </a:xfrm>
            <a:custGeom>
              <a:avLst/>
              <a:gdLst/>
              <a:ahLst/>
              <a:cxnLst/>
              <a:rect l="l" t="t" r="r" b="b"/>
              <a:pathLst>
                <a:path w="4234" h="1600" extrusionOk="0">
                  <a:moveTo>
                    <a:pt x="4153" y="0"/>
                  </a:moveTo>
                  <a:cubicBezTo>
                    <a:pt x="4124" y="0"/>
                    <a:pt x="4095" y="17"/>
                    <a:pt x="4086" y="54"/>
                  </a:cubicBezTo>
                  <a:cubicBezTo>
                    <a:pt x="3977" y="578"/>
                    <a:pt x="3818" y="1048"/>
                    <a:pt x="3739" y="1081"/>
                  </a:cubicBezTo>
                  <a:cubicBezTo>
                    <a:pt x="3738" y="1081"/>
                    <a:pt x="3736" y="1081"/>
                    <a:pt x="3734" y="1081"/>
                  </a:cubicBezTo>
                  <a:cubicBezTo>
                    <a:pt x="3636" y="1081"/>
                    <a:pt x="3278" y="780"/>
                    <a:pt x="3104" y="633"/>
                  </a:cubicBezTo>
                  <a:cubicBezTo>
                    <a:pt x="2932" y="488"/>
                    <a:pt x="2830" y="405"/>
                    <a:pt x="2774" y="382"/>
                  </a:cubicBezTo>
                  <a:cubicBezTo>
                    <a:pt x="2762" y="377"/>
                    <a:pt x="2750" y="375"/>
                    <a:pt x="2738" y="375"/>
                  </a:cubicBezTo>
                  <a:cubicBezTo>
                    <a:pt x="2632" y="375"/>
                    <a:pt x="2502" y="550"/>
                    <a:pt x="2209" y="978"/>
                  </a:cubicBezTo>
                  <a:cubicBezTo>
                    <a:pt x="2086" y="1159"/>
                    <a:pt x="1921" y="1401"/>
                    <a:pt x="1855" y="1453"/>
                  </a:cubicBezTo>
                  <a:cubicBezTo>
                    <a:pt x="1781" y="1397"/>
                    <a:pt x="1610" y="1100"/>
                    <a:pt x="1504" y="919"/>
                  </a:cubicBezTo>
                  <a:cubicBezTo>
                    <a:pt x="1383" y="708"/>
                    <a:pt x="1277" y="525"/>
                    <a:pt x="1202" y="451"/>
                  </a:cubicBezTo>
                  <a:cubicBezTo>
                    <a:pt x="1171" y="420"/>
                    <a:pt x="1136" y="406"/>
                    <a:pt x="1098" y="406"/>
                  </a:cubicBezTo>
                  <a:cubicBezTo>
                    <a:pt x="979" y="406"/>
                    <a:pt x="832" y="544"/>
                    <a:pt x="678" y="688"/>
                  </a:cubicBezTo>
                  <a:cubicBezTo>
                    <a:pt x="573" y="788"/>
                    <a:pt x="402" y="951"/>
                    <a:pt x="326" y="951"/>
                  </a:cubicBezTo>
                  <a:cubicBezTo>
                    <a:pt x="321" y="951"/>
                    <a:pt x="316" y="950"/>
                    <a:pt x="312" y="949"/>
                  </a:cubicBezTo>
                  <a:cubicBezTo>
                    <a:pt x="210" y="911"/>
                    <a:pt x="142" y="477"/>
                    <a:pt x="142" y="96"/>
                  </a:cubicBezTo>
                  <a:cubicBezTo>
                    <a:pt x="142" y="48"/>
                    <a:pt x="107" y="25"/>
                    <a:pt x="71" y="25"/>
                  </a:cubicBezTo>
                  <a:cubicBezTo>
                    <a:pt x="36" y="25"/>
                    <a:pt x="0" y="48"/>
                    <a:pt x="0" y="96"/>
                  </a:cubicBezTo>
                  <a:cubicBezTo>
                    <a:pt x="0" y="304"/>
                    <a:pt x="19" y="990"/>
                    <a:pt x="262" y="1082"/>
                  </a:cubicBezTo>
                  <a:cubicBezTo>
                    <a:pt x="282" y="1090"/>
                    <a:pt x="301" y="1093"/>
                    <a:pt x="322" y="1093"/>
                  </a:cubicBezTo>
                  <a:cubicBezTo>
                    <a:pt x="456" y="1093"/>
                    <a:pt x="612" y="946"/>
                    <a:pt x="776" y="792"/>
                  </a:cubicBezTo>
                  <a:cubicBezTo>
                    <a:pt x="850" y="722"/>
                    <a:pt x="1036" y="548"/>
                    <a:pt x="1091" y="548"/>
                  </a:cubicBezTo>
                  <a:cubicBezTo>
                    <a:pt x="1096" y="548"/>
                    <a:pt x="1099" y="549"/>
                    <a:pt x="1102" y="552"/>
                  </a:cubicBezTo>
                  <a:cubicBezTo>
                    <a:pt x="1163" y="612"/>
                    <a:pt x="1274" y="804"/>
                    <a:pt x="1383" y="990"/>
                  </a:cubicBezTo>
                  <a:cubicBezTo>
                    <a:pt x="1634" y="1423"/>
                    <a:pt x="1746" y="1600"/>
                    <a:pt x="1856" y="1600"/>
                  </a:cubicBezTo>
                  <a:cubicBezTo>
                    <a:pt x="1944" y="1600"/>
                    <a:pt x="2035" y="1485"/>
                    <a:pt x="2326" y="1058"/>
                  </a:cubicBezTo>
                  <a:cubicBezTo>
                    <a:pt x="2460" y="862"/>
                    <a:pt x="2659" y="570"/>
                    <a:pt x="2737" y="521"/>
                  </a:cubicBezTo>
                  <a:cubicBezTo>
                    <a:pt x="2788" y="552"/>
                    <a:pt x="2907" y="652"/>
                    <a:pt x="3014" y="742"/>
                  </a:cubicBezTo>
                  <a:cubicBezTo>
                    <a:pt x="3356" y="1032"/>
                    <a:pt x="3597" y="1223"/>
                    <a:pt x="3740" y="1223"/>
                  </a:cubicBezTo>
                  <a:cubicBezTo>
                    <a:pt x="3747" y="1223"/>
                    <a:pt x="3753" y="1222"/>
                    <a:pt x="3760" y="1221"/>
                  </a:cubicBezTo>
                  <a:cubicBezTo>
                    <a:pt x="3967" y="1191"/>
                    <a:pt x="4139" y="496"/>
                    <a:pt x="4225" y="84"/>
                  </a:cubicBezTo>
                  <a:cubicBezTo>
                    <a:pt x="4233" y="31"/>
                    <a:pt x="4193" y="0"/>
                    <a:pt x="415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9"/>
            <p:cNvSpPr/>
            <p:nvPr/>
          </p:nvSpPr>
          <p:spPr>
            <a:xfrm>
              <a:off x="1629277" y="2767078"/>
              <a:ext cx="558561" cy="194498"/>
            </a:xfrm>
            <a:custGeom>
              <a:avLst/>
              <a:gdLst/>
              <a:ahLst/>
              <a:cxnLst/>
              <a:rect l="l" t="t" r="r" b="b"/>
              <a:pathLst>
                <a:path w="5623" h="1958" extrusionOk="0">
                  <a:moveTo>
                    <a:pt x="5542" y="0"/>
                  </a:moveTo>
                  <a:cubicBezTo>
                    <a:pt x="5513" y="0"/>
                    <a:pt x="5484" y="17"/>
                    <a:pt x="5475" y="54"/>
                  </a:cubicBezTo>
                  <a:cubicBezTo>
                    <a:pt x="5388" y="477"/>
                    <a:pt x="5253" y="1111"/>
                    <a:pt x="5199" y="1313"/>
                  </a:cubicBezTo>
                  <a:cubicBezTo>
                    <a:pt x="5118" y="1250"/>
                    <a:pt x="4967" y="1082"/>
                    <a:pt x="4860" y="963"/>
                  </a:cubicBezTo>
                  <a:cubicBezTo>
                    <a:pt x="4588" y="661"/>
                    <a:pt x="4493" y="564"/>
                    <a:pt x="4416" y="564"/>
                  </a:cubicBezTo>
                  <a:cubicBezTo>
                    <a:pt x="4408" y="564"/>
                    <a:pt x="4400" y="565"/>
                    <a:pt x="4392" y="567"/>
                  </a:cubicBezTo>
                  <a:cubicBezTo>
                    <a:pt x="4322" y="584"/>
                    <a:pt x="4281" y="667"/>
                    <a:pt x="4134" y="1019"/>
                  </a:cubicBezTo>
                  <a:cubicBezTo>
                    <a:pt x="4015" y="1301"/>
                    <a:pt x="3819" y="1773"/>
                    <a:pt x="3685" y="1811"/>
                  </a:cubicBezTo>
                  <a:cubicBezTo>
                    <a:pt x="3680" y="1813"/>
                    <a:pt x="3674" y="1814"/>
                    <a:pt x="3667" y="1814"/>
                  </a:cubicBezTo>
                  <a:cubicBezTo>
                    <a:pt x="3541" y="1814"/>
                    <a:pt x="3309" y="1463"/>
                    <a:pt x="3184" y="1271"/>
                  </a:cubicBezTo>
                  <a:cubicBezTo>
                    <a:pt x="3053" y="1072"/>
                    <a:pt x="2987" y="975"/>
                    <a:pt x="2922" y="949"/>
                  </a:cubicBezTo>
                  <a:cubicBezTo>
                    <a:pt x="2908" y="944"/>
                    <a:pt x="2894" y="941"/>
                    <a:pt x="2881" y="941"/>
                  </a:cubicBezTo>
                  <a:cubicBezTo>
                    <a:pt x="2787" y="941"/>
                    <a:pt x="2720" y="1076"/>
                    <a:pt x="2625" y="1271"/>
                  </a:cubicBezTo>
                  <a:cubicBezTo>
                    <a:pt x="2534" y="1456"/>
                    <a:pt x="2398" y="1733"/>
                    <a:pt x="2284" y="1733"/>
                  </a:cubicBezTo>
                  <a:cubicBezTo>
                    <a:pt x="2278" y="1733"/>
                    <a:pt x="2272" y="1732"/>
                    <a:pt x="2266" y="1730"/>
                  </a:cubicBezTo>
                  <a:cubicBezTo>
                    <a:pt x="2119" y="1691"/>
                    <a:pt x="1929" y="1338"/>
                    <a:pt x="1700" y="685"/>
                  </a:cubicBezTo>
                  <a:cubicBezTo>
                    <a:pt x="1683" y="638"/>
                    <a:pt x="1671" y="602"/>
                    <a:pt x="1663" y="583"/>
                  </a:cubicBezTo>
                  <a:cubicBezTo>
                    <a:pt x="1652" y="555"/>
                    <a:pt x="1628" y="533"/>
                    <a:pt x="1600" y="527"/>
                  </a:cubicBezTo>
                  <a:cubicBezTo>
                    <a:pt x="1592" y="525"/>
                    <a:pt x="1583" y="524"/>
                    <a:pt x="1574" y="524"/>
                  </a:cubicBezTo>
                  <a:cubicBezTo>
                    <a:pt x="1492" y="524"/>
                    <a:pt x="1373" y="615"/>
                    <a:pt x="1101" y="840"/>
                  </a:cubicBezTo>
                  <a:cubicBezTo>
                    <a:pt x="909" y="1000"/>
                    <a:pt x="613" y="1242"/>
                    <a:pt x="516" y="1242"/>
                  </a:cubicBezTo>
                  <a:cubicBezTo>
                    <a:pt x="417" y="1242"/>
                    <a:pt x="248" y="789"/>
                    <a:pt x="152" y="273"/>
                  </a:cubicBezTo>
                  <a:cubicBezTo>
                    <a:pt x="146" y="230"/>
                    <a:pt x="115" y="211"/>
                    <a:pt x="84" y="211"/>
                  </a:cubicBezTo>
                  <a:cubicBezTo>
                    <a:pt x="43" y="211"/>
                    <a:pt x="1" y="244"/>
                    <a:pt x="13" y="298"/>
                  </a:cubicBezTo>
                  <a:cubicBezTo>
                    <a:pt x="73" y="624"/>
                    <a:pt x="243" y="1384"/>
                    <a:pt x="516" y="1384"/>
                  </a:cubicBezTo>
                  <a:cubicBezTo>
                    <a:pt x="656" y="1384"/>
                    <a:pt x="874" y="1213"/>
                    <a:pt x="1192" y="949"/>
                  </a:cubicBezTo>
                  <a:cubicBezTo>
                    <a:pt x="1312" y="850"/>
                    <a:pt x="1472" y="718"/>
                    <a:pt x="1546" y="678"/>
                  </a:cubicBezTo>
                  <a:cubicBezTo>
                    <a:pt x="1552" y="694"/>
                    <a:pt x="1558" y="713"/>
                    <a:pt x="1566" y="733"/>
                  </a:cubicBezTo>
                  <a:cubicBezTo>
                    <a:pt x="1748" y="1255"/>
                    <a:pt x="1970" y="1798"/>
                    <a:pt x="2228" y="1869"/>
                  </a:cubicBezTo>
                  <a:cubicBezTo>
                    <a:pt x="2248" y="1874"/>
                    <a:pt x="2266" y="1877"/>
                    <a:pt x="2285" y="1877"/>
                  </a:cubicBezTo>
                  <a:cubicBezTo>
                    <a:pt x="2487" y="1877"/>
                    <a:pt x="2633" y="1578"/>
                    <a:pt x="2752" y="1334"/>
                  </a:cubicBezTo>
                  <a:cubicBezTo>
                    <a:pt x="2794" y="1249"/>
                    <a:pt x="2850" y="1135"/>
                    <a:pt x="2883" y="1095"/>
                  </a:cubicBezTo>
                  <a:cubicBezTo>
                    <a:pt x="2926" y="1136"/>
                    <a:pt x="3002" y="1254"/>
                    <a:pt x="3066" y="1350"/>
                  </a:cubicBezTo>
                  <a:cubicBezTo>
                    <a:pt x="3252" y="1636"/>
                    <a:pt x="3463" y="1957"/>
                    <a:pt x="3671" y="1957"/>
                  </a:cubicBezTo>
                  <a:cubicBezTo>
                    <a:pt x="3689" y="1957"/>
                    <a:pt x="3708" y="1953"/>
                    <a:pt x="3727" y="1948"/>
                  </a:cubicBezTo>
                  <a:cubicBezTo>
                    <a:pt x="3909" y="1893"/>
                    <a:pt x="4072" y="1536"/>
                    <a:pt x="4265" y="1074"/>
                  </a:cubicBezTo>
                  <a:cubicBezTo>
                    <a:pt x="4322" y="940"/>
                    <a:pt x="4388" y="779"/>
                    <a:pt x="4427" y="718"/>
                  </a:cubicBezTo>
                  <a:cubicBezTo>
                    <a:pt x="4495" y="770"/>
                    <a:pt x="4650" y="941"/>
                    <a:pt x="4756" y="1059"/>
                  </a:cubicBezTo>
                  <a:cubicBezTo>
                    <a:pt x="5044" y="1378"/>
                    <a:pt x="5147" y="1477"/>
                    <a:pt x="5228" y="1477"/>
                  </a:cubicBezTo>
                  <a:cubicBezTo>
                    <a:pt x="5234" y="1477"/>
                    <a:pt x="5240" y="1477"/>
                    <a:pt x="5245" y="1476"/>
                  </a:cubicBezTo>
                  <a:cubicBezTo>
                    <a:pt x="5276" y="1471"/>
                    <a:pt x="5303" y="1449"/>
                    <a:pt x="5314" y="1420"/>
                  </a:cubicBezTo>
                  <a:cubicBezTo>
                    <a:pt x="5368" y="1282"/>
                    <a:pt x="5589" y="205"/>
                    <a:pt x="5614" y="83"/>
                  </a:cubicBezTo>
                  <a:cubicBezTo>
                    <a:pt x="5623" y="31"/>
                    <a:pt x="5582" y="0"/>
                    <a:pt x="554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9"/>
            <p:cNvSpPr/>
            <p:nvPr/>
          </p:nvSpPr>
          <p:spPr>
            <a:xfrm>
              <a:off x="1719473" y="3013727"/>
              <a:ext cx="426743" cy="146320"/>
            </a:xfrm>
            <a:custGeom>
              <a:avLst/>
              <a:gdLst/>
              <a:ahLst/>
              <a:cxnLst/>
              <a:rect l="l" t="t" r="r" b="b"/>
              <a:pathLst>
                <a:path w="4296" h="1473" extrusionOk="0">
                  <a:moveTo>
                    <a:pt x="4204" y="1"/>
                  </a:moveTo>
                  <a:cubicBezTo>
                    <a:pt x="4177" y="1"/>
                    <a:pt x="4151" y="15"/>
                    <a:pt x="4139" y="49"/>
                  </a:cubicBezTo>
                  <a:cubicBezTo>
                    <a:pt x="3964" y="498"/>
                    <a:pt x="3700" y="990"/>
                    <a:pt x="3575" y="1005"/>
                  </a:cubicBezTo>
                  <a:lnTo>
                    <a:pt x="3569" y="1005"/>
                  </a:lnTo>
                  <a:cubicBezTo>
                    <a:pt x="3439" y="1005"/>
                    <a:pt x="3234" y="647"/>
                    <a:pt x="3136" y="399"/>
                  </a:cubicBezTo>
                  <a:cubicBezTo>
                    <a:pt x="3125" y="373"/>
                    <a:pt x="3099" y="355"/>
                    <a:pt x="3071" y="355"/>
                  </a:cubicBezTo>
                  <a:cubicBezTo>
                    <a:pt x="3069" y="355"/>
                    <a:pt x="3067" y="355"/>
                    <a:pt x="3065" y="355"/>
                  </a:cubicBezTo>
                  <a:cubicBezTo>
                    <a:pt x="3040" y="355"/>
                    <a:pt x="3016" y="370"/>
                    <a:pt x="3005" y="395"/>
                  </a:cubicBezTo>
                  <a:cubicBezTo>
                    <a:pt x="2844" y="737"/>
                    <a:pt x="2510" y="1294"/>
                    <a:pt x="2300" y="1330"/>
                  </a:cubicBezTo>
                  <a:cubicBezTo>
                    <a:pt x="2293" y="1331"/>
                    <a:pt x="2285" y="1331"/>
                    <a:pt x="2278" y="1331"/>
                  </a:cubicBezTo>
                  <a:cubicBezTo>
                    <a:pt x="2098" y="1331"/>
                    <a:pt x="1881" y="996"/>
                    <a:pt x="1736" y="770"/>
                  </a:cubicBezTo>
                  <a:cubicBezTo>
                    <a:pt x="1665" y="659"/>
                    <a:pt x="1602" y="562"/>
                    <a:pt x="1550" y="510"/>
                  </a:cubicBezTo>
                  <a:cubicBezTo>
                    <a:pt x="1529" y="486"/>
                    <a:pt x="1499" y="473"/>
                    <a:pt x="1467" y="473"/>
                  </a:cubicBezTo>
                  <a:cubicBezTo>
                    <a:pt x="1459" y="473"/>
                    <a:pt x="1450" y="473"/>
                    <a:pt x="1442" y="475"/>
                  </a:cubicBezTo>
                  <a:cubicBezTo>
                    <a:pt x="1351" y="497"/>
                    <a:pt x="1312" y="623"/>
                    <a:pt x="1248" y="831"/>
                  </a:cubicBezTo>
                  <a:cubicBezTo>
                    <a:pt x="1185" y="1030"/>
                    <a:pt x="1093" y="1328"/>
                    <a:pt x="971" y="1328"/>
                  </a:cubicBezTo>
                  <a:lnTo>
                    <a:pt x="966" y="1328"/>
                  </a:lnTo>
                  <a:cubicBezTo>
                    <a:pt x="756" y="1311"/>
                    <a:pt x="358" y="760"/>
                    <a:pt x="156" y="417"/>
                  </a:cubicBezTo>
                  <a:cubicBezTo>
                    <a:pt x="141" y="391"/>
                    <a:pt x="119" y="381"/>
                    <a:pt x="97" y="381"/>
                  </a:cubicBezTo>
                  <a:cubicBezTo>
                    <a:pt x="48" y="381"/>
                    <a:pt x="1" y="433"/>
                    <a:pt x="33" y="489"/>
                  </a:cubicBezTo>
                  <a:cubicBezTo>
                    <a:pt x="90" y="586"/>
                    <a:pt x="604" y="1441"/>
                    <a:pt x="954" y="1470"/>
                  </a:cubicBezTo>
                  <a:cubicBezTo>
                    <a:pt x="961" y="1471"/>
                    <a:pt x="967" y="1471"/>
                    <a:pt x="974" y="1471"/>
                  </a:cubicBezTo>
                  <a:cubicBezTo>
                    <a:pt x="1200" y="1471"/>
                    <a:pt x="1300" y="1140"/>
                    <a:pt x="1383" y="874"/>
                  </a:cubicBezTo>
                  <a:cubicBezTo>
                    <a:pt x="1408" y="790"/>
                    <a:pt x="1443" y="681"/>
                    <a:pt x="1470" y="632"/>
                  </a:cubicBezTo>
                  <a:cubicBezTo>
                    <a:pt x="1522" y="701"/>
                    <a:pt x="1571" y="772"/>
                    <a:pt x="1617" y="847"/>
                  </a:cubicBezTo>
                  <a:cubicBezTo>
                    <a:pt x="1797" y="1128"/>
                    <a:pt x="2019" y="1473"/>
                    <a:pt x="2276" y="1473"/>
                  </a:cubicBezTo>
                  <a:cubicBezTo>
                    <a:pt x="2292" y="1473"/>
                    <a:pt x="2308" y="1473"/>
                    <a:pt x="2324" y="1470"/>
                  </a:cubicBezTo>
                  <a:cubicBezTo>
                    <a:pt x="2605" y="1423"/>
                    <a:pt x="2926" y="866"/>
                    <a:pt x="3066" y="593"/>
                  </a:cubicBezTo>
                  <a:cubicBezTo>
                    <a:pt x="3166" y="804"/>
                    <a:pt x="3360" y="1146"/>
                    <a:pt x="3571" y="1146"/>
                  </a:cubicBezTo>
                  <a:cubicBezTo>
                    <a:pt x="3578" y="1146"/>
                    <a:pt x="3585" y="1146"/>
                    <a:pt x="3591" y="1145"/>
                  </a:cubicBezTo>
                  <a:cubicBezTo>
                    <a:pt x="3857" y="1116"/>
                    <a:pt x="4180" y="338"/>
                    <a:pt x="4272" y="100"/>
                  </a:cubicBezTo>
                  <a:cubicBezTo>
                    <a:pt x="4296" y="43"/>
                    <a:pt x="4249" y="1"/>
                    <a:pt x="420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8" name="Google Shape;2268;p49"/>
          <p:cNvGrpSpPr/>
          <p:nvPr/>
        </p:nvGrpSpPr>
        <p:grpSpPr>
          <a:xfrm>
            <a:off x="7959145" y="935451"/>
            <a:ext cx="638426" cy="728324"/>
            <a:chOff x="1586663" y="2476225"/>
            <a:chExt cx="638426" cy="728324"/>
          </a:xfrm>
        </p:grpSpPr>
        <p:sp>
          <p:nvSpPr>
            <p:cNvPr id="2269" name="Google Shape;2269;p49"/>
            <p:cNvSpPr/>
            <p:nvPr/>
          </p:nvSpPr>
          <p:spPr>
            <a:xfrm>
              <a:off x="1597192" y="2476821"/>
              <a:ext cx="627698" cy="727728"/>
            </a:xfrm>
            <a:custGeom>
              <a:avLst/>
              <a:gdLst/>
              <a:ahLst/>
              <a:cxnLst/>
              <a:rect l="l" t="t" r="r" b="b"/>
              <a:pathLst>
                <a:path w="6319" h="7326" extrusionOk="0">
                  <a:moveTo>
                    <a:pt x="2973" y="1"/>
                  </a:moveTo>
                  <a:cubicBezTo>
                    <a:pt x="2879" y="1"/>
                    <a:pt x="2784" y="6"/>
                    <a:pt x="2689" y="17"/>
                  </a:cubicBezTo>
                  <a:cubicBezTo>
                    <a:pt x="2003" y="95"/>
                    <a:pt x="1404" y="452"/>
                    <a:pt x="956" y="984"/>
                  </a:cubicBezTo>
                  <a:cubicBezTo>
                    <a:pt x="946" y="977"/>
                    <a:pt x="932" y="973"/>
                    <a:pt x="920" y="973"/>
                  </a:cubicBezTo>
                  <a:cubicBezTo>
                    <a:pt x="880" y="973"/>
                    <a:pt x="849" y="1005"/>
                    <a:pt x="849" y="1044"/>
                  </a:cubicBezTo>
                  <a:lnTo>
                    <a:pt x="849" y="1117"/>
                  </a:lnTo>
                  <a:cubicBezTo>
                    <a:pt x="289" y="1859"/>
                    <a:pt x="1" y="2897"/>
                    <a:pt x="128" y="4004"/>
                  </a:cubicBezTo>
                  <a:cubicBezTo>
                    <a:pt x="345" y="5902"/>
                    <a:pt x="1709" y="7326"/>
                    <a:pt x="3243" y="7326"/>
                  </a:cubicBezTo>
                  <a:cubicBezTo>
                    <a:pt x="3336" y="7326"/>
                    <a:pt x="3431" y="7320"/>
                    <a:pt x="3526" y="7310"/>
                  </a:cubicBezTo>
                  <a:cubicBezTo>
                    <a:pt x="5171" y="7121"/>
                    <a:pt x="6318" y="5335"/>
                    <a:pt x="6086" y="3322"/>
                  </a:cubicBezTo>
                  <a:cubicBezTo>
                    <a:pt x="5980" y="2402"/>
                    <a:pt x="5606" y="1593"/>
                    <a:pt x="5072" y="1004"/>
                  </a:cubicBezTo>
                  <a:cubicBezTo>
                    <a:pt x="5067" y="977"/>
                    <a:pt x="5047" y="956"/>
                    <a:pt x="5022" y="949"/>
                  </a:cubicBezTo>
                  <a:cubicBezTo>
                    <a:pt x="4462" y="356"/>
                    <a:pt x="3738" y="1"/>
                    <a:pt x="2973"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9"/>
            <p:cNvSpPr/>
            <p:nvPr/>
          </p:nvSpPr>
          <p:spPr>
            <a:xfrm>
              <a:off x="1586663" y="2476225"/>
              <a:ext cx="638426" cy="727728"/>
            </a:xfrm>
            <a:custGeom>
              <a:avLst/>
              <a:gdLst/>
              <a:ahLst/>
              <a:cxnLst/>
              <a:rect l="l" t="t" r="r" b="b"/>
              <a:pathLst>
                <a:path w="6427" h="7326" extrusionOk="0">
                  <a:moveTo>
                    <a:pt x="3076" y="0"/>
                  </a:moveTo>
                  <a:cubicBezTo>
                    <a:pt x="2982" y="0"/>
                    <a:pt x="2886" y="6"/>
                    <a:pt x="2791" y="17"/>
                  </a:cubicBezTo>
                  <a:cubicBezTo>
                    <a:pt x="1145" y="208"/>
                    <a:pt x="1" y="1995"/>
                    <a:pt x="235" y="4008"/>
                  </a:cubicBezTo>
                  <a:cubicBezTo>
                    <a:pt x="455" y="5905"/>
                    <a:pt x="1819" y="7325"/>
                    <a:pt x="3350" y="7325"/>
                  </a:cubicBezTo>
                  <a:cubicBezTo>
                    <a:pt x="3445" y="7325"/>
                    <a:pt x="3541" y="7320"/>
                    <a:pt x="3637" y="7309"/>
                  </a:cubicBezTo>
                  <a:cubicBezTo>
                    <a:pt x="5283" y="7118"/>
                    <a:pt x="6427" y="5330"/>
                    <a:pt x="6193" y="3317"/>
                  </a:cubicBezTo>
                  <a:cubicBezTo>
                    <a:pt x="5974" y="1421"/>
                    <a:pt x="4609" y="0"/>
                    <a:pt x="30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9"/>
            <p:cNvSpPr/>
            <p:nvPr/>
          </p:nvSpPr>
          <p:spPr>
            <a:xfrm>
              <a:off x="1742916" y="2527979"/>
              <a:ext cx="291747" cy="62780"/>
            </a:xfrm>
            <a:custGeom>
              <a:avLst/>
              <a:gdLst/>
              <a:ahLst/>
              <a:cxnLst/>
              <a:rect l="l" t="t" r="r" b="b"/>
              <a:pathLst>
                <a:path w="2937" h="632" extrusionOk="0">
                  <a:moveTo>
                    <a:pt x="2833" y="1"/>
                  </a:moveTo>
                  <a:cubicBezTo>
                    <a:pt x="2822" y="1"/>
                    <a:pt x="2811" y="3"/>
                    <a:pt x="2799" y="9"/>
                  </a:cubicBezTo>
                  <a:cubicBezTo>
                    <a:pt x="2785" y="16"/>
                    <a:pt x="1816" y="489"/>
                    <a:pt x="1023" y="489"/>
                  </a:cubicBezTo>
                  <a:cubicBezTo>
                    <a:pt x="664" y="489"/>
                    <a:pt x="342" y="393"/>
                    <a:pt x="159" y="113"/>
                  </a:cubicBezTo>
                  <a:cubicBezTo>
                    <a:pt x="144" y="88"/>
                    <a:pt x="123" y="77"/>
                    <a:pt x="101" y="77"/>
                  </a:cubicBezTo>
                  <a:cubicBezTo>
                    <a:pt x="50" y="77"/>
                    <a:pt x="0" y="134"/>
                    <a:pt x="41" y="191"/>
                  </a:cubicBezTo>
                  <a:cubicBezTo>
                    <a:pt x="257" y="520"/>
                    <a:pt x="626" y="632"/>
                    <a:pt x="1027" y="632"/>
                  </a:cubicBezTo>
                  <a:cubicBezTo>
                    <a:pt x="1847" y="632"/>
                    <a:pt x="2803" y="165"/>
                    <a:pt x="2863" y="136"/>
                  </a:cubicBezTo>
                  <a:cubicBezTo>
                    <a:pt x="2936" y="100"/>
                    <a:pt x="2899" y="1"/>
                    <a:pt x="2833"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9"/>
            <p:cNvSpPr/>
            <p:nvPr/>
          </p:nvSpPr>
          <p:spPr>
            <a:xfrm>
              <a:off x="1645171" y="2676981"/>
              <a:ext cx="515350" cy="134798"/>
            </a:xfrm>
            <a:custGeom>
              <a:avLst/>
              <a:gdLst/>
              <a:ahLst/>
              <a:cxnLst/>
              <a:rect l="l" t="t" r="r" b="b"/>
              <a:pathLst>
                <a:path w="5188" h="1357" extrusionOk="0">
                  <a:moveTo>
                    <a:pt x="91" y="1"/>
                  </a:moveTo>
                  <a:cubicBezTo>
                    <a:pt x="46" y="1"/>
                    <a:pt x="1" y="42"/>
                    <a:pt x="23" y="98"/>
                  </a:cubicBezTo>
                  <a:cubicBezTo>
                    <a:pt x="40" y="144"/>
                    <a:pt x="479" y="1200"/>
                    <a:pt x="2323" y="1344"/>
                  </a:cubicBezTo>
                  <a:cubicBezTo>
                    <a:pt x="2426" y="1354"/>
                    <a:pt x="2527" y="1356"/>
                    <a:pt x="2624" y="1356"/>
                  </a:cubicBezTo>
                  <a:cubicBezTo>
                    <a:pt x="4267" y="1356"/>
                    <a:pt x="5137" y="272"/>
                    <a:pt x="5145" y="260"/>
                  </a:cubicBezTo>
                  <a:cubicBezTo>
                    <a:pt x="5187" y="205"/>
                    <a:pt x="5140" y="145"/>
                    <a:pt x="5088" y="145"/>
                  </a:cubicBezTo>
                  <a:cubicBezTo>
                    <a:pt x="5069" y="145"/>
                    <a:pt x="5049" y="153"/>
                    <a:pt x="5033" y="173"/>
                  </a:cubicBezTo>
                  <a:cubicBezTo>
                    <a:pt x="5026" y="183"/>
                    <a:pt x="4196" y="1215"/>
                    <a:pt x="2623" y="1215"/>
                  </a:cubicBezTo>
                  <a:cubicBezTo>
                    <a:pt x="2529" y="1215"/>
                    <a:pt x="2433" y="1212"/>
                    <a:pt x="2334" y="1204"/>
                  </a:cubicBezTo>
                  <a:cubicBezTo>
                    <a:pt x="584" y="1066"/>
                    <a:pt x="159" y="57"/>
                    <a:pt x="155" y="46"/>
                  </a:cubicBezTo>
                  <a:cubicBezTo>
                    <a:pt x="143" y="14"/>
                    <a:pt x="117" y="1"/>
                    <a:pt x="9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9"/>
            <p:cNvSpPr/>
            <p:nvPr/>
          </p:nvSpPr>
          <p:spPr>
            <a:xfrm>
              <a:off x="1647257" y="2952239"/>
              <a:ext cx="521012" cy="88011"/>
            </a:xfrm>
            <a:custGeom>
              <a:avLst/>
              <a:gdLst/>
              <a:ahLst/>
              <a:cxnLst/>
              <a:rect l="l" t="t" r="r" b="b"/>
              <a:pathLst>
                <a:path w="5245" h="886" extrusionOk="0">
                  <a:moveTo>
                    <a:pt x="5141" y="1"/>
                  </a:moveTo>
                  <a:cubicBezTo>
                    <a:pt x="5127" y="1"/>
                    <a:pt x="5111" y="6"/>
                    <a:pt x="5096" y="18"/>
                  </a:cubicBezTo>
                  <a:cubicBezTo>
                    <a:pt x="5091" y="22"/>
                    <a:pt x="4587" y="427"/>
                    <a:pt x="3729" y="632"/>
                  </a:cubicBezTo>
                  <a:cubicBezTo>
                    <a:pt x="3450" y="698"/>
                    <a:pt x="3113" y="748"/>
                    <a:pt x="2726" y="748"/>
                  </a:cubicBezTo>
                  <a:cubicBezTo>
                    <a:pt x="2015" y="748"/>
                    <a:pt x="1136" y="581"/>
                    <a:pt x="146" y="44"/>
                  </a:cubicBezTo>
                  <a:cubicBezTo>
                    <a:pt x="132" y="35"/>
                    <a:pt x="119" y="31"/>
                    <a:pt x="106" y="31"/>
                  </a:cubicBezTo>
                  <a:cubicBezTo>
                    <a:pt x="41" y="31"/>
                    <a:pt x="1" y="133"/>
                    <a:pt x="79" y="168"/>
                  </a:cubicBezTo>
                  <a:cubicBezTo>
                    <a:pt x="1071" y="705"/>
                    <a:pt x="1962" y="886"/>
                    <a:pt x="2710" y="886"/>
                  </a:cubicBezTo>
                  <a:cubicBezTo>
                    <a:pt x="4234" y="886"/>
                    <a:pt x="5173" y="139"/>
                    <a:pt x="5186" y="128"/>
                  </a:cubicBezTo>
                  <a:cubicBezTo>
                    <a:pt x="5245" y="80"/>
                    <a:pt x="5199" y="1"/>
                    <a:pt x="51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9"/>
            <p:cNvSpPr/>
            <p:nvPr/>
          </p:nvSpPr>
          <p:spPr>
            <a:xfrm>
              <a:off x="1681527" y="2570991"/>
              <a:ext cx="420584" cy="158936"/>
            </a:xfrm>
            <a:custGeom>
              <a:avLst/>
              <a:gdLst/>
              <a:ahLst/>
              <a:cxnLst/>
              <a:rect l="l" t="t" r="r" b="b"/>
              <a:pathLst>
                <a:path w="4234" h="1600" extrusionOk="0">
                  <a:moveTo>
                    <a:pt x="4153" y="0"/>
                  </a:moveTo>
                  <a:cubicBezTo>
                    <a:pt x="4124" y="0"/>
                    <a:pt x="4095" y="17"/>
                    <a:pt x="4086" y="54"/>
                  </a:cubicBezTo>
                  <a:cubicBezTo>
                    <a:pt x="3977" y="578"/>
                    <a:pt x="3818" y="1048"/>
                    <a:pt x="3739" y="1081"/>
                  </a:cubicBezTo>
                  <a:cubicBezTo>
                    <a:pt x="3738" y="1081"/>
                    <a:pt x="3736" y="1081"/>
                    <a:pt x="3734" y="1081"/>
                  </a:cubicBezTo>
                  <a:cubicBezTo>
                    <a:pt x="3636" y="1081"/>
                    <a:pt x="3278" y="780"/>
                    <a:pt x="3104" y="633"/>
                  </a:cubicBezTo>
                  <a:cubicBezTo>
                    <a:pt x="2932" y="488"/>
                    <a:pt x="2830" y="405"/>
                    <a:pt x="2774" y="382"/>
                  </a:cubicBezTo>
                  <a:cubicBezTo>
                    <a:pt x="2762" y="377"/>
                    <a:pt x="2750" y="375"/>
                    <a:pt x="2738" y="375"/>
                  </a:cubicBezTo>
                  <a:cubicBezTo>
                    <a:pt x="2632" y="375"/>
                    <a:pt x="2502" y="550"/>
                    <a:pt x="2209" y="978"/>
                  </a:cubicBezTo>
                  <a:cubicBezTo>
                    <a:pt x="2086" y="1159"/>
                    <a:pt x="1921" y="1401"/>
                    <a:pt x="1855" y="1453"/>
                  </a:cubicBezTo>
                  <a:cubicBezTo>
                    <a:pt x="1781" y="1397"/>
                    <a:pt x="1610" y="1100"/>
                    <a:pt x="1504" y="919"/>
                  </a:cubicBezTo>
                  <a:cubicBezTo>
                    <a:pt x="1383" y="708"/>
                    <a:pt x="1277" y="525"/>
                    <a:pt x="1202" y="451"/>
                  </a:cubicBezTo>
                  <a:cubicBezTo>
                    <a:pt x="1171" y="420"/>
                    <a:pt x="1136" y="406"/>
                    <a:pt x="1098" y="406"/>
                  </a:cubicBezTo>
                  <a:cubicBezTo>
                    <a:pt x="979" y="406"/>
                    <a:pt x="832" y="544"/>
                    <a:pt x="678" y="688"/>
                  </a:cubicBezTo>
                  <a:cubicBezTo>
                    <a:pt x="573" y="788"/>
                    <a:pt x="402" y="951"/>
                    <a:pt x="326" y="951"/>
                  </a:cubicBezTo>
                  <a:cubicBezTo>
                    <a:pt x="321" y="951"/>
                    <a:pt x="316" y="950"/>
                    <a:pt x="312" y="949"/>
                  </a:cubicBezTo>
                  <a:cubicBezTo>
                    <a:pt x="210" y="911"/>
                    <a:pt x="142" y="477"/>
                    <a:pt x="142" y="96"/>
                  </a:cubicBezTo>
                  <a:cubicBezTo>
                    <a:pt x="142" y="48"/>
                    <a:pt x="107" y="25"/>
                    <a:pt x="71" y="25"/>
                  </a:cubicBezTo>
                  <a:cubicBezTo>
                    <a:pt x="36" y="25"/>
                    <a:pt x="0" y="48"/>
                    <a:pt x="0" y="96"/>
                  </a:cubicBezTo>
                  <a:cubicBezTo>
                    <a:pt x="0" y="304"/>
                    <a:pt x="19" y="990"/>
                    <a:pt x="262" y="1082"/>
                  </a:cubicBezTo>
                  <a:cubicBezTo>
                    <a:pt x="282" y="1090"/>
                    <a:pt x="301" y="1093"/>
                    <a:pt x="322" y="1093"/>
                  </a:cubicBezTo>
                  <a:cubicBezTo>
                    <a:pt x="456" y="1093"/>
                    <a:pt x="612" y="946"/>
                    <a:pt x="776" y="792"/>
                  </a:cubicBezTo>
                  <a:cubicBezTo>
                    <a:pt x="850" y="722"/>
                    <a:pt x="1036" y="548"/>
                    <a:pt x="1091" y="548"/>
                  </a:cubicBezTo>
                  <a:cubicBezTo>
                    <a:pt x="1096" y="548"/>
                    <a:pt x="1099" y="549"/>
                    <a:pt x="1102" y="552"/>
                  </a:cubicBezTo>
                  <a:cubicBezTo>
                    <a:pt x="1163" y="612"/>
                    <a:pt x="1274" y="804"/>
                    <a:pt x="1383" y="990"/>
                  </a:cubicBezTo>
                  <a:cubicBezTo>
                    <a:pt x="1634" y="1423"/>
                    <a:pt x="1746" y="1600"/>
                    <a:pt x="1856" y="1600"/>
                  </a:cubicBezTo>
                  <a:cubicBezTo>
                    <a:pt x="1944" y="1600"/>
                    <a:pt x="2035" y="1485"/>
                    <a:pt x="2326" y="1058"/>
                  </a:cubicBezTo>
                  <a:cubicBezTo>
                    <a:pt x="2460" y="862"/>
                    <a:pt x="2659" y="570"/>
                    <a:pt x="2737" y="521"/>
                  </a:cubicBezTo>
                  <a:cubicBezTo>
                    <a:pt x="2788" y="552"/>
                    <a:pt x="2907" y="652"/>
                    <a:pt x="3014" y="742"/>
                  </a:cubicBezTo>
                  <a:cubicBezTo>
                    <a:pt x="3356" y="1032"/>
                    <a:pt x="3597" y="1223"/>
                    <a:pt x="3740" y="1223"/>
                  </a:cubicBezTo>
                  <a:cubicBezTo>
                    <a:pt x="3747" y="1223"/>
                    <a:pt x="3753" y="1222"/>
                    <a:pt x="3760" y="1221"/>
                  </a:cubicBezTo>
                  <a:cubicBezTo>
                    <a:pt x="3967" y="1191"/>
                    <a:pt x="4139" y="496"/>
                    <a:pt x="4225" y="84"/>
                  </a:cubicBezTo>
                  <a:cubicBezTo>
                    <a:pt x="4233" y="31"/>
                    <a:pt x="4193" y="0"/>
                    <a:pt x="415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9"/>
            <p:cNvSpPr/>
            <p:nvPr/>
          </p:nvSpPr>
          <p:spPr>
            <a:xfrm>
              <a:off x="1629277" y="2767078"/>
              <a:ext cx="558561" cy="194498"/>
            </a:xfrm>
            <a:custGeom>
              <a:avLst/>
              <a:gdLst/>
              <a:ahLst/>
              <a:cxnLst/>
              <a:rect l="l" t="t" r="r" b="b"/>
              <a:pathLst>
                <a:path w="5623" h="1958" extrusionOk="0">
                  <a:moveTo>
                    <a:pt x="5542" y="0"/>
                  </a:moveTo>
                  <a:cubicBezTo>
                    <a:pt x="5513" y="0"/>
                    <a:pt x="5484" y="17"/>
                    <a:pt x="5475" y="54"/>
                  </a:cubicBezTo>
                  <a:cubicBezTo>
                    <a:pt x="5388" y="477"/>
                    <a:pt x="5253" y="1111"/>
                    <a:pt x="5199" y="1313"/>
                  </a:cubicBezTo>
                  <a:cubicBezTo>
                    <a:pt x="5118" y="1250"/>
                    <a:pt x="4967" y="1082"/>
                    <a:pt x="4860" y="963"/>
                  </a:cubicBezTo>
                  <a:cubicBezTo>
                    <a:pt x="4588" y="661"/>
                    <a:pt x="4493" y="564"/>
                    <a:pt x="4416" y="564"/>
                  </a:cubicBezTo>
                  <a:cubicBezTo>
                    <a:pt x="4408" y="564"/>
                    <a:pt x="4400" y="565"/>
                    <a:pt x="4392" y="567"/>
                  </a:cubicBezTo>
                  <a:cubicBezTo>
                    <a:pt x="4322" y="584"/>
                    <a:pt x="4281" y="667"/>
                    <a:pt x="4134" y="1019"/>
                  </a:cubicBezTo>
                  <a:cubicBezTo>
                    <a:pt x="4015" y="1301"/>
                    <a:pt x="3819" y="1773"/>
                    <a:pt x="3685" y="1811"/>
                  </a:cubicBezTo>
                  <a:cubicBezTo>
                    <a:pt x="3680" y="1813"/>
                    <a:pt x="3674" y="1814"/>
                    <a:pt x="3667" y="1814"/>
                  </a:cubicBezTo>
                  <a:cubicBezTo>
                    <a:pt x="3541" y="1814"/>
                    <a:pt x="3309" y="1463"/>
                    <a:pt x="3184" y="1271"/>
                  </a:cubicBezTo>
                  <a:cubicBezTo>
                    <a:pt x="3053" y="1072"/>
                    <a:pt x="2987" y="975"/>
                    <a:pt x="2922" y="949"/>
                  </a:cubicBezTo>
                  <a:cubicBezTo>
                    <a:pt x="2908" y="944"/>
                    <a:pt x="2894" y="941"/>
                    <a:pt x="2881" y="941"/>
                  </a:cubicBezTo>
                  <a:cubicBezTo>
                    <a:pt x="2787" y="941"/>
                    <a:pt x="2720" y="1076"/>
                    <a:pt x="2625" y="1271"/>
                  </a:cubicBezTo>
                  <a:cubicBezTo>
                    <a:pt x="2534" y="1456"/>
                    <a:pt x="2398" y="1733"/>
                    <a:pt x="2284" y="1733"/>
                  </a:cubicBezTo>
                  <a:cubicBezTo>
                    <a:pt x="2278" y="1733"/>
                    <a:pt x="2272" y="1732"/>
                    <a:pt x="2266" y="1730"/>
                  </a:cubicBezTo>
                  <a:cubicBezTo>
                    <a:pt x="2119" y="1691"/>
                    <a:pt x="1929" y="1338"/>
                    <a:pt x="1700" y="685"/>
                  </a:cubicBezTo>
                  <a:cubicBezTo>
                    <a:pt x="1683" y="638"/>
                    <a:pt x="1671" y="602"/>
                    <a:pt x="1663" y="583"/>
                  </a:cubicBezTo>
                  <a:cubicBezTo>
                    <a:pt x="1652" y="555"/>
                    <a:pt x="1628" y="533"/>
                    <a:pt x="1600" y="527"/>
                  </a:cubicBezTo>
                  <a:cubicBezTo>
                    <a:pt x="1592" y="525"/>
                    <a:pt x="1583" y="524"/>
                    <a:pt x="1574" y="524"/>
                  </a:cubicBezTo>
                  <a:cubicBezTo>
                    <a:pt x="1492" y="524"/>
                    <a:pt x="1373" y="615"/>
                    <a:pt x="1101" y="840"/>
                  </a:cubicBezTo>
                  <a:cubicBezTo>
                    <a:pt x="909" y="1000"/>
                    <a:pt x="613" y="1242"/>
                    <a:pt x="516" y="1242"/>
                  </a:cubicBezTo>
                  <a:cubicBezTo>
                    <a:pt x="417" y="1242"/>
                    <a:pt x="248" y="789"/>
                    <a:pt x="152" y="273"/>
                  </a:cubicBezTo>
                  <a:cubicBezTo>
                    <a:pt x="146" y="230"/>
                    <a:pt x="115" y="211"/>
                    <a:pt x="84" y="211"/>
                  </a:cubicBezTo>
                  <a:cubicBezTo>
                    <a:pt x="43" y="211"/>
                    <a:pt x="1" y="244"/>
                    <a:pt x="13" y="298"/>
                  </a:cubicBezTo>
                  <a:cubicBezTo>
                    <a:pt x="73" y="624"/>
                    <a:pt x="243" y="1384"/>
                    <a:pt x="516" y="1384"/>
                  </a:cubicBezTo>
                  <a:cubicBezTo>
                    <a:pt x="656" y="1384"/>
                    <a:pt x="874" y="1213"/>
                    <a:pt x="1192" y="949"/>
                  </a:cubicBezTo>
                  <a:cubicBezTo>
                    <a:pt x="1312" y="850"/>
                    <a:pt x="1472" y="718"/>
                    <a:pt x="1546" y="678"/>
                  </a:cubicBezTo>
                  <a:cubicBezTo>
                    <a:pt x="1552" y="694"/>
                    <a:pt x="1558" y="713"/>
                    <a:pt x="1566" y="733"/>
                  </a:cubicBezTo>
                  <a:cubicBezTo>
                    <a:pt x="1748" y="1255"/>
                    <a:pt x="1970" y="1798"/>
                    <a:pt x="2228" y="1869"/>
                  </a:cubicBezTo>
                  <a:cubicBezTo>
                    <a:pt x="2248" y="1874"/>
                    <a:pt x="2266" y="1877"/>
                    <a:pt x="2285" y="1877"/>
                  </a:cubicBezTo>
                  <a:cubicBezTo>
                    <a:pt x="2487" y="1877"/>
                    <a:pt x="2633" y="1578"/>
                    <a:pt x="2752" y="1334"/>
                  </a:cubicBezTo>
                  <a:cubicBezTo>
                    <a:pt x="2794" y="1249"/>
                    <a:pt x="2850" y="1135"/>
                    <a:pt x="2883" y="1095"/>
                  </a:cubicBezTo>
                  <a:cubicBezTo>
                    <a:pt x="2926" y="1136"/>
                    <a:pt x="3002" y="1254"/>
                    <a:pt x="3066" y="1350"/>
                  </a:cubicBezTo>
                  <a:cubicBezTo>
                    <a:pt x="3252" y="1636"/>
                    <a:pt x="3463" y="1957"/>
                    <a:pt x="3671" y="1957"/>
                  </a:cubicBezTo>
                  <a:cubicBezTo>
                    <a:pt x="3689" y="1957"/>
                    <a:pt x="3708" y="1953"/>
                    <a:pt x="3727" y="1948"/>
                  </a:cubicBezTo>
                  <a:cubicBezTo>
                    <a:pt x="3909" y="1893"/>
                    <a:pt x="4072" y="1536"/>
                    <a:pt x="4265" y="1074"/>
                  </a:cubicBezTo>
                  <a:cubicBezTo>
                    <a:pt x="4322" y="940"/>
                    <a:pt x="4388" y="779"/>
                    <a:pt x="4427" y="718"/>
                  </a:cubicBezTo>
                  <a:cubicBezTo>
                    <a:pt x="4495" y="770"/>
                    <a:pt x="4650" y="941"/>
                    <a:pt x="4756" y="1059"/>
                  </a:cubicBezTo>
                  <a:cubicBezTo>
                    <a:pt x="5044" y="1378"/>
                    <a:pt x="5147" y="1477"/>
                    <a:pt x="5228" y="1477"/>
                  </a:cubicBezTo>
                  <a:cubicBezTo>
                    <a:pt x="5234" y="1477"/>
                    <a:pt x="5240" y="1477"/>
                    <a:pt x="5245" y="1476"/>
                  </a:cubicBezTo>
                  <a:cubicBezTo>
                    <a:pt x="5276" y="1471"/>
                    <a:pt x="5303" y="1449"/>
                    <a:pt x="5314" y="1420"/>
                  </a:cubicBezTo>
                  <a:cubicBezTo>
                    <a:pt x="5368" y="1282"/>
                    <a:pt x="5589" y="205"/>
                    <a:pt x="5614" y="83"/>
                  </a:cubicBezTo>
                  <a:cubicBezTo>
                    <a:pt x="5623" y="31"/>
                    <a:pt x="5582" y="0"/>
                    <a:pt x="554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9"/>
            <p:cNvSpPr/>
            <p:nvPr/>
          </p:nvSpPr>
          <p:spPr>
            <a:xfrm>
              <a:off x="1719473" y="3013727"/>
              <a:ext cx="426743" cy="146320"/>
            </a:xfrm>
            <a:custGeom>
              <a:avLst/>
              <a:gdLst/>
              <a:ahLst/>
              <a:cxnLst/>
              <a:rect l="l" t="t" r="r" b="b"/>
              <a:pathLst>
                <a:path w="4296" h="1473" extrusionOk="0">
                  <a:moveTo>
                    <a:pt x="4204" y="1"/>
                  </a:moveTo>
                  <a:cubicBezTo>
                    <a:pt x="4177" y="1"/>
                    <a:pt x="4151" y="15"/>
                    <a:pt x="4139" y="49"/>
                  </a:cubicBezTo>
                  <a:cubicBezTo>
                    <a:pt x="3964" y="498"/>
                    <a:pt x="3700" y="990"/>
                    <a:pt x="3575" y="1005"/>
                  </a:cubicBezTo>
                  <a:lnTo>
                    <a:pt x="3569" y="1005"/>
                  </a:lnTo>
                  <a:cubicBezTo>
                    <a:pt x="3439" y="1005"/>
                    <a:pt x="3234" y="647"/>
                    <a:pt x="3136" y="399"/>
                  </a:cubicBezTo>
                  <a:cubicBezTo>
                    <a:pt x="3125" y="373"/>
                    <a:pt x="3099" y="355"/>
                    <a:pt x="3071" y="355"/>
                  </a:cubicBezTo>
                  <a:cubicBezTo>
                    <a:pt x="3069" y="355"/>
                    <a:pt x="3067" y="355"/>
                    <a:pt x="3065" y="355"/>
                  </a:cubicBezTo>
                  <a:cubicBezTo>
                    <a:pt x="3040" y="355"/>
                    <a:pt x="3016" y="370"/>
                    <a:pt x="3005" y="395"/>
                  </a:cubicBezTo>
                  <a:cubicBezTo>
                    <a:pt x="2844" y="737"/>
                    <a:pt x="2510" y="1294"/>
                    <a:pt x="2300" y="1330"/>
                  </a:cubicBezTo>
                  <a:cubicBezTo>
                    <a:pt x="2293" y="1331"/>
                    <a:pt x="2285" y="1331"/>
                    <a:pt x="2278" y="1331"/>
                  </a:cubicBezTo>
                  <a:cubicBezTo>
                    <a:pt x="2098" y="1331"/>
                    <a:pt x="1881" y="996"/>
                    <a:pt x="1736" y="770"/>
                  </a:cubicBezTo>
                  <a:cubicBezTo>
                    <a:pt x="1665" y="659"/>
                    <a:pt x="1602" y="562"/>
                    <a:pt x="1550" y="510"/>
                  </a:cubicBezTo>
                  <a:cubicBezTo>
                    <a:pt x="1529" y="486"/>
                    <a:pt x="1499" y="473"/>
                    <a:pt x="1467" y="473"/>
                  </a:cubicBezTo>
                  <a:cubicBezTo>
                    <a:pt x="1459" y="473"/>
                    <a:pt x="1450" y="473"/>
                    <a:pt x="1442" y="475"/>
                  </a:cubicBezTo>
                  <a:cubicBezTo>
                    <a:pt x="1351" y="497"/>
                    <a:pt x="1312" y="623"/>
                    <a:pt x="1248" y="831"/>
                  </a:cubicBezTo>
                  <a:cubicBezTo>
                    <a:pt x="1185" y="1030"/>
                    <a:pt x="1093" y="1328"/>
                    <a:pt x="971" y="1328"/>
                  </a:cubicBezTo>
                  <a:lnTo>
                    <a:pt x="966" y="1328"/>
                  </a:lnTo>
                  <a:cubicBezTo>
                    <a:pt x="756" y="1311"/>
                    <a:pt x="358" y="760"/>
                    <a:pt x="156" y="417"/>
                  </a:cubicBezTo>
                  <a:cubicBezTo>
                    <a:pt x="141" y="391"/>
                    <a:pt x="119" y="381"/>
                    <a:pt x="97" y="381"/>
                  </a:cubicBezTo>
                  <a:cubicBezTo>
                    <a:pt x="48" y="381"/>
                    <a:pt x="1" y="433"/>
                    <a:pt x="33" y="489"/>
                  </a:cubicBezTo>
                  <a:cubicBezTo>
                    <a:pt x="90" y="586"/>
                    <a:pt x="604" y="1441"/>
                    <a:pt x="954" y="1470"/>
                  </a:cubicBezTo>
                  <a:cubicBezTo>
                    <a:pt x="961" y="1471"/>
                    <a:pt x="967" y="1471"/>
                    <a:pt x="974" y="1471"/>
                  </a:cubicBezTo>
                  <a:cubicBezTo>
                    <a:pt x="1200" y="1471"/>
                    <a:pt x="1300" y="1140"/>
                    <a:pt x="1383" y="874"/>
                  </a:cubicBezTo>
                  <a:cubicBezTo>
                    <a:pt x="1408" y="790"/>
                    <a:pt x="1443" y="681"/>
                    <a:pt x="1470" y="632"/>
                  </a:cubicBezTo>
                  <a:cubicBezTo>
                    <a:pt x="1522" y="701"/>
                    <a:pt x="1571" y="772"/>
                    <a:pt x="1617" y="847"/>
                  </a:cubicBezTo>
                  <a:cubicBezTo>
                    <a:pt x="1797" y="1128"/>
                    <a:pt x="2019" y="1473"/>
                    <a:pt x="2276" y="1473"/>
                  </a:cubicBezTo>
                  <a:cubicBezTo>
                    <a:pt x="2292" y="1473"/>
                    <a:pt x="2308" y="1473"/>
                    <a:pt x="2324" y="1470"/>
                  </a:cubicBezTo>
                  <a:cubicBezTo>
                    <a:pt x="2605" y="1423"/>
                    <a:pt x="2926" y="866"/>
                    <a:pt x="3066" y="593"/>
                  </a:cubicBezTo>
                  <a:cubicBezTo>
                    <a:pt x="3166" y="804"/>
                    <a:pt x="3360" y="1146"/>
                    <a:pt x="3571" y="1146"/>
                  </a:cubicBezTo>
                  <a:cubicBezTo>
                    <a:pt x="3578" y="1146"/>
                    <a:pt x="3585" y="1146"/>
                    <a:pt x="3591" y="1145"/>
                  </a:cubicBezTo>
                  <a:cubicBezTo>
                    <a:pt x="3857" y="1116"/>
                    <a:pt x="4180" y="338"/>
                    <a:pt x="4272" y="100"/>
                  </a:cubicBezTo>
                  <a:cubicBezTo>
                    <a:pt x="4296" y="43"/>
                    <a:pt x="4249" y="1"/>
                    <a:pt x="420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7" name="Google Shape;2277;p49"/>
          <p:cNvGrpSpPr/>
          <p:nvPr/>
        </p:nvGrpSpPr>
        <p:grpSpPr>
          <a:xfrm>
            <a:off x="6799151" y="666179"/>
            <a:ext cx="612938" cy="1111318"/>
            <a:chOff x="6550805" y="707538"/>
            <a:chExt cx="612938" cy="1111318"/>
          </a:xfrm>
        </p:grpSpPr>
        <p:sp>
          <p:nvSpPr>
            <p:cNvPr id="2278" name="Google Shape;2278;p49"/>
            <p:cNvSpPr/>
            <p:nvPr/>
          </p:nvSpPr>
          <p:spPr>
            <a:xfrm rot="-1200180">
              <a:off x="7113751" y="1772132"/>
              <a:ext cx="47532" cy="22763"/>
            </a:xfrm>
            <a:custGeom>
              <a:avLst/>
              <a:gdLst/>
              <a:ahLst/>
              <a:cxnLst/>
              <a:rect l="l" t="t" r="r" b="b"/>
              <a:pathLst>
                <a:path w="474" h="227" extrusionOk="0">
                  <a:moveTo>
                    <a:pt x="373" y="1"/>
                  </a:moveTo>
                  <a:cubicBezTo>
                    <a:pt x="363" y="1"/>
                    <a:pt x="352" y="3"/>
                    <a:pt x="341" y="8"/>
                  </a:cubicBezTo>
                  <a:cubicBezTo>
                    <a:pt x="258" y="42"/>
                    <a:pt x="171" y="69"/>
                    <a:pt x="83" y="86"/>
                  </a:cubicBezTo>
                  <a:cubicBezTo>
                    <a:pt x="0" y="102"/>
                    <a:pt x="11" y="226"/>
                    <a:pt x="96" y="226"/>
                  </a:cubicBezTo>
                  <a:lnTo>
                    <a:pt x="98" y="226"/>
                  </a:lnTo>
                  <a:cubicBezTo>
                    <a:pt x="102" y="226"/>
                    <a:pt x="107" y="226"/>
                    <a:pt x="111" y="225"/>
                  </a:cubicBezTo>
                  <a:cubicBezTo>
                    <a:pt x="209" y="206"/>
                    <a:pt x="304" y="177"/>
                    <a:pt x="396" y="139"/>
                  </a:cubicBezTo>
                  <a:cubicBezTo>
                    <a:pt x="474" y="108"/>
                    <a:pt x="441" y="1"/>
                    <a:pt x="373"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9"/>
            <p:cNvSpPr/>
            <p:nvPr/>
          </p:nvSpPr>
          <p:spPr>
            <a:xfrm>
              <a:off x="6846828" y="1408107"/>
              <a:ext cx="33092" cy="38909"/>
            </a:xfrm>
            <a:custGeom>
              <a:avLst/>
              <a:gdLst/>
              <a:ahLst/>
              <a:cxnLst/>
              <a:rect l="l" t="t" r="r" b="b"/>
              <a:pathLst>
                <a:path w="330" h="388" extrusionOk="0">
                  <a:moveTo>
                    <a:pt x="94" y="1"/>
                  </a:moveTo>
                  <a:cubicBezTo>
                    <a:pt x="48" y="1"/>
                    <a:pt x="1" y="46"/>
                    <a:pt x="26" y="102"/>
                  </a:cubicBezTo>
                  <a:cubicBezTo>
                    <a:pt x="69" y="191"/>
                    <a:pt x="119" y="276"/>
                    <a:pt x="175" y="356"/>
                  </a:cubicBezTo>
                  <a:cubicBezTo>
                    <a:pt x="190" y="379"/>
                    <a:pt x="211" y="388"/>
                    <a:pt x="231" y="388"/>
                  </a:cubicBezTo>
                  <a:cubicBezTo>
                    <a:pt x="282" y="388"/>
                    <a:pt x="330" y="331"/>
                    <a:pt x="291" y="276"/>
                  </a:cubicBezTo>
                  <a:cubicBezTo>
                    <a:pt x="240" y="201"/>
                    <a:pt x="195" y="124"/>
                    <a:pt x="155" y="42"/>
                  </a:cubicBezTo>
                  <a:cubicBezTo>
                    <a:pt x="141" y="13"/>
                    <a:pt x="118" y="1"/>
                    <a:pt x="94"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9"/>
            <p:cNvSpPr/>
            <p:nvPr/>
          </p:nvSpPr>
          <p:spPr>
            <a:xfrm>
              <a:off x="6795083" y="1210356"/>
              <a:ext cx="24368" cy="41416"/>
            </a:xfrm>
            <a:custGeom>
              <a:avLst/>
              <a:gdLst/>
              <a:ahLst/>
              <a:cxnLst/>
              <a:rect l="l" t="t" r="r" b="b"/>
              <a:pathLst>
                <a:path w="243" h="413" extrusionOk="0">
                  <a:moveTo>
                    <a:pt x="78" y="1"/>
                  </a:moveTo>
                  <a:cubicBezTo>
                    <a:pt x="73" y="1"/>
                    <a:pt x="69" y="1"/>
                    <a:pt x="64" y="2"/>
                  </a:cubicBezTo>
                  <a:cubicBezTo>
                    <a:pt x="26" y="10"/>
                    <a:pt x="1" y="48"/>
                    <a:pt x="9" y="86"/>
                  </a:cubicBezTo>
                  <a:cubicBezTo>
                    <a:pt x="29" y="183"/>
                    <a:pt x="58" y="279"/>
                    <a:pt x="97" y="370"/>
                  </a:cubicBezTo>
                  <a:cubicBezTo>
                    <a:pt x="108" y="397"/>
                    <a:pt x="133" y="413"/>
                    <a:pt x="163" y="413"/>
                  </a:cubicBezTo>
                  <a:cubicBezTo>
                    <a:pt x="164" y="413"/>
                    <a:pt x="166" y="413"/>
                    <a:pt x="168" y="413"/>
                  </a:cubicBezTo>
                  <a:cubicBezTo>
                    <a:pt x="175" y="413"/>
                    <a:pt x="183" y="411"/>
                    <a:pt x="189" y="407"/>
                  </a:cubicBezTo>
                  <a:cubicBezTo>
                    <a:pt x="225" y="393"/>
                    <a:pt x="243" y="351"/>
                    <a:pt x="228" y="315"/>
                  </a:cubicBezTo>
                  <a:cubicBezTo>
                    <a:pt x="192" y="232"/>
                    <a:pt x="165" y="147"/>
                    <a:pt x="148" y="58"/>
                  </a:cubicBezTo>
                  <a:cubicBezTo>
                    <a:pt x="141" y="24"/>
                    <a:pt x="111" y="1"/>
                    <a:pt x="7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9"/>
            <p:cNvSpPr/>
            <p:nvPr/>
          </p:nvSpPr>
          <p:spPr>
            <a:xfrm>
              <a:off x="6961046" y="1272630"/>
              <a:ext cx="35700" cy="36402"/>
            </a:xfrm>
            <a:custGeom>
              <a:avLst/>
              <a:gdLst/>
              <a:ahLst/>
              <a:cxnLst/>
              <a:rect l="l" t="t" r="r" b="b"/>
              <a:pathLst>
                <a:path w="356" h="363" extrusionOk="0">
                  <a:moveTo>
                    <a:pt x="277" y="1"/>
                  </a:moveTo>
                  <a:cubicBezTo>
                    <a:pt x="244" y="1"/>
                    <a:pt x="215" y="23"/>
                    <a:pt x="208" y="56"/>
                  </a:cubicBezTo>
                  <a:cubicBezTo>
                    <a:pt x="199" y="95"/>
                    <a:pt x="156" y="162"/>
                    <a:pt x="62" y="234"/>
                  </a:cubicBezTo>
                  <a:cubicBezTo>
                    <a:pt x="1" y="279"/>
                    <a:pt x="45" y="362"/>
                    <a:pt x="103" y="362"/>
                  </a:cubicBezTo>
                  <a:cubicBezTo>
                    <a:pt x="117" y="362"/>
                    <a:pt x="132" y="357"/>
                    <a:pt x="147" y="346"/>
                  </a:cubicBezTo>
                  <a:cubicBezTo>
                    <a:pt x="256" y="265"/>
                    <a:pt x="327" y="173"/>
                    <a:pt x="346" y="88"/>
                  </a:cubicBezTo>
                  <a:cubicBezTo>
                    <a:pt x="355" y="50"/>
                    <a:pt x="331" y="12"/>
                    <a:pt x="294" y="3"/>
                  </a:cubicBezTo>
                  <a:cubicBezTo>
                    <a:pt x="288" y="1"/>
                    <a:pt x="282" y="1"/>
                    <a:pt x="277"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9"/>
            <p:cNvSpPr/>
            <p:nvPr/>
          </p:nvSpPr>
          <p:spPr>
            <a:xfrm>
              <a:off x="6837903" y="1352954"/>
              <a:ext cx="16847" cy="42519"/>
            </a:xfrm>
            <a:custGeom>
              <a:avLst/>
              <a:gdLst/>
              <a:ahLst/>
              <a:cxnLst/>
              <a:rect l="l" t="t" r="r" b="b"/>
              <a:pathLst>
                <a:path w="168" h="424" extrusionOk="0">
                  <a:moveTo>
                    <a:pt x="78" y="1"/>
                  </a:moveTo>
                  <a:cubicBezTo>
                    <a:pt x="43" y="1"/>
                    <a:pt x="12" y="27"/>
                    <a:pt x="7" y="63"/>
                  </a:cubicBezTo>
                  <a:cubicBezTo>
                    <a:pt x="3" y="99"/>
                    <a:pt x="2" y="134"/>
                    <a:pt x="0" y="170"/>
                  </a:cubicBezTo>
                  <a:cubicBezTo>
                    <a:pt x="2" y="237"/>
                    <a:pt x="8" y="302"/>
                    <a:pt x="20" y="366"/>
                  </a:cubicBezTo>
                  <a:cubicBezTo>
                    <a:pt x="27" y="400"/>
                    <a:pt x="56" y="424"/>
                    <a:pt x="90" y="424"/>
                  </a:cubicBezTo>
                  <a:cubicBezTo>
                    <a:pt x="94" y="424"/>
                    <a:pt x="99" y="424"/>
                    <a:pt x="103" y="422"/>
                  </a:cubicBezTo>
                  <a:cubicBezTo>
                    <a:pt x="142" y="416"/>
                    <a:pt x="167" y="378"/>
                    <a:pt x="159" y="339"/>
                  </a:cubicBezTo>
                  <a:cubicBezTo>
                    <a:pt x="149" y="283"/>
                    <a:pt x="143" y="227"/>
                    <a:pt x="143" y="170"/>
                  </a:cubicBezTo>
                  <a:cubicBezTo>
                    <a:pt x="142" y="140"/>
                    <a:pt x="145" y="110"/>
                    <a:pt x="149" y="79"/>
                  </a:cubicBezTo>
                  <a:cubicBezTo>
                    <a:pt x="153" y="40"/>
                    <a:pt x="125" y="5"/>
                    <a:pt x="86" y="1"/>
                  </a:cubicBezTo>
                  <a:cubicBezTo>
                    <a:pt x="83" y="1"/>
                    <a:pt x="81" y="1"/>
                    <a:pt x="7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9"/>
            <p:cNvSpPr/>
            <p:nvPr/>
          </p:nvSpPr>
          <p:spPr>
            <a:xfrm>
              <a:off x="6845424" y="1300507"/>
              <a:ext cx="53048" cy="39711"/>
            </a:xfrm>
            <a:custGeom>
              <a:avLst/>
              <a:gdLst/>
              <a:ahLst/>
              <a:cxnLst/>
              <a:rect l="l" t="t" r="r" b="b"/>
              <a:pathLst>
                <a:path w="529" h="396" extrusionOk="0">
                  <a:moveTo>
                    <a:pt x="214" y="0"/>
                  </a:moveTo>
                  <a:cubicBezTo>
                    <a:pt x="157" y="0"/>
                    <a:pt x="103" y="52"/>
                    <a:pt x="123" y="121"/>
                  </a:cubicBezTo>
                  <a:cubicBezTo>
                    <a:pt x="83" y="175"/>
                    <a:pt x="47" y="233"/>
                    <a:pt x="18" y="294"/>
                  </a:cubicBezTo>
                  <a:cubicBezTo>
                    <a:pt x="0" y="329"/>
                    <a:pt x="15" y="372"/>
                    <a:pt x="51" y="389"/>
                  </a:cubicBezTo>
                  <a:cubicBezTo>
                    <a:pt x="60" y="393"/>
                    <a:pt x="71" y="396"/>
                    <a:pt x="82" y="396"/>
                  </a:cubicBezTo>
                  <a:cubicBezTo>
                    <a:pt x="108" y="396"/>
                    <a:pt x="134" y="380"/>
                    <a:pt x="146" y="356"/>
                  </a:cubicBezTo>
                  <a:cubicBezTo>
                    <a:pt x="173" y="300"/>
                    <a:pt x="205" y="248"/>
                    <a:pt x="242" y="199"/>
                  </a:cubicBezTo>
                  <a:cubicBezTo>
                    <a:pt x="305" y="227"/>
                    <a:pt x="370" y="249"/>
                    <a:pt x="437" y="264"/>
                  </a:cubicBezTo>
                  <a:cubicBezTo>
                    <a:pt x="442" y="265"/>
                    <a:pt x="447" y="265"/>
                    <a:pt x="452" y="265"/>
                  </a:cubicBezTo>
                  <a:cubicBezTo>
                    <a:pt x="484" y="265"/>
                    <a:pt x="515" y="243"/>
                    <a:pt x="522" y="209"/>
                  </a:cubicBezTo>
                  <a:cubicBezTo>
                    <a:pt x="528" y="171"/>
                    <a:pt x="504" y="134"/>
                    <a:pt x="467" y="126"/>
                  </a:cubicBezTo>
                  <a:cubicBezTo>
                    <a:pt x="412" y="114"/>
                    <a:pt x="360" y="96"/>
                    <a:pt x="309" y="74"/>
                  </a:cubicBezTo>
                  <a:cubicBezTo>
                    <a:pt x="305" y="60"/>
                    <a:pt x="297" y="47"/>
                    <a:pt x="288" y="39"/>
                  </a:cubicBezTo>
                  <a:cubicBezTo>
                    <a:pt x="267" y="12"/>
                    <a:pt x="240" y="0"/>
                    <a:pt x="214"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9"/>
            <p:cNvSpPr/>
            <p:nvPr/>
          </p:nvSpPr>
          <p:spPr>
            <a:xfrm>
              <a:off x="6833390" y="1059335"/>
              <a:ext cx="40914" cy="34797"/>
            </a:xfrm>
            <a:custGeom>
              <a:avLst/>
              <a:gdLst/>
              <a:ahLst/>
              <a:cxnLst/>
              <a:rect l="l" t="t" r="r" b="b"/>
              <a:pathLst>
                <a:path w="408" h="347" extrusionOk="0">
                  <a:moveTo>
                    <a:pt x="305" y="1"/>
                  </a:moveTo>
                  <a:cubicBezTo>
                    <a:pt x="291" y="1"/>
                    <a:pt x="275" y="6"/>
                    <a:pt x="261" y="18"/>
                  </a:cubicBezTo>
                  <a:cubicBezTo>
                    <a:pt x="184" y="81"/>
                    <a:pt x="113" y="151"/>
                    <a:pt x="49" y="226"/>
                  </a:cubicBezTo>
                  <a:cubicBezTo>
                    <a:pt x="1" y="280"/>
                    <a:pt x="50" y="346"/>
                    <a:pt x="103" y="346"/>
                  </a:cubicBezTo>
                  <a:cubicBezTo>
                    <a:pt x="122" y="346"/>
                    <a:pt x="141" y="339"/>
                    <a:pt x="156" y="320"/>
                  </a:cubicBezTo>
                  <a:cubicBezTo>
                    <a:pt x="215" y="250"/>
                    <a:pt x="279" y="186"/>
                    <a:pt x="349" y="129"/>
                  </a:cubicBezTo>
                  <a:cubicBezTo>
                    <a:pt x="408" y="81"/>
                    <a:pt x="363" y="1"/>
                    <a:pt x="30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9"/>
            <p:cNvSpPr/>
            <p:nvPr/>
          </p:nvSpPr>
          <p:spPr>
            <a:xfrm>
              <a:off x="6880221" y="1269421"/>
              <a:ext cx="45226" cy="28580"/>
            </a:xfrm>
            <a:custGeom>
              <a:avLst/>
              <a:gdLst/>
              <a:ahLst/>
              <a:cxnLst/>
              <a:rect l="l" t="t" r="r" b="b"/>
              <a:pathLst>
                <a:path w="451" h="285" extrusionOk="0">
                  <a:moveTo>
                    <a:pt x="350" y="1"/>
                  </a:moveTo>
                  <a:cubicBezTo>
                    <a:pt x="340" y="1"/>
                    <a:pt x="331" y="3"/>
                    <a:pt x="320" y="7"/>
                  </a:cubicBezTo>
                  <a:cubicBezTo>
                    <a:pt x="231" y="48"/>
                    <a:pt x="144" y="98"/>
                    <a:pt x="64" y="155"/>
                  </a:cubicBezTo>
                  <a:cubicBezTo>
                    <a:pt x="0" y="199"/>
                    <a:pt x="44" y="284"/>
                    <a:pt x="104" y="284"/>
                  </a:cubicBezTo>
                  <a:cubicBezTo>
                    <a:pt x="118" y="284"/>
                    <a:pt x="132" y="280"/>
                    <a:pt x="146" y="270"/>
                  </a:cubicBezTo>
                  <a:cubicBezTo>
                    <a:pt x="220" y="218"/>
                    <a:pt x="298" y="173"/>
                    <a:pt x="380" y="135"/>
                  </a:cubicBezTo>
                  <a:cubicBezTo>
                    <a:pt x="451" y="99"/>
                    <a:pt x="416" y="1"/>
                    <a:pt x="350"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9"/>
            <p:cNvSpPr/>
            <p:nvPr/>
          </p:nvSpPr>
          <p:spPr>
            <a:xfrm>
              <a:off x="6815039" y="1262502"/>
              <a:ext cx="34897" cy="36702"/>
            </a:xfrm>
            <a:custGeom>
              <a:avLst/>
              <a:gdLst/>
              <a:ahLst/>
              <a:cxnLst/>
              <a:rect l="l" t="t" r="r" b="b"/>
              <a:pathLst>
                <a:path w="348" h="366" extrusionOk="0">
                  <a:moveTo>
                    <a:pt x="97" y="0"/>
                  </a:moveTo>
                  <a:cubicBezTo>
                    <a:pt x="48" y="0"/>
                    <a:pt x="0" y="54"/>
                    <a:pt x="36" y="111"/>
                  </a:cubicBezTo>
                  <a:cubicBezTo>
                    <a:pt x="88" y="195"/>
                    <a:pt x="149" y="274"/>
                    <a:pt x="219" y="344"/>
                  </a:cubicBezTo>
                  <a:cubicBezTo>
                    <a:pt x="232" y="358"/>
                    <a:pt x="250" y="366"/>
                    <a:pt x="268" y="366"/>
                  </a:cubicBezTo>
                  <a:cubicBezTo>
                    <a:pt x="288" y="366"/>
                    <a:pt x="306" y="359"/>
                    <a:pt x="319" y="346"/>
                  </a:cubicBezTo>
                  <a:cubicBezTo>
                    <a:pt x="347" y="319"/>
                    <a:pt x="347" y="274"/>
                    <a:pt x="321" y="246"/>
                  </a:cubicBezTo>
                  <a:cubicBezTo>
                    <a:pt x="258" y="181"/>
                    <a:pt x="203" y="111"/>
                    <a:pt x="155" y="34"/>
                  </a:cubicBezTo>
                  <a:cubicBezTo>
                    <a:pt x="140" y="10"/>
                    <a:pt x="118" y="0"/>
                    <a:pt x="97"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9"/>
            <p:cNvSpPr/>
            <p:nvPr/>
          </p:nvSpPr>
          <p:spPr>
            <a:xfrm>
              <a:off x="6878616" y="1573969"/>
              <a:ext cx="21961" cy="42017"/>
            </a:xfrm>
            <a:custGeom>
              <a:avLst/>
              <a:gdLst/>
              <a:ahLst/>
              <a:cxnLst/>
              <a:rect l="l" t="t" r="r" b="b"/>
              <a:pathLst>
                <a:path w="219" h="419" extrusionOk="0">
                  <a:moveTo>
                    <a:pt x="131" y="0"/>
                  </a:moveTo>
                  <a:cubicBezTo>
                    <a:pt x="104" y="0"/>
                    <a:pt x="77" y="15"/>
                    <a:pt x="66" y="50"/>
                  </a:cubicBezTo>
                  <a:cubicBezTo>
                    <a:pt x="37" y="145"/>
                    <a:pt x="15" y="242"/>
                    <a:pt x="5" y="340"/>
                  </a:cubicBezTo>
                  <a:cubicBezTo>
                    <a:pt x="1" y="379"/>
                    <a:pt x="29" y="415"/>
                    <a:pt x="68" y="419"/>
                  </a:cubicBezTo>
                  <a:lnTo>
                    <a:pt x="76" y="419"/>
                  </a:lnTo>
                  <a:cubicBezTo>
                    <a:pt x="112" y="419"/>
                    <a:pt x="141" y="392"/>
                    <a:pt x="145" y="356"/>
                  </a:cubicBezTo>
                  <a:cubicBezTo>
                    <a:pt x="156" y="266"/>
                    <a:pt x="174" y="178"/>
                    <a:pt x="201" y="93"/>
                  </a:cubicBezTo>
                  <a:cubicBezTo>
                    <a:pt x="218" y="38"/>
                    <a:pt x="174" y="0"/>
                    <a:pt x="131"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9"/>
            <p:cNvSpPr/>
            <p:nvPr/>
          </p:nvSpPr>
          <p:spPr>
            <a:xfrm>
              <a:off x="6878115" y="1630126"/>
              <a:ext cx="19655" cy="42318"/>
            </a:xfrm>
            <a:custGeom>
              <a:avLst/>
              <a:gdLst/>
              <a:ahLst/>
              <a:cxnLst/>
              <a:rect l="l" t="t" r="r" b="b"/>
              <a:pathLst>
                <a:path w="196" h="422" extrusionOk="0">
                  <a:moveTo>
                    <a:pt x="76" y="0"/>
                  </a:moveTo>
                  <a:cubicBezTo>
                    <a:pt x="38" y="0"/>
                    <a:pt x="1" y="27"/>
                    <a:pt x="4" y="77"/>
                  </a:cubicBezTo>
                  <a:cubicBezTo>
                    <a:pt x="11" y="174"/>
                    <a:pt x="26" y="272"/>
                    <a:pt x="48" y="368"/>
                  </a:cubicBezTo>
                  <a:cubicBezTo>
                    <a:pt x="56" y="399"/>
                    <a:pt x="85" y="422"/>
                    <a:pt x="117" y="422"/>
                  </a:cubicBezTo>
                  <a:cubicBezTo>
                    <a:pt x="123" y="422"/>
                    <a:pt x="129" y="422"/>
                    <a:pt x="134" y="420"/>
                  </a:cubicBezTo>
                  <a:cubicBezTo>
                    <a:pt x="171" y="411"/>
                    <a:pt x="196" y="373"/>
                    <a:pt x="186" y="335"/>
                  </a:cubicBezTo>
                  <a:cubicBezTo>
                    <a:pt x="166" y="246"/>
                    <a:pt x="151" y="157"/>
                    <a:pt x="145" y="66"/>
                  </a:cubicBezTo>
                  <a:cubicBezTo>
                    <a:pt x="142" y="22"/>
                    <a:pt x="109" y="0"/>
                    <a:pt x="76"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9"/>
            <p:cNvSpPr/>
            <p:nvPr/>
          </p:nvSpPr>
          <p:spPr>
            <a:xfrm>
              <a:off x="6804811" y="1102355"/>
              <a:ext cx="30987" cy="39009"/>
            </a:xfrm>
            <a:custGeom>
              <a:avLst/>
              <a:gdLst/>
              <a:ahLst/>
              <a:cxnLst/>
              <a:rect l="l" t="t" r="r" b="b"/>
              <a:pathLst>
                <a:path w="309" h="389" extrusionOk="0">
                  <a:moveTo>
                    <a:pt x="214" y="1"/>
                  </a:moveTo>
                  <a:cubicBezTo>
                    <a:pt x="194" y="1"/>
                    <a:pt x="173" y="10"/>
                    <a:pt x="158" y="31"/>
                  </a:cubicBezTo>
                  <a:cubicBezTo>
                    <a:pt x="103" y="113"/>
                    <a:pt x="56" y="200"/>
                    <a:pt x="16" y="289"/>
                  </a:cubicBezTo>
                  <a:cubicBezTo>
                    <a:pt x="0" y="325"/>
                    <a:pt x="16" y="367"/>
                    <a:pt x="52" y="383"/>
                  </a:cubicBezTo>
                  <a:cubicBezTo>
                    <a:pt x="62" y="387"/>
                    <a:pt x="72" y="389"/>
                    <a:pt x="81" y="389"/>
                  </a:cubicBezTo>
                  <a:cubicBezTo>
                    <a:pt x="108" y="389"/>
                    <a:pt x="134" y="373"/>
                    <a:pt x="146" y="347"/>
                  </a:cubicBezTo>
                  <a:cubicBezTo>
                    <a:pt x="183" y="264"/>
                    <a:pt x="226" y="184"/>
                    <a:pt x="277" y="109"/>
                  </a:cubicBezTo>
                  <a:cubicBezTo>
                    <a:pt x="309" y="53"/>
                    <a:pt x="262" y="1"/>
                    <a:pt x="214"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9"/>
            <p:cNvSpPr/>
            <p:nvPr/>
          </p:nvSpPr>
          <p:spPr>
            <a:xfrm>
              <a:off x="7027331" y="1507284"/>
              <a:ext cx="43321" cy="26273"/>
            </a:xfrm>
            <a:custGeom>
              <a:avLst/>
              <a:gdLst/>
              <a:ahLst/>
              <a:cxnLst/>
              <a:rect l="l" t="t" r="r" b="b"/>
              <a:pathLst>
                <a:path w="432" h="262" extrusionOk="0">
                  <a:moveTo>
                    <a:pt x="353" y="0"/>
                  </a:moveTo>
                  <a:cubicBezTo>
                    <a:pt x="336" y="0"/>
                    <a:pt x="320" y="6"/>
                    <a:pt x="306" y="18"/>
                  </a:cubicBezTo>
                  <a:cubicBezTo>
                    <a:pt x="254" y="64"/>
                    <a:pt x="174" y="100"/>
                    <a:pt x="82" y="123"/>
                  </a:cubicBezTo>
                  <a:cubicBezTo>
                    <a:pt x="0" y="141"/>
                    <a:pt x="15" y="262"/>
                    <a:pt x="98" y="262"/>
                  </a:cubicBezTo>
                  <a:cubicBezTo>
                    <a:pt x="104" y="262"/>
                    <a:pt x="110" y="262"/>
                    <a:pt x="115" y="260"/>
                  </a:cubicBezTo>
                  <a:cubicBezTo>
                    <a:pt x="230" y="232"/>
                    <a:pt x="329" y="185"/>
                    <a:pt x="399" y="127"/>
                  </a:cubicBezTo>
                  <a:cubicBezTo>
                    <a:pt x="429" y="100"/>
                    <a:pt x="432" y="56"/>
                    <a:pt x="407" y="25"/>
                  </a:cubicBezTo>
                  <a:cubicBezTo>
                    <a:pt x="393" y="9"/>
                    <a:pt x="373" y="0"/>
                    <a:pt x="353"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9"/>
            <p:cNvSpPr/>
            <p:nvPr/>
          </p:nvSpPr>
          <p:spPr>
            <a:xfrm>
              <a:off x="6932166" y="1256786"/>
              <a:ext cx="45527" cy="17348"/>
            </a:xfrm>
            <a:custGeom>
              <a:avLst/>
              <a:gdLst/>
              <a:ahLst/>
              <a:cxnLst/>
              <a:rect l="l" t="t" r="r" b="b"/>
              <a:pathLst>
                <a:path w="454" h="173" extrusionOk="0">
                  <a:moveTo>
                    <a:pt x="334" y="0"/>
                  </a:moveTo>
                  <a:cubicBezTo>
                    <a:pt x="248" y="0"/>
                    <a:pt x="164" y="12"/>
                    <a:pt x="82" y="34"/>
                  </a:cubicBezTo>
                  <a:cubicBezTo>
                    <a:pt x="0" y="53"/>
                    <a:pt x="15" y="173"/>
                    <a:pt x="99" y="173"/>
                  </a:cubicBezTo>
                  <a:cubicBezTo>
                    <a:pt x="104" y="173"/>
                    <a:pt x="110" y="173"/>
                    <a:pt x="115" y="170"/>
                  </a:cubicBezTo>
                  <a:cubicBezTo>
                    <a:pt x="187" y="152"/>
                    <a:pt x="261" y="143"/>
                    <a:pt x="335" y="143"/>
                  </a:cubicBezTo>
                  <a:cubicBezTo>
                    <a:pt x="348" y="143"/>
                    <a:pt x="361" y="143"/>
                    <a:pt x="374" y="143"/>
                  </a:cubicBezTo>
                  <a:cubicBezTo>
                    <a:pt x="376" y="144"/>
                    <a:pt x="378" y="144"/>
                    <a:pt x="379" y="144"/>
                  </a:cubicBezTo>
                  <a:cubicBezTo>
                    <a:pt x="416" y="144"/>
                    <a:pt x="447" y="115"/>
                    <a:pt x="451" y="78"/>
                  </a:cubicBezTo>
                  <a:cubicBezTo>
                    <a:pt x="453" y="39"/>
                    <a:pt x="424" y="4"/>
                    <a:pt x="385" y="2"/>
                  </a:cubicBezTo>
                  <a:cubicBezTo>
                    <a:pt x="368" y="1"/>
                    <a:pt x="351" y="0"/>
                    <a:pt x="334"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9"/>
            <p:cNvSpPr/>
            <p:nvPr/>
          </p:nvSpPr>
          <p:spPr>
            <a:xfrm>
              <a:off x="7006674" y="1801002"/>
              <a:ext cx="45627" cy="17850"/>
            </a:xfrm>
            <a:custGeom>
              <a:avLst/>
              <a:gdLst/>
              <a:ahLst/>
              <a:cxnLst/>
              <a:rect l="l" t="t" r="r" b="b"/>
              <a:pathLst>
                <a:path w="455" h="178" extrusionOk="0">
                  <a:moveTo>
                    <a:pt x="78" y="0"/>
                  </a:moveTo>
                  <a:cubicBezTo>
                    <a:pt x="46" y="0"/>
                    <a:pt x="17" y="23"/>
                    <a:pt x="10" y="56"/>
                  </a:cubicBezTo>
                  <a:cubicBezTo>
                    <a:pt x="0" y="93"/>
                    <a:pt x="24" y="131"/>
                    <a:pt x="62" y="140"/>
                  </a:cubicBezTo>
                  <a:cubicBezTo>
                    <a:pt x="158" y="163"/>
                    <a:pt x="257" y="176"/>
                    <a:pt x="357" y="177"/>
                  </a:cubicBezTo>
                  <a:lnTo>
                    <a:pt x="359" y="177"/>
                  </a:lnTo>
                  <a:cubicBezTo>
                    <a:pt x="359" y="177"/>
                    <a:pt x="359" y="177"/>
                    <a:pt x="360" y="177"/>
                  </a:cubicBezTo>
                  <a:cubicBezTo>
                    <a:pt x="454" y="177"/>
                    <a:pt x="454" y="37"/>
                    <a:pt x="360" y="36"/>
                  </a:cubicBezTo>
                  <a:cubicBezTo>
                    <a:pt x="270" y="34"/>
                    <a:pt x="182" y="24"/>
                    <a:pt x="95" y="2"/>
                  </a:cubicBezTo>
                  <a:cubicBezTo>
                    <a:pt x="90" y="1"/>
                    <a:pt x="84" y="0"/>
                    <a:pt x="7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9"/>
            <p:cNvSpPr/>
            <p:nvPr/>
          </p:nvSpPr>
          <p:spPr>
            <a:xfrm>
              <a:off x="6979197" y="1468375"/>
              <a:ext cx="43221" cy="20959"/>
            </a:xfrm>
            <a:custGeom>
              <a:avLst/>
              <a:gdLst/>
              <a:ahLst/>
              <a:cxnLst/>
              <a:rect l="l" t="t" r="r" b="b"/>
              <a:pathLst>
                <a:path w="431" h="209" extrusionOk="0">
                  <a:moveTo>
                    <a:pt x="355" y="1"/>
                  </a:moveTo>
                  <a:cubicBezTo>
                    <a:pt x="353" y="1"/>
                    <a:pt x="350" y="1"/>
                    <a:pt x="348" y="1"/>
                  </a:cubicBezTo>
                  <a:cubicBezTo>
                    <a:pt x="248" y="13"/>
                    <a:pt x="150" y="36"/>
                    <a:pt x="56" y="71"/>
                  </a:cubicBezTo>
                  <a:cubicBezTo>
                    <a:pt x="19" y="84"/>
                    <a:pt x="0" y="124"/>
                    <a:pt x="14" y="162"/>
                  </a:cubicBezTo>
                  <a:cubicBezTo>
                    <a:pt x="23" y="190"/>
                    <a:pt x="50" y="208"/>
                    <a:pt x="81" y="208"/>
                  </a:cubicBezTo>
                  <a:cubicBezTo>
                    <a:pt x="89" y="208"/>
                    <a:pt x="97" y="207"/>
                    <a:pt x="105" y="203"/>
                  </a:cubicBezTo>
                  <a:cubicBezTo>
                    <a:pt x="187" y="174"/>
                    <a:pt x="274" y="152"/>
                    <a:pt x="364" y="142"/>
                  </a:cubicBezTo>
                  <a:cubicBezTo>
                    <a:pt x="403" y="138"/>
                    <a:pt x="431" y="103"/>
                    <a:pt x="425" y="63"/>
                  </a:cubicBezTo>
                  <a:cubicBezTo>
                    <a:pt x="422" y="28"/>
                    <a:pt x="391" y="1"/>
                    <a:pt x="35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9"/>
            <p:cNvSpPr/>
            <p:nvPr/>
          </p:nvSpPr>
          <p:spPr>
            <a:xfrm>
              <a:off x="6877714" y="1454837"/>
              <a:ext cx="39611" cy="34597"/>
            </a:xfrm>
            <a:custGeom>
              <a:avLst/>
              <a:gdLst/>
              <a:ahLst/>
              <a:cxnLst/>
              <a:rect l="l" t="t" r="r" b="b"/>
              <a:pathLst>
                <a:path w="395" h="345" extrusionOk="0">
                  <a:moveTo>
                    <a:pt x="102" y="0"/>
                  </a:moveTo>
                  <a:cubicBezTo>
                    <a:pt x="48" y="0"/>
                    <a:pt x="0" y="66"/>
                    <a:pt x="47" y="119"/>
                  </a:cubicBezTo>
                  <a:cubicBezTo>
                    <a:pt x="111" y="192"/>
                    <a:pt x="179" y="262"/>
                    <a:pt x="252" y="327"/>
                  </a:cubicBezTo>
                  <a:cubicBezTo>
                    <a:pt x="264" y="339"/>
                    <a:pt x="281" y="345"/>
                    <a:pt x="298" y="345"/>
                  </a:cubicBezTo>
                  <a:cubicBezTo>
                    <a:pt x="364" y="345"/>
                    <a:pt x="395" y="266"/>
                    <a:pt x="347" y="222"/>
                  </a:cubicBezTo>
                  <a:cubicBezTo>
                    <a:pt x="278" y="160"/>
                    <a:pt x="214" y="95"/>
                    <a:pt x="154" y="25"/>
                  </a:cubicBezTo>
                  <a:cubicBezTo>
                    <a:pt x="138" y="7"/>
                    <a:pt x="120" y="0"/>
                    <a:pt x="102"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9"/>
            <p:cNvSpPr/>
            <p:nvPr/>
          </p:nvSpPr>
          <p:spPr>
            <a:xfrm>
              <a:off x="6911508" y="1308028"/>
              <a:ext cx="45527" cy="20658"/>
            </a:xfrm>
            <a:custGeom>
              <a:avLst/>
              <a:gdLst/>
              <a:ahLst/>
              <a:cxnLst/>
              <a:rect l="l" t="t" r="r" b="b"/>
              <a:pathLst>
                <a:path w="454" h="206" extrusionOk="0">
                  <a:moveTo>
                    <a:pt x="353" y="0"/>
                  </a:moveTo>
                  <a:cubicBezTo>
                    <a:pt x="344" y="0"/>
                    <a:pt x="335" y="2"/>
                    <a:pt x="325" y="5"/>
                  </a:cubicBezTo>
                  <a:cubicBezTo>
                    <a:pt x="242" y="38"/>
                    <a:pt x="155" y="58"/>
                    <a:pt x="67" y="66"/>
                  </a:cubicBezTo>
                  <a:cubicBezTo>
                    <a:pt x="28" y="68"/>
                    <a:pt x="0" y="103"/>
                    <a:pt x="3" y="142"/>
                  </a:cubicBezTo>
                  <a:cubicBezTo>
                    <a:pt x="7" y="178"/>
                    <a:pt x="38" y="206"/>
                    <a:pt x="74" y="206"/>
                  </a:cubicBezTo>
                  <a:lnTo>
                    <a:pt x="80" y="206"/>
                  </a:lnTo>
                  <a:cubicBezTo>
                    <a:pt x="181" y="197"/>
                    <a:pt x="280" y="174"/>
                    <a:pt x="375" y="139"/>
                  </a:cubicBezTo>
                  <a:cubicBezTo>
                    <a:pt x="453" y="109"/>
                    <a:pt x="422" y="0"/>
                    <a:pt x="353"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9"/>
            <p:cNvSpPr/>
            <p:nvPr/>
          </p:nvSpPr>
          <p:spPr>
            <a:xfrm>
              <a:off x="6970573" y="1517111"/>
              <a:ext cx="48134" cy="18853"/>
            </a:xfrm>
            <a:custGeom>
              <a:avLst/>
              <a:gdLst/>
              <a:ahLst/>
              <a:cxnLst/>
              <a:rect l="l" t="t" r="r" b="b"/>
              <a:pathLst>
                <a:path w="480" h="188" extrusionOk="0">
                  <a:moveTo>
                    <a:pt x="98" y="1"/>
                  </a:moveTo>
                  <a:cubicBezTo>
                    <a:pt x="24" y="1"/>
                    <a:pt x="0" y="120"/>
                    <a:pt x="86" y="141"/>
                  </a:cubicBezTo>
                  <a:cubicBezTo>
                    <a:pt x="183" y="168"/>
                    <a:pt x="280" y="182"/>
                    <a:pt x="380" y="188"/>
                  </a:cubicBezTo>
                  <a:lnTo>
                    <a:pt x="383" y="188"/>
                  </a:lnTo>
                  <a:cubicBezTo>
                    <a:pt x="384" y="188"/>
                    <a:pt x="385" y="188"/>
                    <a:pt x="386" y="188"/>
                  </a:cubicBezTo>
                  <a:cubicBezTo>
                    <a:pt x="478" y="188"/>
                    <a:pt x="480" y="49"/>
                    <a:pt x="387" y="46"/>
                  </a:cubicBezTo>
                  <a:cubicBezTo>
                    <a:pt x="298" y="42"/>
                    <a:pt x="209" y="27"/>
                    <a:pt x="122" y="5"/>
                  </a:cubicBezTo>
                  <a:cubicBezTo>
                    <a:pt x="114" y="2"/>
                    <a:pt x="106" y="1"/>
                    <a:pt x="9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9"/>
            <p:cNvSpPr/>
            <p:nvPr/>
          </p:nvSpPr>
          <p:spPr>
            <a:xfrm>
              <a:off x="7061126" y="1793682"/>
              <a:ext cx="47533" cy="22764"/>
            </a:xfrm>
            <a:custGeom>
              <a:avLst/>
              <a:gdLst/>
              <a:ahLst/>
              <a:cxnLst/>
              <a:rect l="l" t="t" r="r" b="b"/>
              <a:pathLst>
                <a:path w="474" h="227" extrusionOk="0">
                  <a:moveTo>
                    <a:pt x="373" y="1"/>
                  </a:moveTo>
                  <a:cubicBezTo>
                    <a:pt x="363" y="1"/>
                    <a:pt x="352" y="3"/>
                    <a:pt x="341" y="8"/>
                  </a:cubicBezTo>
                  <a:cubicBezTo>
                    <a:pt x="258" y="42"/>
                    <a:pt x="171" y="69"/>
                    <a:pt x="83" y="86"/>
                  </a:cubicBezTo>
                  <a:cubicBezTo>
                    <a:pt x="0" y="102"/>
                    <a:pt x="11" y="226"/>
                    <a:pt x="96" y="226"/>
                  </a:cubicBezTo>
                  <a:lnTo>
                    <a:pt x="98" y="226"/>
                  </a:lnTo>
                  <a:cubicBezTo>
                    <a:pt x="102" y="226"/>
                    <a:pt x="107" y="226"/>
                    <a:pt x="111" y="225"/>
                  </a:cubicBezTo>
                  <a:cubicBezTo>
                    <a:pt x="209" y="206"/>
                    <a:pt x="304" y="177"/>
                    <a:pt x="396" y="139"/>
                  </a:cubicBezTo>
                  <a:cubicBezTo>
                    <a:pt x="474" y="108"/>
                    <a:pt x="441" y="1"/>
                    <a:pt x="373"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9"/>
            <p:cNvSpPr/>
            <p:nvPr/>
          </p:nvSpPr>
          <p:spPr>
            <a:xfrm>
              <a:off x="6793078" y="1153999"/>
              <a:ext cx="18953" cy="42418"/>
            </a:xfrm>
            <a:custGeom>
              <a:avLst/>
              <a:gdLst/>
              <a:ahLst/>
              <a:cxnLst/>
              <a:rect l="l" t="t" r="r" b="b"/>
              <a:pathLst>
                <a:path w="189" h="423" extrusionOk="0">
                  <a:moveTo>
                    <a:pt x="105" y="1"/>
                  </a:moveTo>
                  <a:cubicBezTo>
                    <a:pt x="76" y="1"/>
                    <a:pt x="47" y="17"/>
                    <a:pt x="38" y="55"/>
                  </a:cubicBezTo>
                  <a:cubicBezTo>
                    <a:pt x="16" y="152"/>
                    <a:pt x="3" y="251"/>
                    <a:pt x="1" y="350"/>
                  </a:cubicBezTo>
                  <a:cubicBezTo>
                    <a:pt x="1" y="390"/>
                    <a:pt x="32" y="423"/>
                    <a:pt x="70" y="423"/>
                  </a:cubicBezTo>
                  <a:lnTo>
                    <a:pt x="72" y="423"/>
                  </a:lnTo>
                  <a:cubicBezTo>
                    <a:pt x="110" y="423"/>
                    <a:pt x="143" y="392"/>
                    <a:pt x="143" y="353"/>
                  </a:cubicBezTo>
                  <a:cubicBezTo>
                    <a:pt x="144" y="263"/>
                    <a:pt x="156" y="175"/>
                    <a:pt x="176" y="88"/>
                  </a:cubicBezTo>
                  <a:cubicBezTo>
                    <a:pt x="188" y="34"/>
                    <a:pt x="146" y="1"/>
                    <a:pt x="10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9"/>
            <p:cNvSpPr/>
            <p:nvPr/>
          </p:nvSpPr>
          <p:spPr>
            <a:xfrm>
              <a:off x="7032947" y="1469579"/>
              <a:ext cx="44725" cy="27276"/>
            </a:xfrm>
            <a:custGeom>
              <a:avLst/>
              <a:gdLst/>
              <a:ahLst/>
              <a:cxnLst/>
              <a:rect l="l" t="t" r="r" b="b"/>
              <a:pathLst>
                <a:path w="446" h="272" extrusionOk="0">
                  <a:moveTo>
                    <a:pt x="98" y="0"/>
                  </a:moveTo>
                  <a:cubicBezTo>
                    <a:pt x="21" y="0"/>
                    <a:pt x="0" y="122"/>
                    <a:pt x="86" y="140"/>
                  </a:cubicBezTo>
                  <a:cubicBezTo>
                    <a:pt x="109" y="146"/>
                    <a:pt x="130" y="151"/>
                    <a:pt x="151" y="159"/>
                  </a:cubicBezTo>
                  <a:cubicBezTo>
                    <a:pt x="236" y="188"/>
                    <a:pt x="274" y="222"/>
                    <a:pt x="292" y="243"/>
                  </a:cubicBezTo>
                  <a:cubicBezTo>
                    <a:pt x="308" y="264"/>
                    <a:pt x="327" y="272"/>
                    <a:pt x="347" y="272"/>
                  </a:cubicBezTo>
                  <a:cubicBezTo>
                    <a:pt x="398" y="272"/>
                    <a:pt x="446" y="211"/>
                    <a:pt x="404" y="156"/>
                  </a:cubicBezTo>
                  <a:cubicBezTo>
                    <a:pt x="360" y="102"/>
                    <a:pt x="292" y="57"/>
                    <a:pt x="198" y="25"/>
                  </a:cubicBezTo>
                  <a:cubicBezTo>
                    <a:pt x="171" y="16"/>
                    <a:pt x="145" y="8"/>
                    <a:pt x="117" y="3"/>
                  </a:cubicBezTo>
                  <a:cubicBezTo>
                    <a:pt x="110" y="1"/>
                    <a:pt x="104" y="0"/>
                    <a:pt x="9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9"/>
            <p:cNvSpPr/>
            <p:nvPr/>
          </p:nvSpPr>
          <p:spPr>
            <a:xfrm>
              <a:off x="6893358" y="1524231"/>
              <a:ext cx="33494" cy="38207"/>
            </a:xfrm>
            <a:custGeom>
              <a:avLst/>
              <a:gdLst/>
              <a:ahLst/>
              <a:cxnLst/>
              <a:rect l="l" t="t" r="r" b="b"/>
              <a:pathLst>
                <a:path w="334" h="381" extrusionOk="0">
                  <a:moveTo>
                    <a:pt x="254" y="0"/>
                  </a:moveTo>
                  <a:cubicBezTo>
                    <a:pt x="233" y="0"/>
                    <a:pt x="212" y="10"/>
                    <a:pt x="199" y="27"/>
                  </a:cubicBezTo>
                  <a:cubicBezTo>
                    <a:pt x="136" y="103"/>
                    <a:pt x="81" y="186"/>
                    <a:pt x="34" y="273"/>
                  </a:cubicBezTo>
                  <a:cubicBezTo>
                    <a:pt x="1" y="330"/>
                    <a:pt x="49" y="381"/>
                    <a:pt x="98" y="381"/>
                  </a:cubicBezTo>
                  <a:cubicBezTo>
                    <a:pt x="121" y="381"/>
                    <a:pt x="145" y="369"/>
                    <a:pt x="158" y="340"/>
                  </a:cubicBezTo>
                  <a:cubicBezTo>
                    <a:pt x="203" y="261"/>
                    <a:pt x="252" y="186"/>
                    <a:pt x="310" y="115"/>
                  </a:cubicBezTo>
                  <a:cubicBezTo>
                    <a:pt x="334" y="85"/>
                    <a:pt x="330" y="40"/>
                    <a:pt x="299" y="16"/>
                  </a:cubicBezTo>
                  <a:cubicBezTo>
                    <a:pt x="286" y="5"/>
                    <a:pt x="270" y="0"/>
                    <a:pt x="254"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9"/>
            <p:cNvSpPr/>
            <p:nvPr/>
          </p:nvSpPr>
          <p:spPr>
            <a:xfrm>
              <a:off x="6953626" y="1776734"/>
              <a:ext cx="44123" cy="28981"/>
            </a:xfrm>
            <a:custGeom>
              <a:avLst/>
              <a:gdLst/>
              <a:ahLst/>
              <a:cxnLst/>
              <a:rect l="l" t="t" r="r" b="b"/>
              <a:pathLst>
                <a:path w="440" h="289" extrusionOk="0">
                  <a:moveTo>
                    <a:pt x="101" y="1"/>
                  </a:moveTo>
                  <a:cubicBezTo>
                    <a:pt x="43" y="1"/>
                    <a:pt x="1" y="80"/>
                    <a:pt x="56" y="127"/>
                  </a:cubicBezTo>
                  <a:cubicBezTo>
                    <a:pt x="136" y="187"/>
                    <a:pt x="221" y="239"/>
                    <a:pt x="310" y="282"/>
                  </a:cubicBezTo>
                  <a:cubicBezTo>
                    <a:pt x="319" y="287"/>
                    <a:pt x="330" y="288"/>
                    <a:pt x="341" y="288"/>
                  </a:cubicBezTo>
                  <a:cubicBezTo>
                    <a:pt x="341" y="288"/>
                    <a:pt x="342" y="288"/>
                    <a:pt x="342" y="288"/>
                  </a:cubicBezTo>
                  <a:cubicBezTo>
                    <a:pt x="417" y="288"/>
                    <a:pt x="439" y="187"/>
                    <a:pt x="372" y="153"/>
                  </a:cubicBezTo>
                  <a:cubicBezTo>
                    <a:pt x="290" y="115"/>
                    <a:pt x="214" y="68"/>
                    <a:pt x="142" y="14"/>
                  </a:cubicBezTo>
                  <a:cubicBezTo>
                    <a:pt x="128" y="5"/>
                    <a:pt x="114" y="1"/>
                    <a:pt x="101"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9"/>
            <p:cNvSpPr/>
            <p:nvPr/>
          </p:nvSpPr>
          <p:spPr>
            <a:xfrm>
              <a:off x="6915018" y="1735419"/>
              <a:ext cx="37605" cy="36702"/>
            </a:xfrm>
            <a:custGeom>
              <a:avLst/>
              <a:gdLst/>
              <a:ahLst/>
              <a:cxnLst/>
              <a:rect l="l" t="t" r="r" b="b"/>
              <a:pathLst>
                <a:path w="375" h="366" extrusionOk="0">
                  <a:moveTo>
                    <a:pt x="99" y="0"/>
                  </a:moveTo>
                  <a:cubicBezTo>
                    <a:pt x="49" y="0"/>
                    <a:pt x="1" y="57"/>
                    <a:pt x="39" y="112"/>
                  </a:cubicBezTo>
                  <a:cubicBezTo>
                    <a:pt x="94" y="194"/>
                    <a:pt x="155" y="270"/>
                    <a:pt x="223" y="342"/>
                  </a:cubicBezTo>
                  <a:cubicBezTo>
                    <a:pt x="239" y="358"/>
                    <a:pt x="256" y="365"/>
                    <a:pt x="274" y="365"/>
                  </a:cubicBezTo>
                  <a:cubicBezTo>
                    <a:pt x="327" y="365"/>
                    <a:pt x="375" y="297"/>
                    <a:pt x="326" y="244"/>
                  </a:cubicBezTo>
                  <a:cubicBezTo>
                    <a:pt x="265" y="178"/>
                    <a:pt x="207" y="107"/>
                    <a:pt x="155" y="32"/>
                  </a:cubicBezTo>
                  <a:cubicBezTo>
                    <a:pt x="140" y="10"/>
                    <a:pt x="119" y="0"/>
                    <a:pt x="99"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9"/>
            <p:cNvSpPr/>
            <p:nvPr/>
          </p:nvSpPr>
          <p:spPr>
            <a:xfrm>
              <a:off x="6889246" y="1684878"/>
              <a:ext cx="29181" cy="40513"/>
            </a:xfrm>
            <a:custGeom>
              <a:avLst/>
              <a:gdLst/>
              <a:ahLst/>
              <a:cxnLst/>
              <a:rect l="l" t="t" r="r" b="b"/>
              <a:pathLst>
                <a:path w="291" h="404" extrusionOk="0">
                  <a:moveTo>
                    <a:pt x="94" y="1"/>
                  </a:moveTo>
                  <a:cubicBezTo>
                    <a:pt x="48" y="1"/>
                    <a:pt x="0" y="44"/>
                    <a:pt x="26" y="101"/>
                  </a:cubicBezTo>
                  <a:lnTo>
                    <a:pt x="38" y="134"/>
                  </a:lnTo>
                  <a:cubicBezTo>
                    <a:pt x="71" y="214"/>
                    <a:pt x="107" y="291"/>
                    <a:pt x="146" y="366"/>
                  </a:cubicBezTo>
                  <a:cubicBezTo>
                    <a:pt x="158" y="389"/>
                    <a:pt x="182" y="404"/>
                    <a:pt x="209" y="404"/>
                  </a:cubicBezTo>
                  <a:cubicBezTo>
                    <a:pt x="220" y="404"/>
                    <a:pt x="232" y="401"/>
                    <a:pt x="242" y="396"/>
                  </a:cubicBezTo>
                  <a:cubicBezTo>
                    <a:pt x="277" y="378"/>
                    <a:pt x="290" y="335"/>
                    <a:pt x="272" y="301"/>
                  </a:cubicBezTo>
                  <a:cubicBezTo>
                    <a:pt x="236" y="230"/>
                    <a:pt x="201" y="155"/>
                    <a:pt x="170" y="80"/>
                  </a:cubicBezTo>
                  <a:lnTo>
                    <a:pt x="158" y="49"/>
                  </a:lnTo>
                  <a:cubicBezTo>
                    <a:pt x="147" y="15"/>
                    <a:pt x="121" y="1"/>
                    <a:pt x="94"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9"/>
            <p:cNvSpPr/>
            <p:nvPr/>
          </p:nvSpPr>
          <p:spPr>
            <a:xfrm>
              <a:off x="6919330" y="1487027"/>
              <a:ext cx="52747" cy="34597"/>
            </a:xfrm>
            <a:custGeom>
              <a:avLst/>
              <a:gdLst/>
              <a:ahLst/>
              <a:cxnLst/>
              <a:rect l="l" t="t" r="r" b="b"/>
              <a:pathLst>
                <a:path w="526" h="345" extrusionOk="0">
                  <a:moveTo>
                    <a:pt x="423" y="1"/>
                  </a:moveTo>
                  <a:cubicBezTo>
                    <a:pt x="411" y="1"/>
                    <a:pt x="398" y="4"/>
                    <a:pt x="385" y="12"/>
                  </a:cubicBezTo>
                  <a:cubicBezTo>
                    <a:pt x="329" y="45"/>
                    <a:pt x="275" y="83"/>
                    <a:pt x="223" y="123"/>
                  </a:cubicBezTo>
                  <a:cubicBezTo>
                    <a:pt x="196" y="105"/>
                    <a:pt x="171" y="89"/>
                    <a:pt x="145" y="72"/>
                  </a:cubicBezTo>
                  <a:cubicBezTo>
                    <a:pt x="132" y="62"/>
                    <a:pt x="118" y="58"/>
                    <a:pt x="105" y="58"/>
                  </a:cubicBezTo>
                  <a:cubicBezTo>
                    <a:pt x="44" y="58"/>
                    <a:pt x="0" y="146"/>
                    <a:pt x="65" y="190"/>
                  </a:cubicBezTo>
                  <a:cubicBezTo>
                    <a:pt x="84" y="203"/>
                    <a:pt x="103" y="215"/>
                    <a:pt x="123" y="228"/>
                  </a:cubicBezTo>
                  <a:cubicBezTo>
                    <a:pt x="115" y="275"/>
                    <a:pt x="153" y="310"/>
                    <a:pt x="193" y="310"/>
                  </a:cubicBezTo>
                  <a:cubicBezTo>
                    <a:pt x="208" y="310"/>
                    <a:pt x="223" y="305"/>
                    <a:pt x="236" y="295"/>
                  </a:cubicBezTo>
                  <a:cubicBezTo>
                    <a:pt x="264" y="310"/>
                    <a:pt x="291" y="325"/>
                    <a:pt x="319" y="337"/>
                  </a:cubicBezTo>
                  <a:cubicBezTo>
                    <a:pt x="329" y="342"/>
                    <a:pt x="339" y="345"/>
                    <a:pt x="350" y="345"/>
                  </a:cubicBezTo>
                  <a:cubicBezTo>
                    <a:pt x="425" y="345"/>
                    <a:pt x="449" y="242"/>
                    <a:pt x="381" y="210"/>
                  </a:cubicBezTo>
                  <a:cubicBezTo>
                    <a:pt x="373" y="206"/>
                    <a:pt x="366" y="203"/>
                    <a:pt x="358" y="199"/>
                  </a:cubicBezTo>
                  <a:cubicBezTo>
                    <a:pt x="390" y="176"/>
                    <a:pt x="424" y="153"/>
                    <a:pt x="458" y="133"/>
                  </a:cubicBezTo>
                  <a:cubicBezTo>
                    <a:pt x="526" y="93"/>
                    <a:pt x="486" y="1"/>
                    <a:pt x="423"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5" name="Google Shape;2305;p49"/>
            <p:cNvGrpSpPr/>
            <p:nvPr/>
          </p:nvGrpSpPr>
          <p:grpSpPr>
            <a:xfrm>
              <a:off x="6550805" y="707538"/>
              <a:ext cx="401814" cy="343552"/>
              <a:chOff x="5804748" y="2250635"/>
              <a:chExt cx="344402" cy="294465"/>
            </a:xfrm>
          </p:grpSpPr>
          <p:sp>
            <p:nvSpPr>
              <p:cNvPr id="2306" name="Google Shape;2306;p49"/>
              <p:cNvSpPr/>
              <p:nvPr/>
            </p:nvSpPr>
            <p:spPr>
              <a:xfrm>
                <a:off x="5838699" y="2250635"/>
                <a:ext cx="310451" cy="294465"/>
              </a:xfrm>
              <a:custGeom>
                <a:avLst/>
                <a:gdLst/>
                <a:ahLst/>
                <a:cxnLst/>
                <a:rect l="l" t="t" r="r" b="b"/>
                <a:pathLst>
                  <a:path w="3612" h="3426" extrusionOk="0">
                    <a:moveTo>
                      <a:pt x="662" y="196"/>
                    </a:moveTo>
                    <a:cubicBezTo>
                      <a:pt x="753" y="251"/>
                      <a:pt x="888" y="341"/>
                      <a:pt x="1032" y="440"/>
                    </a:cubicBezTo>
                    <a:cubicBezTo>
                      <a:pt x="954" y="495"/>
                      <a:pt x="880" y="556"/>
                      <a:pt x="812" y="624"/>
                    </a:cubicBezTo>
                    <a:cubicBezTo>
                      <a:pt x="760" y="483"/>
                      <a:pt x="698" y="310"/>
                      <a:pt x="662" y="198"/>
                    </a:cubicBezTo>
                    <a:lnTo>
                      <a:pt x="662" y="196"/>
                    </a:lnTo>
                    <a:close/>
                    <a:moveTo>
                      <a:pt x="561" y="0"/>
                    </a:moveTo>
                    <a:cubicBezTo>
                      <a:pt x="536" y="0"/>
                      <a:pt x="525" y="13"/>
                      <a:pt x="512" y="28"/>
                    </a:cubicBezTo>
                    <a:cubicBezTo>
                      <a:pt x="459" y="92"/>
                      <a:pt x="607" y="496"/>
                      <a:pt x="705" y="741"/>
                    </a:cubicBezTo>
                    <a:cubicBezTo>
                      <a:pt x="222" y="1318"/>
                      <a:pt x="0" y="2289"/>
                      <a:pt x="785" y="2949"/>
                    </a:cubicBezTo>
                    <a:cubicBezTo>
                      <a:pt x="1213" y="3309"/>
                      <a:pt x="1614" y="3425"/>
                      <a:pt x="1954" y="3425"/>
                    </a:cubicBezTo>
                    <a:cubicBezTo>
                      <a:pt x="2569" y="3425"/>
                      <a:pt x="2982" y="3044"/>
                      <a:pt x="2982" y="3044"/>
                    </a:cubicBezTo>
                    <a:lnTo>
                      <a:pt x="2313" y="2549"/>
                    </a:lnTo>
                    <a:cubicBezTo>
                      <a:pt x="2313" y="2549"/>
                      <a:pt x="3054" y="2301"/>
                      <a:pt x="3175" y="1886"/>
                    </a:cubicBezTo>
                    <a:cubicBezTo>
                      <a:pt x="3243" y="1654"/>
                      <a:pt x="3096" y="1603"/>
                      <a:pt x="2953" y="1603"/>
                    </a:cubicBezTo>
                    <a:cubicBezTo>
                      <a:pt x="2840" y="1603"/>
                      <a:pt x="2730" y="1635"/>
                      <a:pt x="2730" y="1635"/>
                    </a:cubicBezTo>
                    <a:cubicBezTo>
                      <a:pt x="2730" y="1635"/>
                      <a:pt x="3611" y="941"/>
                      <a:pt x="3219" y="738"/>
                    </a:cubicBezTo>
                    <a:cubicBezTo>
                      <a:pt x="3176" y="716"/>
                      <a:pt x="3125" y="706"/>
                      <a:pt x="3069" y="706"/>
                    </a:cubicBezTo>
                    <a:cubicBezTo>
                      <a:pt x="2617" y="706"/>
                      <a:pt x="1814" y="1347"/>
                      <a:pt x="1814" y="1347"/>
                    </a:cubicBezTo>
                    <a:cubicBezTo>
                      <a:pt x="1814" y="1347"/>
                      <a:pt x="2194" y="309"/>
                      <a:pt x="1586" y="262"/>
                    </a:cubicBezTo>
                    <a:cubicBezTo>
                      <a:pt x="1570" y="261"/>
                      <a:pt x="1555" y="260"/>
                      <a:pt x="1539" y="260"/>
                    </a:cubicBezTo>
                    <a:cubicBezTo>
                      <a:pt x="1418" y="260"/>
                      <a:pt x="1292" y="296"/>
                      <a:pt x="1167" y="360"/>
                    </a:cubicBezTo>
                    <a:cubicBezTo>
                      <a:pt x="755" y="72"/>
                      <a:pt x="620" y="0"/>
                      <a:pt x="561"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9"/>
              <p:cNvSpPr/>
              <p:nvPr/>
            </p:nvSpPr>
            <p:spPr>
              <a:xfrm>
                <a:off x="5875915" y="2250721"/>
                <a:ext cx="86466" cy="82770"/>
              </a:xfrm>
              <a:custGeom>
                <a:avLst/>
                <a:gdLst/>
                <a:ahLst/>
                <a:cxnLst/>
                <a:rect l="l" t="t" r="r" b="b"/>
                <a:pathLst>
                  <a:path w="1006" h="963" extrusionOk="0">
                    <a:moveTo>
                      <a:pt x="128" y="1"/>
                    </a:moveTo>
                    <a:cubicBezTo>
                      <a:pt x="103" y="1"/>
                      <a:pt x="92" y="14"/>
                      <a:pt x="79" y="28"/>
                    </a:cubicBezTo>
                    <a:cubicBezTo>
                      <a:pt x="1" y="119"/>
                      <a:pt x="345" y="920"/>
                      <a:pt x="349" y="928"/>
                    </a:cubicBezTo>
                    <a:cubicBezTo>
                      <a:pt x="362" y="949"/>
                      <a:pt x="386" y="963"/>
                      <a:pt x="410" y="963"/>
                    </a:cubicBezTo>
                    <a:cubicBezTo>
                      <a:pt x="463" y="963"/>
                      <a:pt x="498" y="905"/>
                      <a:pt x="472" y="857"/>
                    </a:cubicBezTo>
                    <a:cubicBezTo>
                      <a:pt x="444" y="804"/>
                      <a:pt x="293" y="401"/>
                      <a:pt x="229" y="195"/>
                    </a:cubicBezTo>
                    <a:lnTo>
                      <a:pt x="229" y="195"/>
                    </a:lnTo>
                    <a:cubicBezTo>
                      <a:pt x="371" y="282"/>
                      <a:pt x="628" y="455"/>
                      <a:pt x="857" y="618"/>
                    </a:cubicBezTo>
                    <a:cubicBezTo>
                      <a:pt x="872" y="629"/>
                      <a:pt x="887" y="634"/>
                      <a:pt x="901" y="634"/>
                    </a:cubicBezTo>
                    <a:cubicBezTo>
                      <a:pt x="961" y="634"/>
                      <a:pt x="1005" y="546"/>
                      <a:pt x="939" y="503"/>
                    </a:cubicBezTo>
                    <a:cubicBezTo>
                      <a:pt x="365" y="95"/>
                      <a:pt x="196" y="1"/>
                      <a:pt x="12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9"/>
              <p:cNvSpPr/>
              <p:nvPr/>
            </p:nvSpPr>
            <p:spPr>
              <a:xfrm>
                <a:off x="5804748" y="2272982"/>
                <a:ext cx="344402" cy="272118"/>
              </a:xfrm>
              <a:custGeom>
                <a:avLst/>
                <a:gdLst/>
                <a:ahLst/>
                <a:cxnLst/>
                <a:rect l="l" t="t" r="r" b="b"/>
                <a:pathLst>
                  <a:path w="4007" h="3166" extrusionOk="0">
                    <a:moveTo>
                      <a:pt x="1935" y="0"/>
                    </a:moveTo>
                    <a:cubicBezTo>
                      <a:pt x="1096" y="0"/>
                      <a:pt x="0" y="1695"/>
                      <a:pt x="1180" y="2689"/>
                    </a:cubicBezTo>
                    <a:cubicBezTo>
                      <a:pt x="1607" y="3049"/>
                      <a:pt x="2009" y="3165"/>
                      <a:pt x="2348" y="3165"/>
                    </a:cubicBezTo>
                    <a:cubicBezTo>
                      <a:pt x="2963" y="3165"/>
                      <a:pt x="3377" y="2784"/>
                      <a:pt x="3377" y="2784"/>
                    </a:cubicBezTo>
                    <a:lnTo>
                      <a:pt x="2708" y="2289"/>
                    </a:lnTo>
                    <a:cubicBezTo>
                      <a:pt x="2708" y="2289"/>
                      <a:pt x="3449" y="2041"/>
                      <a:pt x="3570" y="1626"/>
                    </a:cubicBezTo>
                    <a:cubicBezTo>
                      <a:pt x="3638" y="1395"/>
                      <a:pt x="3492" y="1344"/>
                      <a:pt x="3350" y="1344"/>
                    </a:cubicBezTo>
                    <a:cubicBezTo>
                      <a:pt x="3237" y="1344"/>
                      <a:pt x="3127" y="1376"/>
                      <a:pt x="3127" y="1376"/>
                    </a:cubicBezTo>
                    <a:cubicBezTo>
                      <a:pt x="3127" y="1376"/>
                      <a:pt x="4006" y="681"/>
                      <a:pt x="3614" y="478"/>
                    </a:cubicBezTo>
                    <a:cubicBezTo>
                      <a:pt x="3571" y="456"/>
                      <a:pt x="3521" y="446"/>
                      <a:pt x="3464" y="446"/>
                    </a:cubicBezTo>
                    <a:cubicBezTo>
                      <a:pt x="3012" y="446"/>
                      <a:pt x="2209" y="1089"/>
                      <a:pt x="2209" y="1089"/>
                    </a:cubicBezTo>
                    <a:cubicBezTo>
                      <a:pt x="2209" y="1089"/>
                      <a:pt x="2589" y="49"/>
                      <a:pt x="1981" y="2"/>
                    </a:cubicBezTo>
                    <a:cubicBezTo>
                      <a:pt x="1966" y="1"/>
                      <a:pt x="1950" y="0"/>
                      <a:pt x="19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9"/>
              <p:cNvSpPr/>
              <p:nvPr/>
            </p:nvSpPr>
            <p:spPr>
              <a:xfrm>
                <a:off x="5937714" y="2293696"/>
                <a:ext cx="50453" cy="45897"/>
              </a:xfrm>
              <a:custGeom>
                <a:avLst/>
                <a:gdLst/>
                <a:ahLst/>
                <a:cxnLst/>
                <a:rect l="l" t="t" r="r" b="b"/>
                <a:pathLst>
                  <a:path w="587" h="534" extrusionOk="0">
                    <a:moveTo>
                      <a:pt x="333" y="0"/>
                    </a:moveTo>
                    <a:cubicBezTo>
                      <a:pt x="317" y="0"/>
                      <a:pt x="300" y="7"/>
                      <a:pt x="284" y="22"/>
                    </a:cubicBezTo>
                    <a:cubicBezTo>
                      <a:pt x="177" y="123"/>
                      <a:pt x="1" y="313"/>
                      <a:pt x="17" y="431"/>
                    </a:cubicBezTo>
                    <a:cubicBezTo>
                      <a:pt x="22" y="467"/>
                      <a:pt x="45" y="498"/>
                      <a:pt x="78" y="514"/>
                    </a:cubicBezTo>
                    <a:cubicBezTo>
                      <a:pt x="104" y="527"/>
                      <a:pt x="134" y="534"/>
                      <a:pt x="164" y="534"/>
                    </a:cubicBezTo>
                    <a:cubicBezTo>
                      <a:pt x="300" y="534"/>
                      <a:pt x="467" y="424"/>
                      <a:pt x="523" y="384"/>
                    </a:cubicBezTo>
                    <a:cubicBezTo>
                      <a:pt x="587" y="340"/>
                      <a:pt x="544" y="255"/>
                      <a:pt x="484" y="255"/>
                    </a:cubicBezTo>
                    <a:cubicBezTo>
                      <a:pt x="470" y="255"/>
                      <a:pt x="456" y="259"/>
                      <a:pt x="442" y="269"/>
                    </a:cubicBezTo>
                    <a:cubicBezTo>
                      <a:pt x="350" y="334"/>
                      <a:pt x="228" y="393"/>
                      <a:pt x="164" y="393"/>
                    </a:cubicBezTo>
                    <a:cubicBezTo>
                      <a:pt x="187" y="338"/>
                      <a:pt x="281" y="221"/>
                      <a:pt x="383" y="123"/>
                    </a:cubicBezTo>
                    <a:cubicBezTo>
                      <a:pt x="436" y="73"/>
                      <a:pt x="389" y="0"/>
                      <a:pt x="33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9"/>
              <p:cNvSpPr/>
              <p:nvPr/>
            </p:nvSpPr>
            <p:spPr>
              <a:xfrm>
                <a:off x="5973297" y="2372598"/>
                <a:ext cx="103226" cy="93514"/>
              </a:xfrm>
              <a:custGeom>
                <a:avLst/>
                <a:gdLst/>
                <a:ahLst/>
                <a:cxnLst/>
                <a:rect l="l" t="t" r="r" b="b"/>
                <a:pathLst>
                  <a:path w="1201" h="1088" extrusionOk="0">
                    <a:moveTo>
                      <a:pt x="852" y="0"/>
                    </a:moveTo>
                    <a:cubicBezTo>
                      <a:pt x="760" y="0"/>
                      <a:pt x="556" y="68"/>
                      <a:pt x="72" y="394"/>
                    </a:cubicBezTo>
                    <a:cubicBezTo>
                      <a:pt x="1" y="435"/>
                      <a:pt x="45" y="527"/>
                      <a:pt x="106" y="527"/>
                    </a:cubicBezTo>
                    <a:cubicBezTo>
                      <a:pt x="120" y="527"/>
                      <a:pt x="136" y="522"/>
                      <a:pt x="151" y="510"/>
                    </a:cubicBezTo>
                    <a:cubicBezTo>
                      <a:pt x="406" y="339"/>
                      <a:pt x="718" y="162"/>
                      <a:pt x="825" y="141"/>
                    </a:cubicBezTo>
                    <a:lnTo>
                      <a:pt x="825" y="141"/>
                    </a:lnTo>
                    <a:cubicBezTo>
                      <a:pt x="810" y="213"/>
                      <a:pt x="710" y="388"/>
                      <a:pt x="588" y="547"/>
                    </a:cubicBezTo>
                    <a:cubicBezTo>
                      <a:pt x="551" y="597"/>
                      <a:pt x="589" y="662"/>
                      <a:pt x="643" y="662"/>
                    </a:cubicBezTo>
                    <a:cubicBezTo>
                      <a:pt x="650" y="662"/>
                      <a:pt x="658" y="661"/>
                      <a:pt x="666" y="658"/>
                    </a:cubicBezTo>
                    <a:cubicBezTo>
                      <a:pt x="784" y="621"/>
                      <a:pt x="914" y="599"/>
                      <a:pt x="987" y="599"/>
                    </a:cubicBezTo>
                    <a:cubicBezTo>
                      <a:pt x="1014" y="599"/>
                      <a:pt x="1033" y="602"/>
                      <a:pt x="1041" y="609"/>
                    </a:cubicBezTo>
                    <a:cubicBezTo>
                      <a:pt x="1041" y="614"/>
                      <a:pt x="1040" y="621"/>
                      <a:pt x="1039" y="626"/>
                    </a:cubicBezTo>
                    <a:cubicBezTo>
                      <a:pt x="994" y="764"/>
                      <a:pt x="700" y="898"/>
                      <a:pt x="525" y="948"/>
                    </a:cubicBezTo>
                    <a:cubicBezTo>
                      <a:pt x="446" y="972"/>
                      <a:pt x="462" y="1087"/>
                      <a:pt x="545" y="1087"/>
                    </a:cubicBezTo>
                    <a:cubicBezTo>
                      <a:pt x="552" y="1087"/>
                      <a:pt x="559" y="1086"/>
                      <a:pt x="565" y="1085"/>
                    </a:cubicBezTo>
                    <a:cubicBezTo>
                      <a:pt x="619" y="1070"/>
                      <a:pt x="1093" y="923"/>
                      <a:pt x="1174" y="669"/>
                    </a:cubicBezTo>
                    <a:cubicBezTo>
                      <a:pt x="1200" y="585"/>
                      <a:pt x="1166" y="534"/>
                      <a:pt x="1144" y="513"/>
                    </a:cubicBezTo>
                    <a:cubicBezTo>
                      <a:pt x="1105" y="474"/>
                      <a:pt x="1040" y="460"/>
                      <a:pt x="967" y="460"/>
                    </a:cubicBezTo>
                    <a:cubicBezTo>
                      <a:pt x="918" y="460"/>
                      <a:pt x="865" y="466"/>
                      <a:pt x="814" y="475"/>
                    </a:cubicBezTo>
                    <a:cubicBezTo>
                      <a:pt x="966" y="245"/>
                      <a:pt x="1004" y="94"/>
                      <a:pt x="926" y="26"/>
                    </a:cubicBezTo>
                    <a:cubicBezTo>
                      <a:pt x="915" y="16"/>
                      <a:pt x="897" y="0"/>
                      <a:pt x="852"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9"/>
              <p:cNvSpPr/>
              <p:nvPr/>
            </p:nvSpPr>
            <p:spPr>
              <a:xfrm>
                <a:off x="5871532" y="2363746"/>
                <a:ext cx="110532" cy="146459"/>
              </a:xfrm>
              <a:custGeom>
                <a:avLst/>
                <a:gdLst/>
                <a:ahLst/>
                <a:cxnLst/>
                <a:rect l="l" t="t" r="r" b="b"/>
                <a:pathLst>
                  <a:path w="1286" h="1704" extrusionOk="0">
                    <a:moveTo>
                      <a:pt x="181" y="1"/>
                    </a:moveTo>
                    <a:cubicBezTo>
                      <a:pt x="150" y="1"/>
                      <a:pt x="122" y="22"/>
                      <a:pt x="113" y="53"/>
                    </a:cubicBezTo>
                    <a:cubicBezTo>
                      <a:pt x="1" y="485"/>
                      <a:pt x="42" y="848"/>
                      <a:pt x="233" y="1136"/>
                    </a:cubicBezTo>
                    <a:cubicBezTo>
                      <a:pt x="549" y="1609"/>
                      <a:pt x="1153" y="1698"/>
                      <a:pt x="1180" y="1702"/>
                    </a:cubicBezTo>
                    <a:lnTo>
                      <a:pt x="1189" y="1702"/>
                    </a:lnTo>
                    <a:lnTo>
                      <a:pt x="1189" y="1704"/>
                    </a:lnTo>
                    <a:cubicBezTo>
                      <a:pt x="1277" y="1704"/>
                      <a:pt x="1285" y="1574"/>
                      <a:pt x="1199" y="1562"/>
                    </a:cubicBezTo>
                    <a:cubicBezTo>
                      <a:pt x="1193" y="1562"/>
                      <a:pt x="629" y="1477"/>
                      <a:pt x="350" y="1057"/>
                    </a:cubicBezTo>
                    <a:cubicBezTo>
                      <a:pt x="183" y="804"/>
                      <a:pt x="149" y="479"/>
                      <a:pt x="249" y="89"/>
                    </a:cubicBezTo>
                    <a:cubicBezTo>
                      <a:pt x="260" y="51"/>
                      <a:pt x="237" y="13"/>
                      <a:pt x="200" y="3"/>
                    </a:cubicBezTo>
                    <a:cubicBezTo>
                      <a:pt x="194" y="2"/>
                      <a:pt x="187" y="1"/>
                      <a:pt x="18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2" name="Google Shape;2312;p49"/>
            <p:cNvSpPr/>
            <p:nvPr/>
          </p:nvSpPr>
          <p:spPr>
            <a:xfrm>
              <a:off x="6793078" y="1059335"/>
              <a:ext cx="362612" cy="759521"/>
            </a:xfrm>
            <a:custGeom>
              <a:avLst/>
              <a:gdLst/>
              <a:ahLst/>
              <a:cxnLst/>
              <a:rect l="l" t="t" r="r" b="b"/>
              <a:pathLst>
                <a:path w="3616" h="7574" extrusionOk="0">
                  <a:moveTo>
                    <a:pt x="707" y="1"/>
                  </a:moveTo>
                  <a:cubicBezTo>
                    <a:pt x="693" y="1"/>
                    <a:pt x="677" y="6"/>
                    <a:pt x="663" y="18"/>
                  </a:cubicBezTo>
                  <a:cubicBezTo>
                    <a:pt x="586" y="82"/>
                    <a:pt x="517" y="151"/>
                    <a:pt x="453" y="226"/>
                  </a:cubicBezTo>
                  <a:cubicBezTo>
                    <a:pt x="413" y="273"/>
                    <a:pt x="444" y="343"/>
                    <a:pt x="505" y="344"/>
                  </a:cubicBezTo>
                  <a:lnTo>
                    <a:pt x="505" y="344"/>
                  </a:lnTo>
                  <a:cubicBezTo>
                    <a:pt x="527" y="344"/>
                    <a:pt x="545" y="334"/>
                    <a:pt x="560" y="320"/>
                  </a:cubicBezTo>
                  <a:cubicBezTo>
                    <a:pt x="618" y="250"/>
                    <a:pt x="683" y="186"/>
                    <a:pt x="752" y="129"/>
                  </a:cubicBezTo>
                  <a:cubicBezTo>
                    <a:pt x="811" y="81"/>
                    <a:pt x="765" y="1"/>
                    <a:pt x="707" y="1"/>
                  </a:cubicBezTo>
                  <a:close/>
                  <a:moveTo>
                    <a:pt x="505" y="344"/>
                  </a:moveTo>
                  <a:lnTo>
                    <a:pt x="505" y="344"/>
                  </a:lnTo>
                  <a:cubicBezTo>
                    <a:pt x="505" y="344"/>
                    <a:pt x="505" y="344"/>
                    <a:pt x="505" y="344"/>
                  </a:cubicBezTo>
                  <a:lnTo>
                    <a:pt x="506" y="344"/>
                  </a:lnTo>
                  <a:cubicBezTo>
                    <a:pt x="506" y="344"/>
                    <a:pt x="506" y="344"/>
                    <a:pt x="505" y="344"/>
                  </a:cubicBezTo>
                  <a:close/>
                  <a:moveTo>
                    <a:pt x="331" y="430"/>
                  </a:moveTo>
                  <a:cubicBezTo>
                    <a:pt x="311" y="430"/>
                    <a:pt x="290" y="439"/>
                    <a:pt x="275" y="460"/>
                  </a:cubicBezTo>
                  <a:cubicBezTo>
                    <a:pt x="221" y="542"/>
                    <a:pt x="175" y="629"/>
                    <a:pt x="134" y="718"/>
                  </a:cubicBezTo>
                  <a:cubicBezTo>
                    <a:pt x="118" y="754"/>
                    <a:pt x="134" y="796"/>
                    <a:pt x="171" y="812"/>
                  </a:cubicBezTo>
                  <a:cubicBezTo>
                    <a:pt x="179" y="816"/>
                    <a:pt x="189" y="818"/>
                    <a:pt x="199" y="818"/>
                  </a:cubicBezTo>
                  <a:cubicBezTo>
                    <a:pt x="227" y="818"/>
                    <a:pt x="252" y="802"/>
                    <a:pt x="263" y="776"/>
                  </a:cubicBezTo>
                  <a:cubicBezTo>
                    <a:pt x="300" y="693"/>
                    <a:pt x="344" y="614"/>
                    <a:pt x="394" y="538"/>
                  </a:cubicBezTo>
                  <a:cubicBezTo>
                    <a:pt x="426" y="483"/>
                    <a:pt x="380" y="430"/>
                    <a:pt x="331" y="430"/>
                  </a:cubicBezTo>
                  <a:close/>
                  <a:moveTo>
                    <a:pt x="106" y="944"/>
                  </a:moveTo>
                  <a:cubicBezTo>
                    <a:pt x="76" y="944"/>
                    <a:pt x="47" y="961"/>
                    <a:pt x="38" y="999"/>
                  </a:cubicBezTo>
                  <a:cubicBezTo>
                    <a:pt x="16" y="1096"/>
                    <a:pt x="3" y="1195"/>
                    <a:pt x="2" y="1294"/>
                  </a:cubicBezTo>
                  <a:cubicBezTo>
                    <a:pt x="1" y="1334"/>
                    <a:pt x="33" y="1367"/>
                    <a:pt x="72" y="1367"/>
                  </a:cubicBezTo>
                  <a:cubicBezTo>
                    <a:pt x="72" y="1367"/>
                    <a:pt x="73" y="1367"/>
                    <a:pt x="74" y="1367"/>
                  </a:cubicBezTo>
                  <a:cubicBezTo>
                    <a:pt x="112" y="1367"/>
                    <a:pt x="143" y="1335"/>
                    <a:pt x="144" y="1297"/>
                  </a:cubicBezTo>
                  <a:cubicBezTo>
                    <a:pt x="145" y="1207"/>
                    <a:pt x="156" y="1119"/>
                    <a:pt x="177" y="1031"/>
                  </a:cubicBezTo>
                  <a:cubicBezTo>
                    <a:pt x="190" y="977"/>
                    <a:pt x="147" y="944"/>
                    <a:pt x="106" y="944"/>
                  </a:cubicBezTo>
                  <a:close/>
                  <a:moveTo>
                    <a:pt x="100" y="1506"/>
                  </a:moveTo>
                  <a:cubicBezTo>
                    <a:pt x="60" y="1506"/>
                    <a:pt x="18" y="1538"/>
                    <a:pt x="29" y="1591"/>
                  </a:cubicBezTo>
                  <a:cubicBezTo>
                    <a:pt x="49" y="1689"/>
                    <a:pt x="78" y="1784"/>
                    <a:pt x="117" y="1875"/>
                  </a:cubicBezTo>
                  <a:cubicBezTo>
                    <a:pt x="129" y="1901"/>
                    <a:pt x="154" y="1918"/>
                    <a:pt x="182" y="1919"/>
                  </a:cubicBezTo>
                  <a:lnTo>
                    <a:pt x="182" y="1919"/>
                  </a:lnTo>
                  <a:cubicBezTo>
                    <a:pt x="192" y="1919"/>
                    <a:pt x="202" y="1916"/>
                    <a:pt x="211" y="1912"/>
                  </a:cubicBezTo>
                  <a:cubicBezTo>
                    <a:pt x="247" y="1897"/>
                    <a:pt x="263" y="1856"/>
                    <a:pt x="248" y="1820"/>
                  </a:cubicBezTo>
                  <a:cubicBezTo>
                    <a:pt x="213" y="1737"/>
                    <a:pt x="187" y="1651"/>
                    <a:pt x="168" y="1563"/>
                  </a:cubicBezTo>
                  <a:cubicBezTo>
                    <a:pt x="160" y="1523"/>
                    <a:pt x="130" y="1506"/>
                    <a:pt x="100" y="1506"/>
                  </a:cubicBezTo>
                  <a:close/>
                  <a:moveTo>
                    <a:pt x="182" y="1919"/>
                  </a:moveTo>
                  <a:cubicBezTo>
                    <a:pt x="182" y="1919"/>
                    <a:pt x="182" y="1919"/>
                    <a:pt x="181" y="1919"/>
                  </a:cubicBezTo>
                  <a:lnTo>
                    <a:pt x="183" y="1919"/>
                  </a:lnTo>
                  <a:cubicBezTo>
                    <a:pt x="182" y="1919"/>
                    <a:pt x="182" y="1919"/>
                    <a:pt x="182" y="1919"/>
                  </a:cubicBezTo>
                  <a:close/>
                  <a:moveTo>
                    <a:pt x="1721" y="1969"/>
                  </a:moveTo>
                  <a:cubicBezTo>
                    <a:pt x="1636" y="1969"/>
                    <a:pt x="1552" y="1980"/>
                    <a:pt x="1470" y="2002"/>
                  </a:cubicBezTo>
                  <a:cubicBezTo>
                    <a:pt x="1389" y="2021"/>
                    <a:pt x="1403" y="2141"/>
                    <a:pt x="1485" y="2142"/>
                  </a:cubicBezTo>
                  <a:lnTo>
                    <a:pt x="1485" y="2142"/>
                  </a:lnTo>
                  <a:cubicBezTo>
                    <a:pt x="1492" y="2142"/>
                    <a:pt x="1498" y="2140"/>
                    <a:pt x="1503" y="2139"/>
                  </a:cubicBezTo>
                  <a:cubicBezTo>
                    <a:pt x="1575" y="2121"/>
                    <a:pt x="1648" y="2112"/>
                    <a:pt x="1723" y="2112"/>
                  </a:cubicBezTo>
                  <a:cubicBezTo>
                    <a:pt x="1736" y="2112"/>
                    <a:pt x="1749" y="2112"/>
                    <a:pt x="1763" y="2112"/>
                  </a:cubicBezTo>
                  <a:cubicBezTo>
                    <a:pt x="1764" y="2112"/>
                    <a:pt x="1764" y="2113"/>
                    <a:pt x="1765" y="2113"/>
                  </a:cubicBezTo>
                  <a:cubicBezTo>
                    <a:pt x="1803" y="2113"/>
                    <a:pt x="1835" y="2084"/>
                    <a:pt x="1838" y="2047"/>
                  </a:cubicBezTo>
                  <a:cubicBezTo>
                    <a:pt x="1840" y="2007"/>
                    <a:pt x="1811" y="1973"/>
                    <a:pt x="1772" y="1971"/>
                  </a:cubicBezTo>
                  <a:cubicBezTo>
                    <a:pt x="1755" y="1970"/>
                    <a:pt x="1738" y="1969"/>
                    <a:pt x="1721" y="1969"/>
                  </a:cubicBezTo>
                  <a:close/>
                  <a:moveTo>
                    <a:pt x="1485" y="2142"/>
                  </a:moveTo>
                  <a:lnTo>
                    <a:pt x="1485" y="2142"/>
                  </a:lnTo>
                  <a:cubicBezTo>
                    <a:pt x="1485" y="2142"/>
                    <a:pt x="1485" y="2142"/>
                    <a:pt x="1485" y="2142"/>
                  </a:cubicBezTo>
                  <a:lnTo>
                    <a:pt x="1486" y="2142"/>
                  </a:lnTo>
                  <a:cubicBezTo>
                    <a:pt x="1486" y="2142"/>
                    <a:pt x="1486" y="2142"/>
                    <a:pt x="1485" y="2142"/>
                  </a:cubicBezTo>
                  <a:close/>
                  <a:moveTo>
                    <a:pt x="1219" y="2094"/>
                  </a:moveTo>
                  <a:cubicBezTo>
                    <a:pt x="1209" y="2094"/>
                    <a:pt x="1200" y="2096"/>
                    <a:pt x="1189" y="2100"/>
                  </a:cubicBezTo>
                  <a:cubicBezTo>
                    <a:pt x="1100" y="2142"/>
                    <a:pt x="1014" y="2191"/>
                    <a:pt x="934" y="2249"/>
                  </a:cubicBezTo>
                  <a:cubicBezTo>
                    <a:pt x="876" y="2289"/>
                    <a:pt x="906" y="2377"/>
                    <a:pt x="974" y="2377"/>
                  </a:cubicBezTo>
                  <a:lnTo>
                    <a:pt x="974" y="2378"/>
                  </a:lnTo>
                  <a:cubicBezTo>
                    <a:pt x="989" y="2378"/>
                    <a:pt x="1003" y="2373"/>
                    <a:pt x="1015" y="2365"/>
                  </a:cubicBezTo>
                  <a:cubicBezTo>
                    <a:pt x="1089" y="2312"/>
                    <a:pt x="1167" y="2268"/>
                    <a:pt x="1249" y="2230"/>
                  </a:cubicBezTo>
                  <a:cubicBezTo>
                    <a:pt x="1320" y="2193"/>
                    <a:pt x="1285" y="2094"/>
                    <a:pt x="1219" y="2094"/>
                  </a:cubicBezTo>
                  <a:close/>
                  <a:moveTo>
                    <a:pt x="317" y="2026"/>
                  </a:moveTo>
                  <a:cubicBezTo>
                    <a:pt x="268" y="2026"/>
                    <a:pt x="221" y="2080"/>
                    <a:pt x="256" y="2137"/>
                  </a:cubicBezTo>
                  <a:cubicBezTo>
                    <a:pt x="308" y="2221"/>
                    <a:pt x="371" y="2298"/>
                    <a:pt x="439" y="2370"/>
                  </a:cubicBezTo>
                  <a:cubicBezTo>
                    <a:pt x="453" y="2384"/>
                    <a:pt x="471" y="2392"/>
                    <a:pt x="490" y="2392"/>
                  </a:cubicBezTo>
                  <a:lnTo>
                    <a:pt x="489" y="2392"/>
                  </a:lnTo>
                  <a:cubicBezTo>
                    <a:pt x="490" y="2392"/>
                    <a:pt x="491" y="2392"/>
                    <a:pt x="493" y="2392"/>
                  </a:cubicBezTo>
                  <a:cubicBezTo>
                    <a:pt x="510" y="2392"/>
                    <a:pt x="527" y="2384"/>
                    <a:pt x="540" y="2372"/>
                  </a:cubicBezTo>
                  <a:cubicBezTo>
                    <a:pt x="568" y="2345"/>
                    <a:pt x="568" y="2300"/>
                    <a:pt x="541" y="2272"/>
                  </a:cubicBezTo>
                  <a:cubicBezTo>
                    <a:pt x="478" y="2207"/>
                    <a:pt x="423" y="2137"/>
                    <a:pt x="375" y="2060"/>
                  </a:cubicBezTo>
                  <a:cubicBezTo>
                    <a:pt x="360" y="2036"/>
                    <a:pt x="338" y="2026"/>
                    <a:pt x="317" y="2026"/>
                  </a:cubicBezTo>
                  <a:close/>
                  <a:moveTo>
                    <a:pt x="1952" y="2128"/>
                  </a:moveTo>
                  <a:cubicBezTo>
                    <a:pt x="1920" y="2128"/>
                    <a:pt x="1891" y="2150"/>
                    <a:pt x="1884" y="2183"/>
                  </a:cubicBezTo>
                  <a:cubicBezTo>
                    <a:pt x="1875" y="2222"/>
                    <a:pt x="1832" y="2289"/>
                    <a:pt x="1737" y="2360"/>
                  </a:cubicBezTo>
                  <a:cubicBezTo>
                    <a:pt x="1684" y="2401"/>
                    <a:pt x="1712" y="2488"/>
                    <a:pt x="1779" y="2488"/>
                  </a:cubicBezTo>
                  <a:lnTo>
                    <a:pt x="1779" y="2488"/>
                  </a:lnTo>
                  <a:cubicBezTo>
                    <a:pt x="1795" y="2488"/>
                    <a:pt x="1811" y="2483"/>
                    <a:pt x="1823" y="2473"/>
                  </a:cubicBezTo>
                  <a:cubicBezTo>
                    <a:pt x="1932" y="2391"/>
                    <a:pt x="2003" y="2298"/>
                    <a:pt x="2022" y="2214"/>
                  </a:cubicBezTo>
                  <a:cubicBezTo>
                    <a:pt x="2031" y="2177"/>
                    <a:pt x="2007" y="2138"/>
                    <a:pt x="1969" y="2130"/>
                  </a:cubicBezTo>
                  <a:cubicBezTo>
                    <a:pt x="1963" y="2128"/>
                    <a:pt x="1958" y="2128"/>
                    <a:pt x="1952" y="2128"/>
                  </a:cubicBezTo>
                  <a:close/>
                  <a:moveTo>
                    <a:pt x="1779" y="2488"/>
                  </a:moveTo>
                  <a:cubicBezTo>
                    <a:pt x="1779" y="2488"/>
                    <a:pt x="1779" y="2488"/>
                    <a:pt x="1779" y="2488"/>
                  </a:cubicBezTo>
                  <a:lnTo>
                    <a:pt x="1780" y="2488"/>
                  </a:lnTo>
                  <a:cubicBezTo>
                    <a:pt x="1780" y="2488"/>
                    <a:pt x="1780" y="2488"/>
                    <a:pt x="1779" y="2488"/>
                  </a:cubicBezTo>
                  <a:close/>
                  <a:moveTo>
                    <a:pt x="1535" y="2480"/>
                  </a:moveTo>
                  <a:cubicBezTo>
                    <a:pt x="1526" y="2480"/>
                    <a:pt x="1517" y="2482"/>
                    <a:pt x="1507" y="2485"/>
                  </a:cubicBezTo>
                  <a:cubicBezTo>
                    <a:pt x="1425" y="2516"/>
                    <a:pt x="1338" y="2536"/>
                    <a:pt x="1249" y="2544"/>
                  </a:cubicBezTo>
                  <a:cubicBezTo>
                    <a:pt x="1161" y="2554"/>
                    <a:pt x="1167" y="2685"/>
                    <a:pt x="1256" y="2686"/>
                  </a:cubicBezTo>
                  <a:lnTo>
                    <a:pt x="1263" y="2686"/>
                  </a:lnTo>
                  <a:cubicBezTo>
                    <a:pt x="1363" y="2677"/>
                    <a:pt x="1462" y="2654"/>
                    <a:pt x="1557" y="2618"/>
                  </a:cubicBezTo>
                  <a:cubicBezTo>
                    <a:pt x="1635" y="2588"/>
                    <a:pt x="1605" y="2480"/>
                    <a:pt x="1535" y="2480"/>
                  </a:cubicBezTo>
                  <a:close/>
                  <a:moveTo>
                    <a:pt x="756" y="2427"/>
                  </a:moveTo>
                  <a:cubicBezTo>
                    <a:pt x="703" y="2427"/>
                    <a:pt x="653" y="2466"/>
                    <a:pt x="646" y="2524"/>
                  </a:cubicBezTo>
                  <a:cubicBezTo>
                    <a:pt x="605" y="2579"/>
                    <a:pt x="570" y="2636"/>
                    <a:pt x="541" y="2698"/>
                  </a:cubicBezTo>
                  <a:cubicBezTo>
                    <a:pt x="524" y="2733"/>
                    <a:pt x="538" y="2776"/>
                    <a:pt x="574" y="2792"/>
                  </a:cubicBezTo>
                  <a:cubicBezTo>
                    <a:pt x="583" y="2797"/>
                    <a:pt x="594" y="2799"/>
                    <a:pt x="604" y="2800"/>
                  </a:cubicBezTo>
                  <a:lnTo>
                    <a:pt x="604" y="2800"/>
                  </a:lnTo>
                  <a:cubicBezTo>
                    <a:pt x="631" y="2799"/>
                    <a:pt x="656" y="2783"/>
                    <a:pt x="668" y="2759"/>
                  </a:cubicBezTo>
                  <a:cubicBezTo>
                    <a:pt x="695" y="2703"/>
                    <a:pt x="727" y="2651"/>
                    <a:pt x="765" y="2603"/>
                  </a:cubicBezTo>
                  <a:cubicBezTo>
                    <a:pt x="827" y="2631"/>
                    <a:pt x="892" y="2653"/>
                    <a:pt x="959" y="2667"/>
                  </a:cubicBezTo>
                  <a:cubicBezTo>
                    <a:pt x="965" y="2669"/>
                    <a:pt x="971" y="2670"/>
                    <a:pt x="977" y="2670"/>
                  </a:cubicBezTo>
                  <a:cubicBezTo>
                    <a:pt x="1010" y="2670"/>
                    <a:pt x="1040" y="2646"/>
                    <a:pt x="1048" y="2614"/>
                  </a:cubicBezTo>
                  <a:cubicBezTo>
                    <a:pt x="1056" y="2574"/>
                    <a:pt x="1029" y="2536"/>
                    <a:pt x="990" y="2528"/>
                  </a:cubicBezTo>
                  <a:cubicBezTo>
                    <a:pt x="935" y="2518"/>
                    <a:pt x="882" y="2500"/>
                    <a:pt x="831" y="2477"/>
                  </a:cubicBezTo>
                  <a:cubicBezTo>
                    <a:pt x="828" y="2464"/>
                    <a:pt x="820" y="2451"/>
                    <a:pt x="810" y="2441"/>
                  </a:cubicBezTo>
                  <a:cubicBezTo>
                    <a:pt x="792" y="2432"/>
                    <a:pt x="774" y="2427"/>
                    <a:pt x="756" y="2427"/>
                  </a:cubicBezTo>
                  <a:close/>
                  <a:moveTo>
                    <a:pt x="604" y="2800"/>
                  </a:moveTo>
                  <a:cubicBezTo>
                    <a:pt x="604" y="2800"/>
                    <a:pt x="604" y="2800"/>
                    <a:pt x="604" y="2800"/>
                  </a:cubicBezTo>
                  <a:lnTo>
                    <a:pt x="605" y="2800"/>
                  </a:lnTo>
                  <a:cubicBezTo>
                    <a:pt x="605" y="2800"/>
                    <a:pt x="605" y="2800"/>
                    <a:pt x="604" y="2800"/>
                  </a:cubicBezTo>
                  <a:close/>
                  <a:moveTo>
                    <a:pt x="528" y="2928"/>
                  </a:moveTo>
                  <a:cubicBezTo>
                    <a:pt x="491" y="2928"/>
                    <a:pt x="459" y="2954"/>
                    <a:pt x="455" y="2991"/>
                  </a:cubicBezTo>
                  <a:cubicBezTo>
                    <a:pt x="450" y="3027"/>
                    <a:pt x="449" y="3062"/>
                    <a:pt x="449" y="3098"/>
                  </a:cubicBezTo>
                  <a:cubicBezTo>
                    <a:pt x="449" y="3165"/>
                    <a:pt x="455" y="3230"/>
                    <a:pt x="469" y="3294"/>
                  </a:cubicBezTo>
                  <a:cubicBezTo>
                    <a:pt x="475" y="3328"/>
                    <a:pt x="503" y="3352"/>
                    <a:pt x="538" y="3352"/>
                  </a:cubicBezTo>
                  <a:lnTo>
                    <a:pt x="538" y="3352"/>
                  </a:lnTo>
                  <a:cubicBezTo>
                    <a:pt x="543" y="3352"/>
                    <a:pt x="547" y="3352"/>
                    <a:pt x="552" y="3350"/>
                  </a:cubicBezTo>
                  <a:cubicBezTo>
                    <a:pt x="590" y="3344"/>
                    <a:pt x="614" y="3306"/>
                    <a:pt x="606" y="3267"/>
                  </a:cubicBezTo>
                  <a:cubicBezTo>
                    <a:pt x="596" y="3211"/>
                    <a:pt x="590" y="3155"/>
                    <a:pt x="590" y="3098"/>
                  </a:cubicBezTo>
                  <a:cubicBezTo>
                    <a:pt x="590" y="3068"/>
                    <a:pt x="592" y="3038"/>
                    <a:pt x="596" y="3007"/>
                  </a:cubicBezTo>
                  <a:cubicBezTo>
                    <a:pt x="600" y="2968"/>
                    <a:pt x="572" y="2933"/>
                    <a:pt x="533" y="2928"/>
                  </a:cubicBezTo>
                  <a:cubicBezTo>
                    <a:pt x="531" y="2928"/>
                    <a:pt x="529" y="2928"/>
                    <a:pt x="528" y="2928"/>
                  </a:cubicBezTo>
                  <a:close/>
                  <a:moveTo>
                    <a:pt x="538" y="3352"/>
                  </a:moveTo>
                  <a:cubicBezTo>
                    <a:pt x="538" y="3352"/>
                    <a:pt x="537" y="3352"/>
                    <a:pt x="537" y="3352"/>
                  </a:cubicBezTo>
                  <a:lnTo>
                    <a:pt x="538" y="3352"/>
                  </a:lnTo>
                  <a:cubicBezTo>
                    <a:pt x="538" y="3352"/>
                    <a:pt x="538" y="3352"/>
                    <a:pt x="538" y="3352"/>
                  </a:cubicBezTo>
                  <a:close/>
                  <a:moveTo>
                    <a:pt x="630" y="3477"/>
                  </a:moveTo>
                  <a:cubicBezTo>
                    <a:pt x="584" y="3477"/>
                    <a:pt x="537" y="3523"/>
                    <a:pt x="564" y="3579"/>
                  </a:cubicBezTo>
                  <a:cubicBezTo>
                    <a:pt x="605" y="3669"/>
                    <a:pt x="655" y="3753"/>
                    <a:pt x="712" y="3834"/>
                  </a:cubicBezTo>
                  <a:cubicBezTo>
                    <a:pt x="724" y="3853"/>
                    <a:pt x="747" y="3865"/>
                    <a:pt x="769" y="3865"/>
                  </a:cubicBezTo>
                  <a:lnTo>
                    <a:pt x="769" y="3864"/>
                  </a:lnTo>
                  <a:cubicBezTo>
                    <a:pt x="827" y="3864"/>
                    <a:pt x="860" y="3800"/>
                    <a:pt x="828" y="3753"/>
                  </a:cubicBezTo>
                  <a:cubicBezTo>
                    <a:pt x="776" y="3679"/>
                    <a:pt x="731" y="3600"/>
                    <a:pt x="692" y="3519"/>
                  </a:cubicBezTo>
                  <a:cubicBezTo>
                    <a:pt x="678" y="3490"/>
                    <a:pt x="654" y="3477"/>
                    <a:pt x="630" y="3477"/>
                  </a:cubicBezTo>
                  <a:close/>
                  <a:moveTo>
                    <a:pt x="2209" y="4079"/>
                  </a:moveTo>
                  <a:cubicBezTo>
                    <a:pt x="2207" y="4079"/>
                    <a:pt x="2206" y="4079"/>
                    <a:pt x="2204" y="4079"/>
                  </a:cubicBezTo>
                  <a:cubicBezTo>
                    <a:pt x="2105" y="4091"/>
                    <a:pt x="2007" y="4115"/>
                    <a:pt x="1912" y="4148"/>
                  </a:cubicBezTo>
                  <a:cubicBezTo>
                    <a:pt x="1838" y="4175"/>
                    <a:pt x="1858" y="4286"/>
                    <a:pt x="1937" y="4286"/>
                  </a:cubicBezTo>
                  <a:lnTo>
                    <a:pt x="1937" y="4287"/>
                  </a:lnTo>
                  <a:cubicBezTo>
                    <a:pt x="1945" y="4287"/>
                    <a:pt x="1953" y="4285"/>
                    <a:pt x="1961" y="4282"/>
                  </a:cubicBezTo>
                  <a:cubicBezTo>
                    <a:pt x="2045" y="4251"/>
                    <a:pt x="2132" y="4231"/>
                    <a:pt x="2220" y="4221"/>
                  </a:cubicBezTo>
                  <a:cubicBezTo>
                    <a:pt x="2259" y="4215"/>
                    <a:pt x="2287" y="4181"/>
                    <a:pt x="2283" y="4142"/>
                  </a:cubicBezTo>
                  <a:cubicBezTo>
                    <a:pt x="2278" y="4105"/>
                    <a:pt x="2246" y="4079"/>
                    <a:pt x="2209" y="4079"/>
                  </a:cubicBezTo>
                  <a:close/>
                  <a:moveTo>
                    <a:pt x="946" y="3944"/>
                  </a:moveTo>
                  <a:cubicBezTo>
                    <a:pt x="893" y="3944"/>
                    <a:pt x="845" y="4010"/>
                    <a:pt x="892" y="4063"/>
                  </a:cubicBezTo>
                  <a:cubicBezTo>
                    <a:pt x="957" y="4136"/>
                    <a:pt x="1025" y="4205"/>
                    <a:pt x="1096" y="4270"/>
                  </a:cubicBezTo>
                  <a:cubicBezTo>
                    <a:pt x="1109" y="4282"/>
                    <a:pt x="1126" y="4289"/>
                    <a:pt x="1144" y="4289"/>
                  </a:cubicBezTo>
                  <a:cubicBezTo>
                    <a:pt x="1208" y="4289"/>
                    <a:pt x="1240" y="4209"/>
                    <a:pt x="1192" y="4166"/>
                  </a:cubicBezTo>
                  <a:cubicBezTo>
                    <a:pt x="1124" y="4104"/>
                    <a:pt x="1060" y="4037"/>
                    <a:pt x="998" y="3969"/>
                  </a:cubicBezTo>
                  <a:cubicBezTo>
                    <a:pt x="982" y="3951"/>
                    <a:pt x="964" y="3944"/>
                    <a:pt x="946" y="3944"/>
                  </a:cubicBezTo>
                  <a:close/>
                  <a:moveTo>
                    <a:pt x="2491" y="4090"/>
                  </a:moveTo>
                  <a:cubicBezTo>
                    <a:pt x="2413" y="4090"/>
                    <a:pt x="2392" y="4211"/>
                    <a:pt x="2478" y="4231"/>
                  </a:cubicBezTo>
                  <a:cubicBezTo>
                    <a:pt x="2501" y="4235"/>
                    <a:pt x="2523" y="4242"/>
                    <a:pt x="2545" y="4250"/>
                  </a:cubicBezTo>
                  <a:cubicBezTo>
                    <a:pt x="2629" y="4278"/>
                    <a:pt x="2668" y="4312"/>
                    <a:pt x="2685" y="4334"/>
                  </a:cubicBezTo>
                  <a:cubicBezTo>
                    <a:pt x="2698" y="4351"/>
                    <a:pt x="2718" y="4361"/>
                    <a:pt x="2741" y="4361"/>
                  </a:cubicBezTo>
                  <a:lnTo>
                    <a:pt x="2741" y="4361"/>
                  </a:lnTo>
                  <a:cubicBezTo>
                    <a:pt x="2799" y="4360"/>
                    <a:pt x="2832" y="4293"/>
                    <a:pt x="2796" y="4247"/>
                  </a:cubicBezTo>
                  <a:cubicBezTo>
                    <a:pt x="2753" y="4193"/>
                    <a:pt x="2684" y="4148"/>
                    <a:pt x="2590" y="4115"/>
                  </a:cubicBezTo>
                  <a:cubicBezTo>
                    <a:pt x="2563" y="4107"/>
                    <a:pt x="2537" y="4099"/>
                    <a:pt x="2509" y="4092"/>
                  </a:cubicBezTo>
                  <a:cubicBezTo>
                    <a:pt x="2502" y="4091"/>
                    <a:pt x="2496" y="4090"/>
                    <a:pt x="2491" y="4090"/>
                  </a:cubicBezTo>
                  <a:close/>
                  <a:moveTo>
                    <a:pt x="2741" y="4361"/>
                  </a:moveTo>
                  <a:cubicBezTo>
                    <a:pt x="2740" y="4361"/>
                    <a:pt x="2740" y="4361"/>
                    <a:pt x="2740" y="4361"/>
                  </a:cubicBezTo>
                  <a:lnTo>
                    <a:pt x="2741" y="4361"/>
                  </a:lnTo>
                  <a:cubicBezTo>
                    <a:pt x="2741" y="4361"/>
                    <a:pt x="2741" y="4361"/>
                    <a:pt x="2741" y="4361"/>
                  </a:cubicBezTo>
                  <a:close/>
                  <a:moveTo>
                    <a:pt x="1682" y="4266"/>
                  </a:moveTo>
                  <a:cubicBezTo>
                    <a:pt x="1671" y="4266"/>
                    <a:pt x="1658" y="4269"/>
                    <a:pt x="1645" y="4277"/>
                  </a:cubicBezTo>
                  <a:cubicBezTo>
                    <a:pt x="1588" y="4310"/>
                    <a:pt x="1534" y="4348"/>
                    <a:pt x="1482" y="4388"/>
                  </a:cubicBezTo>
                  <a:cubicBezTo>
                    <a:pt x="1457" y="4372"/>
                    <a:pt x="1431" y="4354"/>
                    <a:pt x="1404" y="4337"/>
                  </a:cubicBezTo>
                  <a:cubicBezTo>
                    <a:pt x="1391" y="4327"/>
                    <a:pt x="1377" y="4323"/>
                    <a:pt x="1363" y="4323"/>
                  </a:cubicBezTo>
                  <a:cubicBezTo>
                    <a:pt x="1303" y="4323"/>
                    <a:pt x="1261" y="4410"/>
                    <a:pt x="1324" y="4455"/>
                  </a:cubicBezTo>
                  <a:cubicBezTo>
                    <a:pt x="1343" y="4467"/>
                    <a:pt x="1363" y="4480"/>
                    <a:pt x="1382" y="4492"/>
                  </a:cubicBezTo>
                  <a:cubicBezTo>
                    <a:pt x="1374" y="4539"/>
                    <a:pt x="1411" y="4574"/>
                    <a:pt x="1452" y="4574"/>
                  </a:cubicBezTo>
                  <a:cubicBezTo>
                    <a:pt x="1466" y="4574"/>
                    <a:pt x="1482" y="4570"/>
                    <a:pt x="1495" y="4559"/>
                  </a:cubicBezTo>
                  <a:cubicBezTo>
                    <a:pt x="1523" y="4574"/>
                    <a:pt x="1552" y="4588"/>
                    <a:pt x="1580" y="4602"/>
                  </a:cubicBezTo>
                  <a:cubicBezTo>
                    <a:pt x="1589" y="4606"/>
                    <a:pt x="1598" y="4608"/>
                    <a:pt x="1609" y="4608"/>
                  </a:cubicBezTo>
                  <a:cubicBezTo>
                    <a:pt x="1685" y="4608"/>
                    <a:pt x="1708" y="4507"/>
                    <a:pt x="1640" y="4473"/>
                  </a:cubicBezTo>
                  <a:cubicBezTo>
                    <a:pt x="1632" y="4471"/>
                    <a:pt x="1625" y="4467"/>
                    <a:pt x="1618" y="4463"/>
                  </a:cubicBezTo>
                  <a:cubicBezTo>
                    <a:pt x="1650" y="4440"/>
                    <a:pt x="1684" y="4418"/>
                    <a:pt x="1717" y="4398"/>
                  </a:cubicBezTo>
                  <a:cubicBezTo>
                    <a:pt x="1785" y="4358"/>
                    <a:pt x="1745" y="4266"/>
                    <a:pt x="1682" y="4266"/>
                  </a:cubicBezTo>
                  <a:close/>
                  <a:moveTo>
                    <a:pt x="2689" y="4466"/>
                  </a:moveTo>
                  <a:cubicBezTo>
                    <a:pt x="2674" y="4466"/>
                    <a:pt x="2658" y="4471"/>
                    <a:pt x="2644" y="4484"/>
                  </a:cubicBezTo>
                  <a:cubicBezTo>
                    <a:pt x="2590" y="4529"/>
                    <a:pt x="2511" y="4567"/>
                    <a:pt x="2419" y="4588"/>
                  </a:cubicBezTo>
                  <a:cubicBezTo>
                    <a:pt x="2338" y="4608"/>
                    <a:pt x="2351" y="4728"/>
                    <a:pt x="2434" y="4729"/>
                  </a:cubicBezTo>
                  <a:lnTo>
                    <a:pt x="2434" y="4729"/>
                  </a:lnTo>
                  <a:cubicBezTo>
                    <a:pt x="2441" y="4729"/>
                    <a:pt x="2446" y="4727"/>
                    <a:pt x="2451" y="4726"/>
                  </a:cubicBezTo>
                  <a:cubicBezTo>
                    <a:pt x="2566" y="4699"/>
                    <a:pt x="2665" y="4652"/>
                    <a:pt x="2736" y="4592"/>
                  </a:cubicBezTo>
                  <a:cubicBezTo>
                    <a:pt x="2792" y="4544"/>
                    <a:pt x="2746" y="4466"/>
                    <a:pt x="2689" y="4466"/>
                  </a:cubicBezTo>
                  <a:close/>
                  <a:moveTo>
                    <a:pt x="2434" y="4729"/>
                  </a:moveTo>
                  <a:cubicBezTo>
                    <a:pt x="2434" y="4729"/>
                    <a:pt x="2434" y="4729"/>
                    <a:pt x="2434" y="4729"/>
                  </a:cubicBezTo>
                  <a:lnTo>
                    <a:pt x="2435" y="4729"/>
                  </a:lnTo>
                  <a:cubicBezTo>
                    <a:pt x="2435" y="4729"/>
                    <a:pt x="2435" y="4729"/>
                    <a:pt x="2434" y="4729"/>
                  </a:cubicBezTo>
                  <a:close/>
                  <a:moveTo>
                    <a:pt x="1868" y="4566"/>
                  </a:moveTo>
                  <a:cubicBezTo>
                    <a:pt x="1794" y="4566"/>
                    <a:pt x="1770" y="4685"/>
                    <a:pt x="1856" y="4706"/>
                  </a:cubicBezTo>
                  <a:cubicBezTo>
                    <a:pt x="1953" y="4733"/>
                    <a:pt x="2050" y="4749"/>
                    <a:pt x="2150" y="4753"/>
                  </a:cubicBezTo>
                  <a:lnTo>
                    <a:pt x="2153" y="4753"/>
                  </a:lnTo>
                  <a:cubicBezTo>
                    <a:pt x="2154" y="4753"/>
                    <a:pt x="2155" y="4753"/>
                    <a:pt x="2156" y="4753"/>
                  </a:cubicBezTo>
                  <a:cubicBezTo>
                    <a:pt x="2248" y="4753"/>
                    <a:pt x="2250" y="4614"/>
                    <a:pt x="2157" y="4611"/>
                  </a:cubicBezTo>
                  <a:cubicBezTo>
                    <a:pt x="2068" y="4607"/>
                    <a:pt x="1979" y="4592"/>
                    <a:pt x="1892" y="4570"/>
                  </a:cubicBezTo>
                  <a:cubicBezTo>
                    <a:pt x="1884" y="4567"/>
                    <a:pt x="1876" y="4566"/>
                    <a:pt x="1868" y="4566"/>
                  </a:cubicBezTo>
                  <a:close/>
                  <a:moveTo>
                    <a:pt x="1255" y="4634"/>
                  </a:moveTo>
                  <a:cubicBezTo>
                    <a:pt x="1235" y="4634"/>
                    <a:pt x="1216" y="4642"/>
                    <a:pt x="1200" y="4663"/>
                  </a:cubicBezTo>
                  <a:cubicBezTo>
                    <a:pt x="1137" y="4739"/>
                    <a:pt x="1082" y="4822"/>
                    <a:pt x="1036" y="4909"/>
                  </a:cubicBezTo>
                  <a:cubicBezTo>
                    <a:pt x="1010" y="4957"/>
                    <a:pt x="1044" y="5013"/>
                    <a:pt x="1097" y="5013"/>
                  </a:cubicBezTo>
                  <a:cubicBezTo>
                    <a:pt x="1122" y="5013"/>
                    <a:pt x="1146" y="5000"/>
                    <a:pt x="1158" y="4977"/>
                  </a:cubicBezTo>
                  <a:cubicBezTo>
                    <a:pt x="1203" y="4897"/>
                    <a:pt x="1252" y="4822"/>
                    <a:pt x="1310" y="4753"/>
                  </a:cubicBezTo>
                  <a:cubicBezTo>
                    <a:pt x="1357" y="4698"/>
                    <a:pt x="1307" y="4634"/>
                    <a:pt x="1255" y="4634"/>
                  </a:cubicBezTo>
                  <a:close/>
                  <a:moveTo>
                    <a:pt x="984" y="5133"/>
                  </a:moveTo>
                  <a:cubicBezTo>
                    <a:pt x="957" y="5133"/>
                    <a:pt x="930" y="5148"/>
                    <a:pt x="919" y="5183"/>
                  </a:cubicBezTo>
                  <a:cubicBezTo>
                    <a:pt x="890" y="5277"/>
                    <a:pt x="868" y="5374"/>
                    <a:pt x="858" y="5472"/>
                  </a:cubicBezTo>
                  <a:cubicBezTo>
                    <a:pt x="854" y="5512"/>
                    <a:pt x="882" y="5547"/>
                    <a:pt x="921" y="5551"/>
                  </a:cubicBezTo>
                  <a:lnTo>
                    <a:pt x="929" y="5551"/>
                  </a:lnTo>
                  <a:cubicBezTo>
                    <a:pt x="965" y="5551"/>
                    <a:pt x="994" y="5524"/>
                    <a:pt x="999" y="5488"/>
                  </a:cubicBezTo>
                  <a:cubicBezTo>
                    <a:pt x="1009" y="5400"/>
                    <a:pt x="1027" y="5311"/>
                    <a:pt x="1054" y="5226"/>
                  </a:cubicBezTo>
                  <a:cubicBezTo>
                    <a:pt x="1071" y="5170"/>
                    <a:pt x="1028" y="5133"/>
                    <a:pt x="984" y="5133"/>
                  </a:cubicBezTo>
                  <a:close/>
                  <a:moveTo>
                    <a:pt x="923" y="5692"/>
                  </a:moveTo>
                  <a:cubicBezTo>
                    <a:pt x="885" y="5692"/>
                    <a:pt x="848" y="5719"/>
                    <a:pt x="851" y="5769"/>
                  </a:cubicBezTo>
                  <a:cubicBezTo>
                    <a:pt x="859" y="5866"/>
                    <a:pt x="874" y="5964"/>
                    <a:pt x="896" y="6060"/>
                  </a:cubicBezTo>
                  <a:cubicBezTo>
                    <a:pt x="904" y="6091"/>
                    <a:pt x="933" y="6114"/>
                    <a:pt x="965" y="6114"/>
                  </a:cubicBezTo>
                  <a:cubicBezTo>
                    <a:pt x="970" y="6114"/>
                    <a:pt x="977" y="6114"/>
                    <a:pt x="982" y="6112"/>
                  </a:cubicBezTo>
                  <a:cubicBezTo>
                    <a:pt x="1019" y="6103"/>
                    <a:pt x="1044" y="6065"/>
                    <a:pt x="1034" y="6027"/>
                  </a:cubicBezTo>
                  <a:cubicBezTo>
                    <a:pt x="1013" y="5938"/>
                    <a:pt x="999" y="5849"/>
                    <a:pt x="993" y="5758"/>
                  </a:cubicBezTo>
                  <a:cubicBezTo>
                    <a:pt x="990" y="5714"/>
                    <a:pt x="956" y="5692"/>
                    <a:pt x="923" y="5692"/>
                  </a:cubicBezTo>
                  <a:close/>
                  <a:moveTo>
                    <a:pt x="1052" y="6239"/>
                  </a:moveTo>
                  <a:cubicBezTo>
                    <a:pt x="1006" y="6239"/>
                    <a:pt x="959" y="6282"/>
                    <a:pt x="985" y="6339"/>
                  </a:cubicBezTo>
                  <a:lnTo>
                    <a:pt x="997" y="6372"/>
                  </a:lnTo>
                  <a:cubicBezTo>
                    <a:pt x="1030" y="6452"/>
                    <a:pt x="1066" y="6529"/>
                    <a:pt x="1105" y="6604"/>
                  </a:cubicBezTo>
                  <a:cubicBezTo>
                    <a:pt x="1117" y="6627"/>
                    <a:pt x="1141" y="6642"/>
                    <a:pt x="1168" y="6642"/>
                  </a:cubicBezTo>
                  <a:cubicBezTo>
                    <a:pt x="1179" y="6642"/>
                    <a:pt x="1191" y="6639"/>
                    <a:pt x="1200" y="6634"/>
                  </a:cubicBezTo>
                  <a:cubicBezTo>
                    <a:pt x="1235" y="6616"/>
                    <a:pt x="1248" y="6573"/>
                    <a:pt x="1231" y="6539"/>
                  </a:cubicBezTo>
                  <a:cubicBezTo>
                    <a:pt x="1193" y="6468"/>
                    <a:pt x="1160" y="6393"/>
                    <a:pt x="1128" y="6318"/>
                  </a:cubicBezTo>
                  <a:lnTo>
                    <a:pt x="1117" y="6287"/>
                  </a:lnTo>
                  <a:cubicBezTo>
                    <a:pt x="1105" y="6253"/>
                    <a:pt x="1079" y="6239"/>
                    <a:pt x="1052" y="6239"/>
                  </a:cubicBezTo>
                  <a:close/>
                  <a:moveTo>
                    <a:pt x="1315" y="6742"/>
                  </a:moveTo>
                  <a:cubicBezTo>
                    <a:pt x="1265" y="6742"/>
                    <a:pt x="1217" y="6799"/>
                    <a:pt x="1255" y="6854"/>
                  </a:cubicBezTo>
                  <a:cubicBezTo>
                    <a:pt x="1311" y="6936"/>
                    <a:pt x="1372" y="7012"/>
                    <a:pt x="1439" y="7084"/>
                  </a:cubicBezTo>
                  <a:cubicBezTo>
                    <a:pt x="1453" y="7097"/>
                    <a:pt x="1471" y="7105"/>
                    <a:pt x="1490" y="7105"/>
                  </a:cubicBezTo>
                  <a:cubicBezTo>
                    <a:pt x="1553" y="7105"/>
                    <a:pt x="1585" y="7032"/>
                    <a:pt x="1542" y="6986"/>
                  </a:cubicBezTo>
                  <a:cubicBezTo>
                    <a:pt x="1481" y="6920"/>
                    <a:pt x="1423" y="6849"/>
                    <a:pt x="1372" y="6774"/>
                  </a:cubicBezTo>
                  <a:cubicBezTo>
                    <a:pt x="1357" y="6752"/>
                    <a:pt x="1336" y="6742"/>
                    <a:pt x="1315" y="6742"/>
                  </a:cubicBezTo>
                  <a:close/>
                  <a:moveTo>
                    <a:pt x="3513" y="7017"/>
                  </a:moveTo>
                  <a:cubicBezTo>
                    <a:pt x="3497" y="7017"/>
                    <a:pt x="3480" y="7023"/>
                    <a:pt x="3464" y="7037"/>
                  </a:cubicBezTo>
                  <a:cubicBezTo>
                    <a:pt x="3399" y="7100"/>
                    <a:pt x="3328" y="7155"/>
                    <a:pt x="3253" y="7204"/>
                  </a:cubicBezTo>
                  <a:cubicBezTo>
                    <a:pt x="3193" y="7243"/>
                    <a:pt x="3221" y="7335"/>
                    <a:pt x="3292" y="7335"/>
                  </a:cubicBezTo>
                  <a:cubicBezTo>
                    <a:pt x="3305" y="7335"/>
                    <a:pt x="3319" y="7331"/>
                    <a:pt x="3331" y="7325"/>
                  </a:cubicBezTo>
                  <a:cubicBezTo>
                    <a:pt x="3412" y="7270"/>
                    <a:pt x="3490" y="7208"/>
                    <a:pt x="3562" y="7142"/>
                  </a:cubicBezTo>
                  <a:cubicBezTo>
                    <a:pt x="3615" y="7091"/>
                    <a:pt x="3569" y="7017"/>
                    <a:pt x="3513" y="7017"/>
                  </a:cubicBezTo>
                  <a:close/>
                  <a:moveTo>
                    <a:pt x="1702" y="7155"/>
                  </a:moveTo>
                  <a:cubicBezTo>
                    <a:pt x="1644" y="7155"/>
                    <a:pt x="1602" y="7234"/>
                    <a:pt x="1657" y="7281"/>
                  </a:cubicBezTo>
                  <a:cubicBezTo>
                    <a:pt x="1737" y="7341"/>
                    <a:pt x="1822" y="7393"/>
                    <a:pt x="1911" y="7436"/>
                  </a:cubicBezTo>
                  <a:cubicBezTo>
                    <a:pt x="1920" y="7441"/>
                    <a:pt x="1931" y="7442"/>
                    <a:pt x="1942" y="7442"/>
                  </a:cubicBezTo>
                  <a:cubicBezTo>
                    <a:pt x="1942" y="7442"/>
                    <a:pt x="1943" y="7442"/>
                    <a:pt x="1943" y="7442"/>
                  </a:cubicBezTo>
                  <a:cubicBezTo>
                    <a:pt x="2018" y="7442"/>
                    <a:pt x="2040" y="7341"/>
                    <a:pt x="1973" y="7307"/>
                  </a:cubicBezTo>
                  <a:cubicBezTo>
                    <a:pt x="1891" y="7269"/>
                    <a:pt x="1815" y="7222"/>
                    <a:pt x="1743" y="7168"/>
                  </a:cubicBezTo>
                  <a:cubicBezTo>
                    <a:pt x="1729" y="7159"/>
                    <a:pt x="1715" y="7155"/>
                    <a:pt x="1702" y="7155"/>
                  </a:cubicBezTo>
                  <a:close/>
                  <a:moveTo>
                    <a:pt x="3046" y="7324"/>
                  </a:moveTo>
                  <a:cubicBezTo>
                    <a:pt x="3036" y="7324"/>
                    <a:pt x="3025" y="7326"/>
                    <a:pt x="3014" y="7331"/>
                  </a:cubicBezTo>
                  <a:cubicBezTo>
                    <a:pt x="2931" y="7365"/>
                    <a:pt x="2846" y="7392"/>
                    <a:pt x="2757" y="7409"/>
                  </a:cubicBezTo>
                  <a:cubicBezTo>
                    <a:pt x="2673" y="7425"/>
                    <a:pt x="2685" y="7549"/>
                    <a:pt x="2771" y="7549"/>
                  </a:cubicBezTo>
                  <a:cubicBezTo>
                    <a:pt x="2775" y="7549"/>
                    <a:pt x="2780" y="7549"/>
                    <a:pt x="2784" y="7548"/>
                  </a:cubicBezTo>
                  <a:cubicBezTo>
                    <a:pt x="2882" y="7529"/>
                    <a:pt x="2977" y="7500"/>
                    <a:pt x="3069" y="7462"/>
                  </a:cubicBezTo>
                  <a:cubicBezTo>
                    <a:pt x="3147" y="7431"/>
                    <a:pt x="3114" y="7324"/>
                    <a:pt x="3046" y="7324"/>
                  </a:cubicBezTo>
                  <a:close/>
                  <a:moveTo>
                    <a:pt x="2208" y="7396"/>
                  </a:moveTo>
                  <a:cubicBezTo>
                    <a:pt x="2175" y="7396"/>
                    <a:pt x="2147" y="7417"/>
                    <a:pt x="2140" y="7450"/>
                  </a:cubicBezTo>
                  <a:cubicBezTo>
                    <a:pt x="2130" y="7489"/>
                    <a:pt x="2153" y="7527"/>
                    <a:pt x="2192" y="7536"/>
                  </a:cubicBezTo>
                  <a:cubicBezTo>
                    <a:pt x="2288" y="7559"/>
                    <a:pt x="2387" y="7572"/>
                    <a:pt x="2487" y="7573"/>
                  </a:cubicBezTo>
                  <a:lnTo>
                    <a:pt x="2489" y="7573"/>
                  </a:lnTo>
                  <a:cubicBezTo>
                    <a:pt x="2580" y="7571"/>
                    <a:pt x="2581" y="7437"/>
                    <a:pt x="2490" y="7432"/>
                  </a:cubicBezTo>
                  <a:cubicBezTo>
                    <a:pt x="2400" y="7430"/>
                    <a:pt x="2312" y="7418"/>
                    <a:pt x="2225" y="7398"/>
                  </a:cubicBezTo>
                  <a:cubicBezTo>
                    <a:pt x="2219" y="7397"/>
                    <a:pt x="2214" y="7396"/>
                    <a:pt x="2208" y="7396"/>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3" name="Google Shape;2313;p49"/>
          <p:cNvGrpSpPr/>
          <p:nvPr/>
        </p:nvGrpSpPr>
        <p:grpSpPr>
          <a:xfrm flipH="1">
            <a:off x="1127167" y="433069"/>
            <a:ext cx="224828" cy="208081"/>
            <a:chOff x="8121411" y="3511069"/>
            <a:chExt cx="224828" cy="208081"/>
          </a:xfrm>
        </p:grpSpPr>
        <p:sp>
          <p:nvSpPr>
            <p:cNvPr id="2314" name="Google Shape;2314;p49"/>
            <p:cNvSpPr/>
            <p:nvPr/>
          </p:nvSpPr>
          <p:spPr>
            <a:xfrm>
              <a:off x="8121411" y="3511069"/>
              <a:ext cx="224828" cy="208081"/>
            </a:xfrm>
            <a:custGeom>
              <a:avLst/>
              <a:gdLst/>
              <a:ahLst/>
              <a:cxnLst/>
              <a:rect l="l" t="t" r="r" b="b"/>
              <a:pathLst>
                <a:path w="2242" h="2075" extrusionOk="0">
                  <a:moveTo>
                    <a:pt x="1550" y="156"/>
                  </a:moveTo>
                  <a:lnTo>
                    <a:pt x="1550" y="156"/>
                  </a:lnTo>
                  <a:cubicBezTo>
                    <a:pt x="1553" y="228"/>
                    <a:pt x="1545" y="384"/>
                    <a:pt x="1510" y="640"/>
                  </a:cubicBezTo>
                  <a:cubicBezTo>
                    <a:pt x="1395" y="577"/>
                    <a:pt x="1275" y="513"/>
                    <a:pt x="1157" y="451"/>
                  </a:cubicBezTo>
                  <a:cubicBezTo>
                    <a:pt x="1391" y="251"/>
                    <a:pt x="1502" y="180"/>
                    <a:pt x="1550" y="156"/>
                  </a:cubicBezTo>
                  <a:close/>
                  <a:moveTo>
                    <a:pt x="422" y="244"/>
                  </a:moveTo>
                  <a:lnTo>
                    <a:pt x="422" y="244"/>
                  </a:lnTo>
                  <a:cubicBezTo>
                    <a:pt x="519" y="289"/>
                    <a:pt x="684" y="368"/>
                    <a:pt x="907" y="482"/>
                  </a:cubicBezTo>
                  <a:cubicBezTo>
                    <a:pt x="820" y="559"/>
                    <a:pt x="728" y="645"/>
                    <a:pt x="628" y="739"/>
                  </a:cubicBezTo>
                  <a:cubicBezTo>
                    <a:pt x="514" y="489"/>
                    <a:pt x="453" y="334"/>
                    <a:pt x="422" y="244"/>
                  </a:cubicBezTo>
                  <a:close/>
                  <a:moveTo>
                    <a:pt x="1620" y="863"/>
                  </a:moveTo>
                  <a:cubicBezTo>
                    <a:pt x="1838" y="985"/>
                    <a:pt x="1955" y="1059"/>
                    <a:pt x="2019" y="1105"/>
                  </a:cubicBezTo>
                  <a:cubicBezTo>
                    <a:pt x="1918" y="1126"/>
                    <a:pt x="1753" y="1160"/>
                    <a:pt x="1561" y="1196"/>
                  </a:cubicBezTo>
                  <a:cubicBezTo>
                    <a:pt x="1581" y="1086"/>
                    <a:pt x="1602" y="974"/>
                    <a:pt x="1620" y="863"/>
                  </a:cubicBezTo>
                  <a:close/>
                  <a:moveTo>
                    <a:pt x="1042" y="551"/>
                  </a:moveTo>
                  <a:cubicBezTo>
                    <a:pt x="1191" y="629"/>
                    <a:pt x="1344" y="711"/>
                    <a:pt x="1487" y="789"/>
                  </a:cubicBezTo>
                  <a:cubicBezTo>
                    <a:pt x="1466" y="934"/>
                    <a:pt x="1439" y="1082"/>
                    <a:pt x="1411" y="1224"/>
                  </a:cubicBezTo>
                  <a:cubicBezTo>
                    <a:pt x="1224" y="1257"/>
                    <a:pt x="1053" y="1285"/>
                    <a:pt x="900" y="1307"/>
                  </a:cubicBezTo>
                  <a:cubicBezTo>
                    <a:pt x="830" y="1165"/>
                    <a:pt x="757" y="1017"/>
                    <a:pt x="691" y="872"/>
                  </a:cubicBezTo>
                  <a:cubicBezTo>
                    <a:pt x="819" y="753"/>
                    <a:pt x="937" y="645"/>
                    <a:pt x="1042" y="551"/>
                  </a:cubicBezTo>
                  <a:close/>
                  <a:moveTo>
                    <a:pt x="582" y="977"/>
                  </a:moveTo>
                  <a:cubicBezTo>
                    <a:pt x="637" y="1094"/>
                    <a:pt x="695" y="1212"/>
                    <a:pt x="752" y="1328"/>
                  </a:cubicBezTo>
                  <a:cubicBezTo>
                    <a:pt x="556" y="1353"/>
                    <a:pt x="397" y="1362"/>
                    <a:pt x="292" y="1362"/>
                  </a:cubicBezTo>
                  <a:cubicBezTo>
                    <a:pt x="247" y="1362"/>
                    <a:pt x="213" y="1361"/>
                    <a:pt x="189" y="1358"/>
                  </a:cubicBezTo>
                  <a:cubicBezTo>
                    <a:pt x="269" y="1279"/>
                    <a:pt x="414" y="1137"/>
                    <a:pt x="582" y="977"/>
                  </a:cubicBezTo>
                  <a:close/>
                  <a:moveTo>
                    <a:pt x="1380" y="1374"/>
                  </a:moveTo>
                  <a:cubicBezTo>
                    <a:pt x="1313" y="1678"/>
                    <a:pt x="1257" y="1836"/>
                    <a:pt x="1225" y="1902"/>
                  </a:cubicBezTo>
                  <a:cubicBezTo>
                    <a:pt x="1178" y="1833"/>
                    <a:pt x="1094" y="1688"/>
                    <a:pt x="967" y="1440"/>
                  </a:cubicBezTo>
                  <a:cubicBezTo>
                    <a:pt x="1094" y="1422"/>
                    <a:pt x="1232" y="1399"/>
                    <a:pt x="1380" y="1374"/>
                  </a:cubicBezTo>
                  <a:close/>
                  <a:moveTo>
                    <a:pt x="1585" y="1"/>
                  </a:moveTo>
                  <a:cubicBezTo>
                    <a:pt x="1584" y="1"/>
                    <a:pt x="1583" y="1"/>
                    <a:pt x="1582" y="1"/>
                  </a:cubicBezTo>
                  <a:cubicBezTo>
                    <a:pt x="1521" y="1"/>
                    <a:pt x="1404" y="47"/>
                    <a:pt x="1019" y="382"/>
                  </a:cubicBezTo>
                  <a:cubicBezTo>
                    <a:pt x="784" y="261"/>
                    <a:pt x="418" y="78"/>
                    <a:pt x="351" y="63"/>
                  </a:cubicBezTo>
                  <a:cubicBezTo>
                    <a:pt x="347" y="63"/>
                    <a:pt x="343" y="63"/>
                    <a:pt x="340" y="63"/>
                  </a:cubicBezTo>
                  <a:cubicBezTo>
                    <a:pt x="312" y="63"/>
                    <a:pt x="285" y="76"/>
                    <a:pt x="268" y="98"/>
                  </a:cubicBezTo>
                  <a:cubicBezTo>
                    <a:pt x="244" y="136"/>
                    <a:pt x="215" y="182"/>
                    <a:pt x="517" y="842"/>
                  </a:cubicBezTo>
                  <a:cubicBezTo>
                    <a:pt x="247" y="1098"/>
                    <a:pt x="26" y="1320"/>
                    <a:pt x="23" y="1323"/>
                  </a:cubicBezTo>
                  <a:cubicBezTo>
                    <a:pt x="7" y="1339"/>
                    <a:pt x="1" y="1362"/>
                    <a:pt x="3" y="1384"/>
                  </a:cubicBezTo>
                  <a:cubicBezTo>
                    <a:pt x="21" y="1491"/>
                    <a:pt x="165" y="1506"/>
                    <a:pt x="303" y="1506"/>
                  </a:cubicBezTo>
                  <a:cubicBezTo>
                    <a:pt x="427" y="1506"/>
                    <a:pt x="601" y="1491"/>
                    <a:pt x="819" y="1462"/>
                  </a:cubicBezTo>
                  <a:cubicBezTo>
                    <a:pt x="923" y="1665"/>
                    <a:pt x="1084" y="1970"/>
                    <a:pt x="1154" y="2042"/>
                  </a:cubicBezTo>
                  <a:cubicBezTo>
                    <a:pt x="1173" y="2062"/>
                    <a:pt x="1199" y="2073"/>
                    <a:pt x="1225" y="2074"/>
                  </a:cubicBezTo>
                  <a:cubicBezTo>
                    <a:pt x="1283" y="2074"/>
                    <a:pt x="1378" y="2074"/>
                    <a:pt x="1530" y="1345"/>
                  </a:cubicBezTo>
                  <a:cubicBezTo>
                    <a:pt x="1883" y="1280"/>
                    <a:pt x="2156" y="1220"/>
                    <a:pt x="2158" y="1220"/>
                  </a:cubicBezTo>
                  <a:cubicBezTo>
                    <a:pt x="2193" y="1213"/>
                    <a:pt x="2220" y="1185"/>
                    <a:pt x="2225" y="1150"/>
                  </a:cubicBezTo>
                  <a:cubicBezTo>
                    <a:pt x="2235" y="1094"/>
                    <a:pt x="2241" y="1046"/>
                    <a:pt x="1641" y="713"/>
                  </a:cubicBezTo>
                  <a:cubicBezTo>
                    <a:pt x="1677" y="457"/>
                    <a:pt x="1711" y="154"/>
                    <a:pt x="1677" y="63"/>
                  </a:cubicBezTo>
                  <a:cubicBezTo>
                    <a:pt x="1663" y="26"/>
                    <a:pt x="1627" y="1"/>
                    <a:pt x="158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9"/>
            <p:cNvSpPr/>
            <p:nvPr/>
          </p:nvSpPr>
          <p:spPr>
            <a:xfrm>
              <a:off x="8121411" y="3511069"/>
              <a:ext cx="224828" cy="208081"/>
            </a:xfrm>
            <a:custGeom>
              <a:avLst/>
              <a:gdLst/>
              <a:ahLst/>
              <a:cxnLst/>
              <a:rect l="l" t="t" r="r" b="b"/>
              <a:pathLst>
                <a:path w="2242" h="2075" extrusionOk="0">
                  <a:moveTo>
                    <a:pt x="1551" y="154"/>
                  </a:moveTo>
                  <a:lnTo>
                    <a:pt x="1551" y="154"/>
                  </a:lnTo>
                  <a:cubicBezTo>
                    <a:pt x="1554" y="227"/>
                    <a:pt x="1545" y="383"/>
                    <a:pt x="1510" y="638"/>
                  </a:cubicBezTo>
                  <a:cubicBezTo>
                    <a:pt x="1395" y="575"/>
                    <a:pt x="1275" y="511"/>
                    <a:pt x="1157" y="451"/>
                  </a:cubicBezTo>
                  <a:cubicBezTo>
                    <a:pt x="1391" y="251"/>
                    <a:pt x="1502" y="180"/>
                    <a:pt x="1551" y="154"/>
                  </a:cubicBezTo>
                  <a:close/>
                  <a:moveTo>
                    <a:pt x="422" y="244"/>
                  </a:moveTo>
                  <a:lnTo>
                    <a:pt x="422" y="244"/>
                  </a:lnTo>
                  <a:cubicBezTo>
                    <a:pt x="520" y="288"/>
                    <a:pt x="684" y="368"/>
                    <a:pt x="907" y="481"/>
                  </a:cubicBezTo>
                  <a:cubicBezTo>
                    <a:pt x="822" y="558"/>
                    <a:pt x="728" y="644"/>
                    <a:pt x="628" y="737"/>
                  </a:cubicBezTo>
                  <a:cubicBezTo>
                    <a:pt x="515" y="489"/>
                    <a:pt x="453" y="334"/>
                    <a:pt x="422" y="244"/>
                  </a:cubicBezTo>
                  <a:close/>
                  <a:moveTo>
                    <a:pt x="1620" y="862"/>
                  </a:moveTo>
                  <a:lnTo>
                    <a:pt x="1620" y="863"/>
                  </a:lnTo>
                  <a:cubicBezTo>
                    <a:pt x="1838" y="985"/>
                    <a:pt x="1955" y="1059"/>
                    <a:pt x="2019" y="1104"/>
                  </a:cubicBezTo>
                  <a:cubicBezTo>
                    <a:pt x="1918" y="1126"/>
                    <a:pt x="1753" y="1160"/>
                    <a:pt x="1561" y="1196"/>
                  </a:cubicBezTo>
                  <a:cubicBezTo>
                    <a:pt x="1582" y="1085"/>
                    <a:pt x="1602" y="973"/>
                    <a:pt x="1620" y="862"/>
                  </a:cubicBezTo>
                  <a:close/>
                  <a:moveTo>
                    <a:pt x="1042" y="551"/>
                  </a:moveTo>
                  <a:cubicBezTo>
                    <a:pt x="1191" y="629"/>
                    <a:pt x="1344" y="711"/>
                    <a:pt x="1489" y="789"/>
                  </a:cubicBezTo>
                  <a:cubicBezTo>
                    <a:pt x="1466" y="934"/>
                    <a:pt x="1439" y="1082"/>
                    <a:pt x="1411" y="1224"/>
                  </a:cubicBezTo>
                  <a:cubicBezTo>
                    <a:pt x="1224" y="1257"/>
                    <a:pt x="1053" y="1285"/>
                    <a:pt x="900" y="1307"/>
                  </a:cubicBezTo>
                  <a:cubicBezTo>
                    <a:pt x="830" y="1165"/>
                    <a:pt x="758" y="1017"/>
                    <a:pt x="691" y="873"/>
                  </a:cubicBezTo>
                  <a:lnTo>
                    <a:pt x="691" y="873"/>
                  </a:lnTo>
                  <a:cubicBezTo>
                    <a:pt x="819" y="753"/>
                    <a:pt x="937" y="645"/>
                    <a:pt x="1042" y="551"/>
                  </a:cubicBezTo>
                  <a:close/>
                  <a:moveTo>
                    <a:pt x="582" y="977"/>
                  </a:moveTo>
                  <a:cubicBezTo>
                    <a:pt x="637" y="1093"/>
                    <a:pt x="695" y="1212"/>
                    <a:pt x="752" y="1327"/>
                  </a:cubicBezTo>
                  <a:cubicBezTo>
                    <a:pt x="556" y="1352"/>
                    <a:pt x="395" y="1362"/>
                    <a:pt x="290" y="1362"/>
                  </a:cubicBezTo>
                  <a:cubicBezTo>
                    <a:pt x="247" y="1362"/>
                    <a:pt x="212" y="1361"/>
                    <a:pt x="189" y="1358"/>
                  </a:cubicBezTo>
                  <a:cubicBezTo>
                    <a:pt x="269" y="1279"/>
                    <a:pt x="414" y="1137"/>
                    <a:pt x="582" y="977"/>
                  </a:cubicBezTo>
                  <a:close/>
                  <a:moveTo>
                    <a:pt x="1380" y="1374"/>
                  </a:moveTo>
                  <a:cubicBezTo>
                    <a:pt x="1313" y="1678"/>
                    <a:pt x="1259" y="1835"/>
                    <a:pt x="1225" y="1902"/>
                  </a:cubicBezTo>
                  <a:cubicBezTo>
                    <a:pt x="1178" y="1833"/>
                    <a:pt x="1094" y="1688"/>
                    <a:pt x="967" y="1440"/>
                  </a:cubicBezTo>
                  <a:cubicBezTo>
                    <a:pt x="1093" y="1422"/>
                    <a:pt x="1232" y="1399"/>
                    <a:pt x="1380" y="1374"/>
                  </a:cubicBezTo>
                  <a:close/>
                  <a:moveTo>
                    <a:pt x="1588" y="1"/>
                  </a:moveTo>
                  <a:cubicBezTo>
                    <a:pt x="1587" y="1"/>
                    <a:pt x="1586" y="1"/>
                    <a:pt x="1585" y="1"/>
                  </a:cubicBezTo>
                  <a:cubicBezTo>
                    <a:pt x="1522" y="1"/>
                    <a:pt x="1406" y="47"/>
                    <a:pt x="1021" y="382"/>
                  </a:cubicBezTo>
                  <a:cubicBezTo>
                    <a:pt x="785" y="261"/>
                    <a:pt x="419" y="78"/>
                    <a:pt x="352" y="63"/>
                  </a:cubicBezTo>
                  <a:cubicBezTo>
                    <a:pt x="349" y="63"/>
                    <a:pt x="345" y="63"/>
                    <a:pt x="341" y="63"/>
                  </a:cubicBezTo>
                  <a:cubicBezTo>
                    <a:pt x="313" y="63"/>
                    <a:pt x="286" y="76"/>
                    <a:pt x="269" y="98"/>
                  </a:cubicBezTo>
                  <a:cubicBezTo>
                    <a:pt x="245" y="136"/>
                    <a:pt x="216" y="182"/>
                    <a:pt x="519" y="840"/>
                  </a:cubicBezTo>
                  <a:cubicBezTo>
                    <a:pt x="247" y="1098"/>
                    <a:pt x="26" y="1320"/>
                    <a:pt x="23" y="1323"/>
                  </a:cubicBezTo>
                  <a:cubicBezTo>
                    <a:pt x="7" y="1339"/>
                    <a:pt x="1" y="1362"/>
                    <a:pt x="3" y="1384"/>
                  </a:cubicBezTo>
                  <a:cubicBezTo>
                    <a:pt x="21" y="1491"/>
                    <a:pt x="165" y="1506"/>
                    <a:pt x="303" y="1506"/>
                  </a:cubicBezTo>
                  <a:cubicBezTo>
                    <a:pt x="429" y="1506"/>
                    <a:pt x="602" y="1491"/>
                    <a:pt x="819" y="1462"/>
                  </a:cubicBezTo>
                  <a:cubicBezTo>
                    <a:pt x="923" y="1665"/>
                    <a:pt x="1084" y="1970"/>
                    <a:pt x="1154" y="2042"/>
                  </a:cubicBezTo>
                  <a:cubicBezTo>
                    <a:pt x="1173" y="2062"/>
                    <a:pt x="1199" y="2073"/>
                    <a:pt x="1225" y="2074"/>
                  </a:cubicBezTo>
                  <a:lnTo>
                    <a:pt x="1227" y="2074"/>
                  </a:lnTo>
                  <a:cubicBezTo>
                    <a:pt x="1284" y="2073"/>
                    <a:pt x="1379" y="2073"/>
                    <a:pt x="1533" y="1345"/>
                  </a:cubicBezTo>
                  <a:cubicBezTo>
                    <a:pt x="1884" y="1280"/>
                    <a:pt x="2158" y="1220"/>
                    <a:pt x="2161" y="1220"/>
                  </a:cubicBezTo>
                  <a:cubicBezTo>
                    <a:pt x="2194" y="1213"/>
                    <a:pt x="2221" y="1185"/>
                    <a:pt x="2228" y="1150"/>
                  </a:cubicBezTo>
                  <a:cubicBezTo>
                    <a:pt x="2235" y="1094"/>
                    <a:pt x="2241" y="1046"/>
                    <a:pt x="1642" y="712"/>
                  </a:cubicBezTo>
                  <a:cubicBezTo>
                    <a:pt x="1680" y="457"/>
                    <a:pt x="1712" y="154"/>
                    <a:pt x="1678" y="63"/>
                  </a:cubicBezTo>
                  <a:cubicBezTo>
                    <a:pt x="1664" y="26"/>
                    <a:pt x="1628" y="1"/>
                    <a:pt x="158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6" name="Google Shape;2316;p49"/>
          <p:cNvGrpSpPr/>
          <p:nvPr/>
        </p:nvGrpSpPr>
        <p:grpSpPr>
          <a:xfrm flipH="1">
            <a:off x="5510528" y="4531704"/>
            <a:ext cx="134275" cy="133874"/>
            <a:chOff x="7616903" y="1949217"/>
            <a:chExt cx="134275" cy="133874"/>
          </a:xfrm>
        </p:grpSpPr>
        <p:sp>
          <p:nvSpPr>
            <p:cNvPr id="2317" name="Google Shape;2317;p49"/>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9"/>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9"/>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9"/>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9"/>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2" name="Google Shape;2322;p49"/>
          <p:cNvGrpSpPr/>
          <p:nvPr/>
        </p:nvGrpSpPr>
        <p:grpSpPr>
          <a:xfrm flipH="1">
            <a:off x="3577046" y="4154696"/>
            <a:ext cx="98575" cy="98475"/>
            <a:chOff x="6046822" y="2565334"/>
            <a:chExt cx="98575" cy="98475"/>
          </a:xfrm>
        </p:grpSpPr>
        <p:sp>
          <p:nvSpPr>
            <p:cNvPr id="2323" name="Google Shape;2323;p49"/>
            <p:cNvSpPr/>
            <p:nvPr/>
          </p:nvSpPr>
          <p:spPr>
            <a:xfrm>
              <a:off x="6046922" y="2565735"/>
              <a:ext cx="98274" cy="98074"/>
            </a:xfrm>
            <a:custGeom>
              <a:avLst/>
              <a:gdLst/>
              <a:ahLst/>
              <a:cxnLst/>
              <a:rect l="l" t="t" r="r" b="b"/>
              <a:pathLst>
                <a:path w="980" h="978" extrusionOk="0">
                  <a:moveTo>
                    <a:pt x="494" y="139"/>
                  </a:moveTo>
                  <a:cubicBezTo>
                    <a:pt x="580" y="139"/>
                    <a:pt x="668" y="171"/>
                    <a:pt x="739" y="242"/>
                  </a:cubicBezTo>
                  <a:cubicBezTo>
                    <a:pt x="958" y="462"/>
                    <a:pt x="801" y="836"/>
                    <a:pt x="491" y="836"/>
                  </a:cubicBezTo>
                  <a:lnTo>
                    <a:pt x="491" y="908"/>
                  </a:lnTo>
                  <a:lnTo>
                    <a:pt x="490" y="837"/>
                  </a:lnTo>
                  <a:cubicBezTo>
                    <a:pt x="298" y="836"/>
                    <a:pt x="142" y="678"/>
                    <a:pt x="144" y="487"/>
                  </a:cubicBezTo>
                  <a:cubicBezTo>
                    <a:pt x="145" y="278"/>
                    <a:pt x="316" y="139"/>
                    <a:pt x="494" y="139"/>
                  </a:cubicBezTo>
                  <a:close/>
                  <a:moveTo>
                    <a:pt x="490" y="0"/>
                  </a:moveTo>
                  <a:cubicBezTo>
                    <a:pt x="221" y="0"/>
                    <a:pt x="2" y="220"/>
                    <a:pt x="2" y="488"/>
                  </a:cubicBezTo>
                  <a:cubicBezTo>
                    <a:pt x="1" y="758"/>
                    <a:pt x="220" y="978"/>
                    <a:pt x="490" y="978"/>
                  </a:cubicBezTo>
                  <a:lnTo>
                    <a:pt x="491" y="978"/>
                  </a:lnTo>
                  <a:cubicBezTo>
                    <a:pt x="761" y="978"/>
                    <a:pt x="979" y="758"/>
                    <a:pt x="979" y="488"/>
                  </a:cubicBezTo>
                  <a:cubicBezTo>
                    <a:pt x="979" y="220"/>
                    <a:pt x="760" y="0"/>
                    <a:pt x="490"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9"/>
            <p:cNvSpPr/>
            <p:nvPr/>
          </p:nvSpPr>
          <p:spPr>
            <a:xfrm>
              <a:off x="6046822" y="2565334"/>
              <a:ext cx="98575" cy="98475"/>
            </a:xfrm>
            <a:custGeom>
              <a:avLst/>
              <a:gdLst/>
              <a:ahLst/>
              <a:cxnLst/>
              <a:rect l="l" t="t" r="r" b="b"/>
              <a:pathLst>
                <a:path w="983" h="982" extrusionOk="0">
                  <a:moveTo>
                    <a:pt x="494" y="144"/>
                  </a:moveTo>
                  <a:cubicBezTo>
                    <a:pt x="684" y="149"/>
                    <a:pt x="835" y="304"/>
                    <a:pt x="835" y="492"/>
                  </a:cubicBezTo>
                  <a:cubicBezTo>
                    <a:pt x="833" y="682"/>
                    <a:pt x="682" y="836"/>
                    <a:pt x="492" y="840"/>
                  </a:cubicBezTo>
                  <a:lnTo>
                    <a:pt x="492" y="911"/>
                  </a:lnTo>
                  <a:lnTo>
                    <a:pt x="491" y="840"/>
                  </a:lnTo>
                  <a:cubicBezTo>
                    <a:pt x="301" y="836"/>
                    <a:pt x="150" y="680"/>
                    <a:pt x="151" y="491"/>
                  </a:cubicBezTo>
                  <a:cubicBezTo>
                    <a:pt x="153" y="301"/>
                    <a:pt x="305" y="148"/>
                    <a:pt x="494" y="144"/>
                  </a:cubicBezTo>
                  <a:close/>
                  <a:moveTo>
                    <a:pt x="491" y="0"/>
                  </a:moveTo>
                  <a:cubicBezTo>
                    <a:pt x="221" y="0"/>
                    <a:pt x="0" y="220"/>
                    <a:pt x="0" y="491"/>
                  </a:cubicBezTo>
                  <a:cubicBezTo>
                    <a:pt x="0" y="761"/>
                    <a:pt x="220" y="982"/>
                    <a:pt x="491" y="982"/>
                  </a:cubicBezTo>
                  <a:lnTo>
                    <a:pt x="492" y="982"/>
                  </a:lnTo>
                  <a:cubicBezTo>
                    <a:pt x="764" y="982"/>
                    <a:pt x="983" y="761"/>
                    <a:pt x="983" y="491"/>
                  </a:cubicBezTo>
                  <a:cubicBezTo>
                    <a:pt x="983" y="220"/>
                    <a:pt x="762" y="0"/>
                    <a:pt x="491"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5" name="Google Shape;2325;p49"/>
          <p:cNvGrpSpPr/>
          <p:nvPr/>
        </p:nvGrpSpPr>
        <p:grpSpPr>
          <a:xfrm flipH="1">
            <a:off x="1159867" y="1691457"/>
            <a:ext cx="159445" cy="160147"/>
            <a:chOff x="8424356" y="2349532"/>
            <a:chExt cx="159445" cy="160147"/>
          </a:xfrm>
        </p:grpSpPr>
        <p:sp>
          <p:nvSpPr>
            <p:cNvPr id="2326" name="Google Shape;2326;p49"/>
            <p:cNvSpPr/>
            <p:nvPr/>
          </p:nvSpPr>
          <p:spPr>
            <a:xfrm>
              <a:off x="8424356" y="2349632"/>
              <a:ext cx="159445" cy="160047"/>
            </a:xfrm>
            <a:custGeom>
              <a:avLst/>
              <a:gdLst/>
              <a:ahLst/>
              <a:cxnLst/>
              <a:rect l="l" t="t" r="r" b="b"/>
              <a:pathLst>
                <a:path w="1590" h="1596" extrusionOk="0">
                  <a:moveTo>
                    <a:pt x="850" y="205"/>
                  </a:moveTo>
                  <a:cubicBezTo>
                    <a:pt x="870" y="273"/>
                    <a:pt x="893" y="364"/>
                    <a:pt x="907" y="424"/>
                  </a:cubicBezTo>
                  <a:cubicBezTo>
                    <a:pt x="946" y="582"/>
                    <a:pt x="957" y="621"/>
                    <a:pt x="974" y="645"/>
                  </a:cubicBezTo>
                  <a:cubicBezTo>
                    <a:pt x="994" y="672"/>
                    <a:pt x="1024" y="684"/>
                    <a:pt x="1180" y="740"/>
                  </a:cubicBezTo>
                  <a:cubicBezTo>
                    <a:pt x="1235" y="760"/>
                    <a:pt x="1320" y="791"/>
                    <a:pt x="1382" y="816"/>
                  </a:cubicBezTo>
                  <a:cubicBezTo>
                    <a:pt x="1294" y="855"/>
                    <a:pt x="1151" y="910"/>
                    <a:pt x="1024" y="955"/>
                  </a:cubicBezTo>
                  <a:cubicBezTo>
                    <a:pt x="1005" y="962"/>
                    <a:pt x="990" y="975"/>
                    <a:pt x="982" y="992"/>
                  </a:cubicBezTo>
                  <a:cubicBezTo>
                    <a:pt x="919" y="1138"/>
                    <a:pt x="840" y="1303"/>
                    <a:pt x="790" y="1396"/>
                  </a:cubicBezTo>
                  <a:cubicBezTo>
                    <a:pt x="754" y="1296"/>
                    <a:pt x="704" y="1121"/>
                    <a:pt x="667" y="967"/>
                  </a:cubicBezTo>
                  <a:cubicBezTo>
                    <a:pt x="659" y="940"/>
                    <a:pt x="637" y="920"/>
                    <a:pt x="611" y="915"/>
                  </a:cubicBezTo>
                  <a:cubicBezTo>
                    <a:pt x="462" y="887"/>
                    <a:pt x="292" y="848"/>
                    <a:pt x="199" y="823"/>
                  </a:cubicBezTo>
                  <a:cubicBezTo>
                    <a:pt x="298" y="768"/>
                    <a:pt x="484" y="684"/>
                    <a:pt x="649" y="618"/>
                  </a:cubicBezTo>
                  <a:lnTo>
                    <a:pt x="648" y="618"/>
                  </a:lnTo>
                  <a:cubicBezTo>
                    <a:pt x="667" y="611"/>
                    <a:pt x="681" y="595"/>
                    <a:pt x="688" y="578"/>
                  </a:cubicBezTo>
                  <a:cubicBezTo>
                    <a:pt x="736" y="451"/>
                    <a:pt x="790" y="327"/>
                    <a:pt x="850" y="205"/>
                  </a:cubicBezTo>
                  <a:close/>
                  <a:moveTo>
                    <a:pt x="866" y="1"/>
                  </a:moveTo>
                  <a:cubicBezTo>
                    <a:pt x="823" y="1"/>
                    <a:pt x="758" y="1"/>
                    <a:pt x="566" y="498"/>
                  </a:cubicBezTo>
                  <a:cubicBezTo>
                    <a:pt x="34" y="713"/>
                    <a:pt x="16" y="783"/>
                    <a:pt x="6" y="812"/>
                  </a:cubicBezTo>
                  <a:cubicBezTo>
                    <a:pt x="1" y="836"/>
                    <a:pt x="5" y="863"/>
                    <a:pt x="20" y="883"/>
                  </a:cubicBezTo>
                  <a:cubicBezTo>
                    <a:pt x="33" y="902"/>
                    <a:pt x="74" y="958"/>
                    <a:pt x="540" y="1046"/>
                  </a:cubicBezTo>
                  <a:cubicBezTo>
                    <a:pt x="677" y="1595"/>
                    <a:pt x="728" y="1595"/>
                    <a:pt x="780" y="1595"/>
                  </a:cubicBezTo>
                  <a:lnTo>
                    <a:pt x="784" y="1595"/>
                  </a:lnTo>
                  <a:cubicBezTo>
                    <a:pt x="827" y="1594"/>
                    <a:pt x="875" y="1591"/>
                    <a:pt x="1101" y="1078"/>
                  </a:cubicBezTo>
                  <a:cubicBezTo>
                    <a:pt x="1239" y="1027"/>
                    <a:pt x="1503" y="930"/>
                    <a:pt x="1560" y="880"/>
                  </a:cubicBezTo>
                  <a:cubicBezTo>
                    <a:pt x="1580" y="860"/>
                    <a:pt x="1589" y="832"/>
                    <a:pt x="1586" y="804"/>
                  </a:cubicBezTo>
                  <a:cubicBezTo>
                    <a:pt x="1573" y="738"/>
                    <a:pt x="1502" y="705"/>
                    <a:pt x="1228" y="606"/>
                  </a:cubicBezTo>
                  <a:cubicBezTo>
                    <a:pt x="1177" y="589"/>
                    <a:pt x="1116" y="566"/>
                    <a:pt x="1088" y="554"/>
                  </a:cubicBezTo>
                  <a:cubicBezTo>
                    <a:pt x="1077" y="522"/>
                    <a:pt x="1060" y="450"/>
                    <a:pt x="1045" y="390"/>
                  </a:cubicBezTo>
                  <a:cubicBezTo>
                    <a:pt x="998" y="198"/>
                    <a:pt x="967" y="79"/>
                    <a:pt x="933" y="34"/>
                  </a:cubicBezTo>
                  <a:cubicBezTo>
                    <a:pt x="915" y="14"/>
                    <a:pt x="891" y="2"/>
                    <a:pt x="86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9"/>
            <p:cNvSpPr/>
            <p:nvPr/>
          </p:nvSpPr>
          <p:spPr>
            <a:xfrm>
              <a:off x="8424356" y="2349532"/>
              <a:ext cx="159445" cy="160147"/>
            </a:xfrm>
            <a:custGeom>
              <a:avLst/>
              <a:gdLst/>
              <a:ahLst/>
              <a:cxnLst/>
              <a:rect l="l" t="t" r="r" b="b"/>
              <a:pathLst>
                <a:path w="1590" h="1597" extrusionOk="0">
                  <a:moveTo>
                    <a:pt x="851" y="206"/>
                  </a:moveTo>
                  <a:cubicBezTo>
                    <a:pt x="871" y="274"/>
                    <a:pt x="893" y="365"/>
                    <a:pt x="907" y="425"/>
                  </a:cubicBezTo>
                  <a:cubicBezTo>
                    <a:pt x="946" y="583"/>
                    <a:pt x="958" y="622"/>
                    <a:pt x="974" y="646"/>
                  </a:cubicBezTo>
                  <a:cubicBezTo>
                    <a:pt x="996" y="673"/>
                    <a:pt x="1024" y="685"/>
                    <a:pt x="1180" y="741"/>
                  </a:cubicBezTo>
                  <a:cubicBezTo>
                    <a:pt x="1236" y="761"/>
                    <a:pt x="1320" y="792"/>
                    <a:pt x="1383" y="817"/>
                  </a:cubicBezTo>
                  <a:cubicBezTo>
                    <a:pt x="1294" y="857"/>
                    <a:pt x="1151" y="911"/>
                    <a:pt x="1025" y="956"/>
                  </a:cubicBezTo>
                  <a:cubicBezTo>
                    <a:pt x="1006" y="963"/>
                    <a:pt x="990" y="976"/>
                    <a:pt x="983" y="995"/>
                  </a:cubicBezTo>
                  <a:cubicBezTo>
                    <a:pt x="919" y="1139"/>
                    <a:pt x="842" y="1305"/>
                    <a:pt x="790" y="1397"/>
                  </a:cubicBezTo>
                  <a:cubicBezTo>
                    <a:pt x="754" y="1297"/>
                    <a:pt x="704" y="1123"/>
                    <a:pt x="667" y="969"/>
                  </a:cubicBezTo>
                  <a:cubicBezTo>
                    <a:pt x="660" y="941"/>
                    <a:pt x="639" y="921"/>
                    <a:pt x="611" y="916"/>
                  </a:cubicBezTo>
                  <a:cubicBezTo>
                    <a:pt x="462" y="889"/>
                    <a:pt x="292" y="850"/>
                    <a:pt x="200" y="824"/>
                  </a:cubicBezTo>
                  <a:cubicBezTo>
                    <a:pt x="298" y="769"/>
                    <a:pt x="484" y="685"/>
                    <a:pt x="649" y="619"/>
                  </a:cubicBezTo>
                  <a:cubicBezTo>
                    <a:pt x="668" y="612"/>
                    <a:pt x="681" y="596"/>
                    <a:pt x="689" y="579"/>
                  </a:cubicBezTo>
                  <a:cubicBezTo>
                    <a:pt x="736" y="452"/>
                    <a:pt x="791" y="328"/>
                    <a:pt x="851" y="206"/>
                  </a:cubicBezTo>
                  <a:close/>
                  <a:moveTo>
                    <a:pt x="866" y="0"/>
                  </a:moveTo>
                  <a:cubicBezTo>
                    <a:pt x="823" y="0"/>
                    <a:pt x="759" y="0"/>
                    <a:pt x="566" y="499"/>
                  </a:cubicBezTo>
                  <a:cubicBezTo>
                    <a:pt x="34" y="714"/>
                    <a:pt x="16" y="784"/>
                    <a:pt x="6" y="813"/>
                  </a:cubicBezTo>
                  <a:cubicBezTo>
                    <a:pt x="1" y="837"/>
                    <a:pt x="5" y="862"/>
                    <a:pt x="20" y="884"/>
                  </a:cubicBezTo>
                  <a:cubicBezTo>
                    <a:pt x="33" y="903"/>
                    <a:pt x="74" y="957"/>
                    <a:pt x="540" y="1047"/>
                  </a:cubicBezTo>
                  <a:cubicBezTo>
                    <a:pt x="677" y="1596"/>
                    <a:pt x="728" y="1596"/>
                    <a:pt x="780" y="1596"/>
                  </a:cubicBezTo>
                  <a:lnTo>
                    <a:pt x="784" y="1596"/>
                  </a:lnTo>
                  <a:cubicBezTo>
                    <a:pt x="827" y="1594"/>
                    <a:pt x="875" y="1591"/>
                    <a:pt x="1101" y="1079"/>
                  </a:cubicBezTo>
                  <a:cubicBezTo>
                    <a:pt x="1240" y="1030"/>
                    <a:pt x="1505" y="931"/>
                    <a:pt x="1560" y="881"/>
                  </a:cubicBezTo>
                  <a:cubicBezTo>
                    <a:pt x="1580" y="861"/>
                    <a:pt x="1589" y="833"/>
                    <a:pt x="1586" y="804"/>
                  </a:cubicBezTo>
                  <a:cubicBezTo>
                    <a:pt x="1573" y="738"/>
                    <a:pt x="1502" y="706"/>
                    <a:pt x="1229" y="607"/>
                  </a:cubicBezTo>
                  <a:cubicBezTo>
                    <a:pt x="1177" y="588"/>
                    <a:pt x="1116" y="567"/>
                    <a:pt x="1088" y="554"/>
                  </a:cubicBezTo>
                  <a:cubicBezTo>
                    <a:pt x="1077" y="523"/>
                    <a:pt x="1060" y="451"/>
                    <a:pt x="1045" y="391"/>
                  </a:cubicBezTo>
                  <a:cubicBezTo>
                    <a:pt x="998" y="199"/>
                    <a:pt x="967" y="80"/>
                    <a:pt x="933" y="34"/>
                  </a:cubicBezTo>
                  <a:cubicBezTo>
                    <a:pt x="917" y="15"/>
                    <a:pt x="893"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8" name="Google Shape;2328;p49"/>
          <p:cNvGrpSpPr/>
          <p:nvPr/>
        </p:nvGrpSpPr>
        <p:grpSpPr>
          <a:xfrm flipH="1">
            <a:off x="2498503" y="1476717"/>
            <a:ext cx="134275" cy="133874"/>
            <a:chOff x="7616903" y="1949217"/>
            <a:chExt cx="134275" cy="133874"/>
          </a:xfrm>
        </p:grpSpPr>
        <p:sp>
          <p:nvSpPr>
            <p:cNvPr id="2329" name="Google Shape;2329;p49"/>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9"/>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9"/>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9"/>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9"/>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4" name="Google Shape;2334;p49"/>
          <p:cNvGrpSpPr/>
          <p:nvPr/>
        </p:nvGrpSpPr>
        <p:grpSpPr>
          <a:xfrm flipH="1">
            <a:off x="6217403" y="1704595"/>
            <a:ext cx="134272" cy="133870"/>
            <a:chOff x="843668" y="3390058"/>
            <a:chExt cx="134272" cy="133870"/>
          </a:xfrm>
        </p:grpSpPr>
        <p:sp>
          <p:nvSpPr>
            <p:cNvPr id="2335" name="Google Shape;2335;p49"/>
            <p:cNvSpPr/>
            <p:nvPr/>
          </p:nvSpPr>
          <p:spPr>
            <a:xfrm>
              <a:off x="843869" y="3390058"/>
              <a:ext cx="132266" cy="133870"/>
            </a:xfrm>
            <a:custGeom>
              <a:avLst/>
              <a:gdLst/>
              <a:ahLst/>
              <a:cxnLst/>
              <a:rect l="l" t="t" r="r" b="b"/>
              <a:pathLst>
                <a:path w="1319" h="1335" extrusionOk="0">
                  <a:moveTo>
                    <a:pt x="718" y="0"/>
                  </a:moveTo>
                  <a:cubicBezTo>
                    <a:pt x="679" y="0"/>
                    <a:pt x="647" y="31"/>
                    <a:pt x="647" y="70"/>
                  </a:cubicBezTo>
                  <a:lnTo>
                    <a:pt x="644" y="475"/>
                  </a:lnTo>
                  <a:lnTo>
                    <a:pt x="402" y="217"/>
                  </a:lnTo>
                  <a:cubicBezTo>
                    <a:pt x="387" y="202"/>
                    <a:pt x="369" y="195"/>
                    <a:pt x="353" y="195"/>
                  </a:cubicBezTo>
                  <a:cubicBezTo>
                    <a:pt x="299" y="195"/>
                    <a:pt x="252" y="262"/>
                    <a:pt x="298" y="314"/>
                  </a:cubicBezTo>
                  <a:lnTo>
                    <a:pt x="549" y="579"/>
                  </a:lnTo>
                  <a:lnTo>
                    <a:pt x="95" y="583"/>
                  </a:lnTo>
                  <a:cubicBezTo>
                    <a:pt x="0" y="584"/>
                    <a:pt x="1" y="725"/>
                    <a:pt x="95" y="725"/>
                  </a:cubicBezTo>
                  <a:cubicBezTo>
                    <a:pt x="95" y="725"/>
                    <a:pt x="96" y="725"/>
                    <a:pt x="96" y="725"/>
                  </a:cubicBezTo>
                  <a:lnTo>
                    <a:pt x="509" y="721"/>
                  </a:lnTo>
                  <a:lnTo>
                    <a:pt x="509" y="721"/>
                  </a:lnTo>
                  <a:lnTo>
                    <a:pt x="190" y="945"/>
                  </a:lnTo>
                  <a:cubicBezTo>
                    <a:pt x="132" y="984"/>
                    <a:pt x="160" y="1074"/>
                    <a:pt x="230" y="1074"/>
                  </a:cubicBezTo>
                  <a:cubicBezTo>
                    <a:pt x="244" y="1074"/>
                    <a:pt x="258" y="1070"/>
                    <a:pt x="270" y="1062"/>
                  </a:cubicBezTo>
                  <a:lnTo>
                    <a:pt x="643" y="801"/>
                  </a:lnTo>
                  <a:lnTo>
                    <a:pt x="640" y="1264"/>
                  </a:lnTo>
                  <a:cubicBezTo>
                    <a:pt x="639" y="1302"/>
                    <a:pt x="671" y="1334"/>
                    <a:pt x="710" y="1334"/>
                  </a:cubicBezTo>
                  <a:cubicBezTo>
                    <a:pt x="750" y="1334"/>
                    <a:pt x="780" y="1302"/>
                    <a:pt x="780" y="1264"/>
                  </a:cubicBezTo>
                  <a:lnTo>
                    <a:pt x="783" y="828"/>
                  </a:lnTo>
                  <a:lnTo>
                    <a:pt x="1042" y="1102"/>
                  </a:lnTo>
                  <a:cubicBezTo>
                    <a:pt x="1058" y="1118"/>
                    <a:pt x="1076" y="1125"/>
                    <a:pt x="1093" y="1125"/>
                  </a:cubicBezTo>
                  <a:cubicBezTo>
                    <a:pt x="1148" y="1125"/>
                    <a:pt x="1195" y="1057"/>
                    <a:pt x="1145" y="1004"/>
                  </a:cubicBezTo>
                  <a:lnTo>
                    <a:pt x="874" y="718"/>
                  </a:lnTo>
                  <a:lnTo>
                    <a:pt x="1242" y="714"/>
                  </a:lnTo>
                  <a:cubicBezTo>
                    <a:pt x="1280" y="714"/>
                    <a:pt x="1312" y="682"/>
                    <a:pt x="1312" y="643"/>
                  </a:cubicBezTo>
                  <a:cubicBezTo>
                    <a:pt x="1312" y="605"/>
                    <a:pt x="1282" y="574"/>
                    <a:pt x="1244" y="574"/>
                  </a:cubicBezTo>
                  <a:cubicBezTo>
                    <a:pt x="1243" y="574"/>
                    <a:pt x="1242" y="574"/>
                    <a:pt x="1242" y="574"/>
                  </a:cubicBezTo>
                  <a:lnTo>
                    <a:pt x="968" y="576"/>
                  </a:lnTo>
                  <a:lnTo>
                    <a:pt x="968" y="576"/>
                  </a:lnTo>
                  <a:lnTo>
                    <a:pt x="1255" y="376"/>
                  </a:lnTo>
                  <a:cubicBezTo>
                    <a:pt x="1319" y="331"/>
                    <a:pt x="1275" y="245"/>
                    <a:pt x="1215" y="245"/>
                  </a:cubicBezTo>
                  <a:cubicBezTo>
                    <a:pt x="1201" y="245"/>
                    <a:pt x="1187" y="249"/>
                    <a:pt x="1173" y="258"/>
                  </a:cubicBezTo>
                  <a:lnTo>
                    <a:pt x="786" y="530"/>
                  </a:lnTo>
                  <a:lnTo>
                    <a:pt x="788" y="71"/>
                  </a:lnTo>
                  <a:cubicBezTo>
                    <a:pt x="788" y="32"/>
                    <a:pt x="756" y="0"/>
                    <a:pt x="7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9"/>
            <p:cNvSpPr/>
            <p:nvPr/>
          </p:nvSpPr>
          <p:spPr>
            <a:xfrm>
              <a:off x="907847" y="3390058"/>
              <a:ext cx="15042" cy="133870"/>
            </a:xfrm>
            <a:custGeom>
              <a:avLst/>
              <a:gdLst/>
              <a:ahLst/>
              <a:cxnLst/>
              <a:rect l="l" t="t" r="r" b="b"/>
              <a:pathLst>
                <a:path w="150" h="1335" extrusionOk="0">
                  <a:moveTo>
                    <a:pt x="80" y="0"/>
                  </a:moveTo>
                  <a:cubicBezTo>
                    <a:pt x="40" y="0"/>
                    <a:pt x="9" y="32"/>
                    <a:pt x="9" y="71"/>
                  </a:cubicBezTo>
                  <a:lnTo>
                    <a:pt x="1" y="1264"/>
                  </a:lnTo>
                  <a:cubicBezTo>
                    <a:pt x="1" y="1302"/>
                    <a:pt x="33" y="1334"/>
                    <a:pt x="72" y="1334"/>
                  </a:cubicBezTo>
                  <a:cubicBezTo>
                    <a:pt x="110" y="1334"/>
                    <a:pt x="142" y="1304"/>
                    <a:pt x="142" y="1265"/>
                  </a:cubicBezTo>
                  <a:lnTo>
                    <a:pt x="149" y="71"/>
                  </a:lnTo>
                  <a:cubicBezTo>
                    <a:pt x="149" y="32"/>
                    <a:pt x="118"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9"/>
            <p:cNvSpPr/>
            <p:nvPr/>
          </p:nvSpPr>
          <p:spPr>
            <a:xfrm>
              <a:off x="856905" y="3414526"/>
              <a:ext cx="119230" cy="83431"/>
            </a:xfrm>
            <a:custGeom>
              <a:avLst/>
              <a:gdLst/>
              <a:ahLst/>
              <a:cxnLst/>
              <a:rect l="l" t="t" r="r" b="b"/>
              <a:pathLst>
                <a:path w="1189" h="832" extrusionOk="0">
                  <a:moveTo>
                    <a:pt x="1085" y="1"/>
                  </a:moveTo>
                  <a:cubicBezTo>
                    <a:pt x="1071" y="1"/>
                    <a:pt x="1057" y="5"/>
                    <a:pt x="1043" y="14"/>
                  </a:cubicBezTo>
                  <a:lnTo>
                    <a:pt x="58" y="701"/>
                  </a:lnTo>
                  <a:cubicBezTo>
                    <a:pt x="1" y="741"/>
                    <a:pt x="29" y="831"/>
                    <a:pt x="98" y="831"/>
                  </a:cubicBezTo>
                  <a:cubicBezTo>
                    <a:pt x="113" y="831"/>
                    <a:pt x="126" y="826"/>
                    <a:pt x="138" y="819"/>
                  </a:cubicBezTo>
                  <a:lnTo>
                    <a:pt x="1125" y="132"/>
                  </a:lnTo>
                  <a:cubicBezTo>
                    <a:pt x="1189" y="87"/>
                    <a:pt x="1145" y="1"/>
                    <a:pt x="10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9"/>
            <p:cNvSpPr/>
            <p:nvPr/>
          </p:nvSpPr>
          <p:spPr>
            <a:xfrm>
              <a:off x="868738" y="3409512"/>
              <a:ext cx="94361" cy="93358"/>
            </a:xfrm>
            <a:custGeom>
              <a:avLst/>
              <a:gdLst/>
              <a:ahLst/>
              <a:cxnLst/>
              <a:rect l="l" t="t" r="r" b="b"/>
              <a:pathLst>
                <a:path w="941" h="931" extrusionOk="0">
                  <a:moveTo>
                    <a:pt x="102" y="1"/>
                  </a:moveTo>
                  <a:cubicBezTo>
                    <a:pt x="47" y="1"/>
                    <a:pt x="0" y="69"/>
                    <a:pt x="50" y="122"/>
                  </a:cubicBezTo>
                  <a:lnTo>
                    <a:pt x="794" y="908"/>
                  </a:lnTo>
                  <a:cubicBezTo>
                    <a:pt x="808" y="923"/>
                    <a:pt x="827" y="931"/>
                    <a:pt x="845" y="931"/>
                  </a:cubicBezTo>
                  <a:cubicBezTo>
                    <a:pt x="908" y="931"/>
                    <a:pt x="940" y="856"/>
                    <a:pt x="897" y="812"/>
                  </a:cubicBezTo>
                  <a:lnTo>
                    <a:pt x="153"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9"/>
            <p:cNvSpPr/>
            <p:nvPr/>
          </p:nvSpPr>
          <p:spPr>
            <a:xfrm>
              <a:off x="843668" y="3447517"/>
              <a:ext cx="134272" cy="15443"/>
            </a:xfrm>
            <a:custGeom>
              <a:avLst/>
              <a:gdLst/>
              <a:ahLst/>
              <a:cxnLst/>
              <a:rect l="l" t="t" r="r" b="b"/>
              <a:pathLst>
                <a:path w="1339" h="154" extrusionOk="0">
                  <a:moveTo>
                    <a:pt x="1244" y="1"/>
                  </a:moveTo>
                  <a:cubicBezTo>
                    <a:pt x="1243" y="1"/>
                    <a:pt x="1243" y="1"/>
                    <a:pt x="1242" y="1"/>
                  </a:cubicBezTo>
                  <a:lnTo>
                    <a:pt x="95" y="11"/>
                  </a:lnTo>
                  <a:cubicBezTo>
                    <a:pt x="0" y="11"/>
                    <a:pt x="2" y="153"/>
                    <a:pt x="97" y="153"/>
                  </a:cubicBezTo>
                  <a:lnTo>
                    <a:pt x="1244" y="142"/>
                  </a:lnTo>
                  <a:cubicBezTo>
                    <a:pt x="1338" y="141"/>
                    <a:pt x="1337" y="1"/>
                    <a:pt x="12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90"/>
        <p:cNvGrpSpPr/>
        <p:nvPr/>
      </p:nvGrpSpPr>
      <p:grpSpPr>
        <a:xfrm>
          <a:off x="0" y="0"/>
          <a:ext cx="0" cy="0"/>
          <a:chOff x="0" y="0"/>
          <a:chExt cx="0" cy="0"/>
        </a:xfrm>
      </p:grpSpPr>
      <p:sp>
        <p:nvSpPr>
          <p:cNvPr id="2991" name="Google Shape;2991;p57"/>
          <p:cNvSpPr txBox="1">
            <a:spLocks noGrp="1"/>
          </p:cNvSpPr>
          <p:nvPr>
            <p:ph type="title"/>
          </p:nvPr>
        </p:nvSpPr>
        <p:spPr>
          <a:xfrm>
            <a:off x="1046575" y="1436100"/>
            <a:ext cx="7050900" cy="1054927"/>
          </a:xfrm>
          <a:prstGeom prst="rect">
            <a:avLst/>
          </a:prstGeom>
        </p:spPr>
        <p:txBody>
          <a:bodyPr spcFirstLastPara="1" wrap="square" lIns="91425" tIns="91425" rIns="91425" bIns="91425" anchor="ctr" anchorCtr="0">
            <a:noAutofit/>
          </a:bodyPr>
          <a:lstStyle/>
          <a:p>
            <a:pPr lvl="0"/>
            <a:r>
              <a:rPr lang="de-DE" sz="2000" dirty="0">
                <a:hlinkClick r:id="rId3"/>
              </a:rPr>
              <a:t>Ostereier</a:t>
            </a:r>
            <a:r>
              <a:rPr lang="de-DE" sz="2000" dirty="0"/>
              <a:t>:</a:t>
            </a:r>
            <a:r>
              <a:rPr lang="de-DE" sz="2000" b="0" dirty="0"/>
              <a:t> Eier werden ausgeblasen oder gekocht und bunt bemalt. Sie symbolisieren Leben und Fruchtbarkeit</a:t>
            </a:r>
            <a:endParaRPr sz="2000" dirty="0">
              <a:solidFill>
                <a:schemeClr val="lt1"/>
              </a:solidFill>
            </a:endParaRPr>
          </a:p>
        </p:txBody>
      </p:sp>
      <p:grpSp>
        <p:nvGrpSpPr>
          <p:cNvPr id="2992" name="Google Shape;2992;p57"/>
          <p:cNvGrpSpPr/>
          <p:nvPr/>
        </p:nvGrpSpPr>
        <p:grpSpPr>
          <a:xfrm rot="-1709950" flipH="1">
            <a:off x="579937" y="3459296"/>
            <a:ext cx="1383067" cy="1203407"/>
            <a:chOff x="5626775" y="3338600"/>
            <a:chExt cx="323350" cy="281350"/>
          </a:xfrm>
        </p:grpSpPr>
        <p:sp>
          <p:nvSpPr>
            <p:cNvPr id="2993" name="Google Shape;2993;p57"/>
            <p:cNvSpPr/>
            <p:nvPr/>
          </p:nvSpPr>
          <p:spPr>
            <a:xfrm>
              <a:off x="5636475" y="3338625"/>
              <a:ext cx="313650" cy="281325"/>
            </a:xfrm>
            <a:custGeom>
              <a:avLst/>
              <a:gdLst/>
              <a:ahLst/>
              <a:cxnLst/>
              <a:rect l="l" t="t" r="r" b="b"/>
              <a:pathLst>
                <a:path w="12546" h="11253" extrusionOk="0">
                  <a:moveTo>
                    <a:pt x="3362" y="1"/>
                  </a:moveTo>
                  <a:cubicBezTo>
                    <a:pt x="3212" y="1"/>
                    <a:pt x="3056" y="24"/>
                    <a:pt x="2896" y="76"/>
                  </a:cubicBezTo>
                  <a:cubicBezTo>
                    <a:pt x="2327" y="259"/>
                    <a:pt x="1954" y="595"/>
                    <a:pt x="1710" y="981"/>
                  </a:cubicBezTo>
                  <a:cubicBezTo>
                    <a:pt x="1703" y="979"/>
                    <a:pt x="1697" y="978"/>
                    <a:pt x="1691" y="978"/>
                  </a:cubicBezTo>
                  <a:cubicBezTo>
                    <a:pt x="1651" y="978"/>
                    <a:pt x="1619" y="1014"/>
                    <a:pt x="1628" y="1056"/>
                  </a:cubicBezTo>
                  <a:cubicBezTo>
                    <a:pt x="1628" y="1058"/>
                    <a:pt x="1632" y="1076"/>
                    <a:pt x="1639" y="1100"/>
                  </a:cubicBezTo>
                  <a:cubicBezTo>
                    <a:pt x="1529" y="1302"/>
                    <a:pt x="1447" y="1516"/>
                    <a:pt x="1390" y="1739"/>
                  </a:cubicBezTo>
                  <a:cubicBezTo>
                    <a:pt x="1328" y="1743"/>
                    <a:pt x="1307" y="1826"/>
                    <a:pt x="1362" y="1858"/>
                  </a:cubicBezTo>
                  <a:cubicBezTo>
                    <a:pt x="1215" y="2536"/>
                    <a:pt x="1311" y="3137"/>
                    <a:pt x="1356" y="3164"/>
                  </a:cubicBezTo>
                  <a:cubicBezTo>
                    <a:pt x="1358" y="3165"/>
                    <a:pt x="1361" y="3166"/>
                    <a:pt x="1365" y="3166"/>
                  </a:cubicBezTo>
                  <a:cubicBezTo>
                    <a:pt x="1375" y="3166"/>
                    <a:pt x="1390" y="3160"/>
                    <a:pt x="1409" y="3149"/>
                  </a:cubicBezTo>
                  <a:lnTo>
                    <a:pt x="1409" y="3149"/>
                  </a:lnTo>
                  <a:cubicBezTo>
                    <a:pt x="1074" y="3909"/>
                    <a:pt x="1186" y="4863"/>
                    <a:pt x="1392" y="5645"/>
                  </a:cubicBezTo>
                  <a:cubicBezTo>
                    <a:pt x="1151" y="5488"/>
                    <a:pt x="681" y="5212"/>
                    <a:pt x="347" y="5212"/>
                  </a:cubicBezTo>
                  <a:cubicBezTo>
                    <a:pt x="248" y="5212"/>
                    <a:pt x="161" y="5236"/>
                    <a:pt x="95" y="5295"/>
                  </a:cubicBezTo>
                  <a:cubicBezTo>
                    <a:pt x="38" y="5344"/>
                    <a:pt x="8" y="5419"/>
                    <a:pt x="13" y="5495"/>
                  </a:cubicBezTo>
                  <a:cubicBezTo>
                    <a:pt x="27" y="5701"/>
                    <a:pt x="269" y="5958"/>
                    <a:pt x="489" y="6152"/>
                  </a:cubicBezTo>
                  <a:cubicBezTo>
                    <a:pt x="420" y="6133"/>
                    <a:pt x="350" y="6121"/>
                    <a:pt x="286" y="6121"/>
                  </a:cubicBezTo>
                  <a:cubicBezTo>
                    <a:pt x="220" y="6121"/>
                    <a:pt x="161" y="6133"/>
                    <a:pt x="114" y="6164"/>
                  </a:cubicBezTo>
                  <a:cubicBezTo>
                    <a:pt x="62" y="6197"/>
                    <a:pt x="0" y="6268"/>
                    <a:pt x="11" y="6412"/>
                  </a:cubicBezTo>
                  <a:cubicBezTo>
                    <a:pt x="27" y="6664"/>
                    <a:pt x="247" y="6907"/>
                    <a:pt x="475" y="7094"/>
                  </a:cubicBezTo>
                  <a:cubicBezTo>
                    <a:pt x="413" y="7078"/>
                    <a:pt x="356" y="7069"/>
                    <a:pt x="308" y="7069"/>
                  </a:cubicBezTo>
                  <a:cubicBezTo>
                    <a:pt x="253" y="7069"/>
                    <a:pt x="208" y="7081"/>
                    <a:pt x="181" y="7109"/>
                  </a:cubicBezTo>
                  <a:cubicBezTo>
                    <a:pt x="135" y="7154"/>
                    <a:pt x="134" y="7222"/>
                    <a:pt x="179" y="7311"/>
                  </a:cubicBezTo>
                  <a:cubicBezTo>
                    <a:pt x="321" y="7595"/>
                    <a:pt x="964" y="8312"/>
                    <a:pt x="1711" y="8394"/>
                  </a:cubicBezTo>
                  <a:cubicBezTo>
                    <a:pt x="1757" y="8398"/>
                    <a:pt x="1803" y="8400"/>
                    <a:pt x="1850" y="8400"/>
                  </a:cubicBezTo>
                  <a:cubicBezTo>
                    <a:pt x="2115" y="8400"/>
                    <a:pt x="2362" y="8316"/>
                    <a:pt x="2591" y="8149"/>
                  </a:cubicBezTo>
                  <a:cubicBezTo>
                    <a:pt x="2747" y="8325"/>
                    <a:pt x="2922" y="8486"/>
                    <a:pt x="3111" y="8629"/>
                  </a:cubicBezTo>
                  <a:cubicBezTo>
                    <a:pt x="3122" y="8637"/>
                    <a:pt x="3136" y="8642"/>
                    <a:pt x="3150" y="8642"/>
                  </a:cubicBezTo>
                  <a:cubicBezTo>
                    <a:pt x="3163" y="8642"/>
                    <a:pt x="3177" y="8637"/>
                    <a:pt x="3188" y="8629"/>
                  </a:cubicBezTo>
                  <a:cubicBezTo>
                    <a:pt x="3515" y="8926"/>
                    <a:pt x="3877" y="9178"/>
                    <a:pt x="4269" y="9381"/>
                  </a:cubicBezTo>
                  <a:cubicBezTo>
                    <a:pt x="4128" y="9840"/>
                    <a:pt x="4005" y="10189"/>
                    <a:pt x="3940" y="10284"/>
                  </a:cubicBezTo>
                  <a:lnTo>
                    <a:pt x="3222" y="9829"/>
                  </a:lnTo>
                  <a:cubicBezTo>
                    <a:pt x="3210" y="9822"/>
                    <a:pt x="3197" y="9818"/>
                    <a:pt x="3186" y="9818"/>
                  </a:cubicBezTo>
                  <a:cubicBezTo>
                    <a:pt x="3129" y="9818"/>
                    <a:pt x="3091" y="9901"/>
                    <a:pt x="3152" y="9939"/>
                  </a:cubicBezTo>
                  <a:lnTo>
                    <a:pt x="3652" y="10257"/>
                  </a:lnTo>
                  <a:cubicBezTo>
                    <a:pt x="3417" y="10218"/>
                    <a:pt x="3142" y="10169"/>
                    <a:pt x="3138" y="10167"/>
                  </a:cubicBezTo>
                  <a:cubicBezTo>
                    <a:pt x="3131" y="10166"/>
                    <a:pt x="3126" y="10165"/>
                    <a:pt x="3120" y="10165"/>
                  </a:cubicBezTo>
                  <a:cubicBezTo>
                    <a:pt x="3047" y="10165"/>
                    <a:pt x="3031" y="10283"/>
                    <a:pt x="3115" y="10294"/>
                  </a:cubicBezTo>
                  <a:cubicBezTo>
                    <a:pt x="3142" y="10300"/>
                    <a:pt x="3779" y="10415"/>
                    <a:pt x="3938" y="10428"/>
                  </a:cubicBezTo>
                  <a:cubicBezTo>
                    <a:pt x="3940" y="10429"/>
                    <a:pt x="3941" y="10429"/>
                    <a:pt x="3943" y="10429"/>
                  </a:cubicBezTo>
                  <a:cubicBezTo>
                    <a:pt x="3945" y="10429"/>
                    <a:pt x="3946" y="10429"/>
                    <a:pt x="3948" y="10428"/>
                  </a:cubicBezTo>
                  <a:cubicBezTo>
                    <a:pt x="3996" y="10428"/>
                    <a:pt x="4099" y="10375"/>
                    <a:pt x="4387" y="9442"/>
                  </a:cubicBezTo>
                  <a:cubicBezTo>
                    <a:pt x="4929" y="9699"/>
                    <a:pt x="5501" y="9834"/>
                    <a:pt x="6088" y="9834"/>
                  </a:cubicBezTo>
                  <a:cubicBezTo>
                    <a:pt x="6412" y="9834"/>
                    <a:pt x="6741" y="9793"/>
                    <a:pt x="7072" y="9709"/>
                  </a:cubicBezTo>
                  <a:cubicBezTo>
                    <a:pt x="7189" y="10265"/>
                    <a:pt x="7270" y="10716"/>
                    <a:pt x="7268" y="10876"/>
                  </a:cubicBezTo>
                  <a:cubicBezTo>
                    <a:pt x="7036" y="10780"/>
                    <a:pt x="6505" y="10710"/>
                    <a:pt x="6438" y="10701"/>
                  </a:cubicBezTo>
                  <a:cubicBezTo>
                    <a:pt x="6435" y="10700"/>
                    <a:pt x="6431" y="10700"/>
                    <a:pt x="6428" y="10700"/>
                  </a:cubicBezTo>
                  <a:cubicBezTo>
                    <a:pt x="6351" y="10700"/>
                    <a:pt x="6339" y="10819"/>
                    <a:pt x="6421" y="10829"/>
                  </a:cubicBezTo>
                  <a:cubicBezTo>
                    <a:pt x="6611" y="10855"/>
                    <a:pt x="6893" y="10901"/>
                    <a:pt x="7084" y="10951"/>
                  </a:cubicBezTo>
                  <a:cubicBezTo>
                    <a:pt x="6843" y="11015"/>
                    <a:pt x="6520" y="11121"/>
                    <a:pt x="6501" y="11126"/>
                  </a:cubicBezTo>
                  <a:cubicBezTo>
                    <a:pt x="6431" y="11149"/>
                    <a:pt x="6447" y="11253"/>
                    <a:pt x="6521" y="11253"/>
                  </a:cubicBezTo>
                  <a:cubicBezTo>
                    <a:pt x="6528" y="11253"/>
                    <a:pt x="6534" y="11252"/>
                    <a:pt x="6541" y="11249"/>
                  </a:cubicBezTo>
                  <a:cubicBezTo>
                    <a:pt x="6714" y="11194"/>
                    <a:pt x="7187" y="11046"/>
                    <a:pt x="7312" y="11032"/>
                  </a:cubicBezTo>
                  <a:lnTo>
                    <a:pt x="7318" y="11032"/>
                  </a:lnTo>
                  <a:lnTo>
                    <a:pt x="7323" y="11031"/>
                  </a:lnTo>
                  <a:cubicBezTo>
                    <a:pt x="7342" y="11026"/>
                    <a:pt x="7359" y="11014"/>
                    <a:pt x="7370" y="10998"/>
                  </a:cubicBezTo>
                  <a:cubicBezTo>
                    <a:pt x="7434" y="10905"/>
                    <a:pt x="7334" y="10317"/>
                    <a:pt x="7199" y="9676"/>
                  </a:cubicBezTo>
                  <a:cubicBezTo>
                    <a:pt x="7935" y="9464"/>
                    <a:pt x="8684" y="9038"/>
                    <a:pt x="9421" y="8375"/>
                  </a:cubicBezTo>
                  <a:cubicBezTo>
                    <a:pt x="12546" y="5556"/>
                    <a:pt x="10568" y="2271"/>
                    <a:pt x="10568" y="2271"/>
                  </a:cubicBezTo>
                  <a:lnTo>
                    <a:pt x="10568" y="2271"/>
                  </a:lnTo>
                  <a:cubicBezTo>
                    <a:pt x="10085" y="2637"/>
                    <a:pt x="9658" y="2914"/>
                    <a:pt x="9280" y="3117"/>
                  </a:cubicBezTo>
                  <a:cubicBezTo>
                    <a:pt x="9260" y="2354"/>
                    <a:pt x="9014" y="2072"/>
                    <a:pt x="8917" y="1989"/>
                  </a:cubicBezTo>
                  <a:cubicBezTo>
                    <a:pt x="8846" y="1930"/>
                    <a:pt x="8771" y="1899"/>
                    <a:pt x="8700" y="1899"/>
                  </a:cubicBezTo>
                  <a:cubicBezTo>
                    <a:pt x="8671" y="1899"/>
                    <a:pt x="8644" y="1904"/>
                    <a:pt x="8617" y="1914"/>
                  </a:cubicBezTo>
                  <a:cubicBezTo>
                    <a:pt x="8536" y="1945"/>
                    <a:pt x="8478" y="2020"/>
                    <a:pt x="8462" y="2121"/>
                  </a:cubicBezTo>
                  <a:cubicBezTo>
                    <a:pt x="8442" y="2248"/>
                    <a:pt x="8413" y="2393"/>
                    <a:pt x="8382" y="2533"/>
                  </a:cubicBezTo>
                  <a:cubicBezTo>
                    <a:pt x="8356" y="2219"/>
                    <a:pt x="8267" y="1866"/>
                    <a:pt x="8017" y="1637"/>
                  </a:cubicBezTo>
                  <a:cubicBezTo>
                    <a:pt x="7936" y="1564"/>
                    <a:pt x="7857" y="1527"/>
                    <a:pt x="7782" y="1527"/>
                  </a:cubicBezTo>
                  <a:cubicBezTo>
                    <a:pt x="7753" y="1527"/>
                    <a:pt x="7724" y="1533"/>
                    <a:pt x="7696" y="1544"/>
                  </a:cubicBezTo>
                  <a:cubicBezTo>
                    <a:pt x="7578" y="1590"/>
                    <a:pt x="7494" y="1738"/>
                    <a:pt x="7434" y="1910"/>
                  </a:cubicBezTo>
                  <a:cubicBezTo>
                    <a:pt x="7409" y="1728"/>
                    <a:pt x="7357" y="1548"/>
                    <a:pt x="7255" y="1415"/>
                  </a:cubicBezTo>
                  <a:cubicBezTo>
                    <a:pt x="7169" y="1299"/>
                    <a:pt x="7040" y="1226"/>
                    <a:pt x="6897" y="1211"/>
                  </a:cubicBezTo>
                  <a:cubicBezTo>
                    <a:pt x="6895" y="1211"/>
                    <a:pt x="6893" y="1211"/>
                    <a:pt x="6891" y="1211"/>
                  </a:cubicBezTo>
                  <a:cubicBezTo>
                    <a:pt x="6760" y="1211"/>
                    <a:pt x="6534" y="1532"/>
                    <a:pt x="6161" y="2927"/>
                  </a:cubicBezTo>
                  <a:cubicBezTo>
                    <a:pt x="5978" y="2784"/>
                    <a:pt x="5796" y="2632"/>
                    <a:pt x="5604" y="2487"/>
                  </a:cubicBezTo>
                  <a:lnTo>
                    <a:pt x="5604" y="2487"/>
                  </a:lnTo>
                  <a:cubicBezTo>
                    <a:pt x="5637" y="2493"/>
                    <a:pt x="5668" y="2496"/>
                    <a:pt x="5696" y="2496"/>
                  </a:cubicBezTo>
                  <a:cubicBezTo>
                    <a:pt x="5810" y="2496"/>
                    <a:pt x="5867" y="2447"/>
                    <a:pt x="5810" y="2314"/>
                  </a:cubicBezTo>
                  <a:cubicBezTo>
                    <a:pt x="5810" y="2314"/>
                    <a:pt x="4855" y="1"/>
                    <a:pt x="3362"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57"/>
            <p:cNvSpPr/>
            <p:nvPr/>
          </p:nvSpPr>
          <p:spPr>
            <a:xfrm>
              <a:off x="5631875" y="3470425"/>
              <a:ext cx="76875" cy="76625"/>
            </a:xfrm>
            <a:custGeom>
              <a:avLst/>
              <a:gdLst/>
              <a:ahLst/>
              <a:cxnLst/>
              <a:rect l="l" t="t" r="r" b="b"/>
              <a:pathLst>
                <a:path w="3075" h="3065" extrusionOk="0">
                  <a:moveTo>
                    <a:pt x="532" y="1"/>
                  </a:moveTo>
                  <a:cubicBezTo>
                    <a:pt x="448" y="1"/>
                    <a:pt x="376" y="21"/>
                    <a:pt x="323" y="68"/>
                  </a:cubicBezTo>
                  <a:cubicBezTo>
                    <a:pt x="1" y="360"/>
                    <a:pt x="1068" y="1104"/>
                    <a:pt x="1068" y="1104"/>
                  </a:cubicBezTo>
                  <a:cubicBezTo>
                    <a:pt x="1068" y="1104"/>
                    <a:pt x="712" y="912"/>
                    <a:pt x="472" y="912"/>
                  </a:cubicBezTo>
                  <a:cubicBezTo>
                    <a:pt x="343" y="912"/>
                    <a:pt x="248" y="968"/>
                    <a:pt x="259" y="1138"/>
                  </a:cubicBezTo>
                  <a:cubicBezTo>
                    <a:pt x="291" y="1623"/>
                    <a:pt x="1197" y="2108"/>
                    <a:pt x="1197" y="2108"/>
                  </a:cubicBezTo>
                  <a:cubicBezTo>
                    <a:pt x="1197" y="2108"/>
                    <a:pt x="702" y="1860"/>
                    <a:pt x="490" y="1860"/>
                  </a:cubicBezTo>
                  <a:cubicBezTo>
                    <a:pt x="405" y="1860"/>
                    <a:pt x="365" y="1900"/>
                    <a:pt x="421" y="2011"/>
                  </a:cubicBezTo>
                  <a:cubicBezTo>
                    <a:pt x="555" y="2280"/>
                    <a:pt x="1251" y="3064"/>
                    <a:pt x="2033" y="3064"/>
                  </a:cubicBezTo>
                  <a:cubicBezTo>
                    <a:pt x="2377" y="3064"/>
                    <a:pt x="2738" y="2912"/>
                    <a:pt x="3074" y="2496"/>
                  </a:cubicBezTo>
                  <a:lnTo>
                    <a:pt x="1683" y="521"/>
                  </a:lnTo>
                  <a:cubicBezTo>
                    <a:pt x="1683" y="521"/>
                    <a:pt x="958" y="1"/>
                    <a:pt x="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57"/>
            <p:cNvSpPr/>
            <p:nvPr/>
          </p:nvSpPr>
          <p:spPr>
            <a:xfrm>
              <a:off x="5636475" y="3468850"/>
              <a:ext cx="74400" cy="79800"/>
            </a:xfrm>
            <a:custGeom>
              <a:avLst/>
              <a:gdLst/>
              <a:ahLst/>
              <a:cxnLst/>
              <a:rect l="l" t="t" r="r" b="b"/>
              <a:pathLst>
                <a:path w="2976" h="3192" extrusionOk="0">
                  <a:moveTo>
                    <a:pt x="347" y="1"/>
                  </a:moveTo>
                  <a:cubicBezTo>
                    <a:pt x="248" y="1"/>
                    <a:pt x="162" y="25"/>
                    <a:pt x="96" y="83"/>
                  </a:cubicBezTo>
                  <a:cubicBezTo>
                    <a:pt x="39" y="134"/>
                    <a:pt x="8" y="209"/>
                    <a:pt x="15" y="285"/>
                  </a:cubicBezTo>
                  <a:cubicBezTo>
                    <a:pt x="27" y="491"/>
                    <a:pt x="269" y="748"/>
                    <a:pt x="491" y="941"/>
                  </a:cubicBezTo>
                  <a:cubicBezTo>
                    <a:pt x="421" y="923"/>
                    <a:pt x="351" y="911"/>
                    <a:pt x="286" y="911"/>
                  </a:cubicBezTo>
                  <a:cubicBezTo>
                    <a:pt x="220" y="911"/>
                    <a:pt x="161" y="924"/>
                    <a:pt x="114" y="955"/>
                  </a:cubicBezTo>
                  <a:cubicBezTo>
                    <a:pt x="60" y="988"/>
                    <a:pt x="0" y="1059"/>
                    <a:pt x="11" y="1203"/>
                  </a:cubicBezTo>
                  <a:cubicBezTo>
                    <a:pt x="27" y="1455"/>
                    <a:pt x="247" y="1698"/>
                    <a:pt x="475" y="1885"/>
                  </a:cubicBezTo>
                  <a:cubicBezTo>
                    <a:pt x="413" y="1869"/>
                    <a:pt x="356" y="1860"/>
                    <a:pt x="308" y="1860"/>
                  </a:cubicBezTo>
                  <a:cubicBezTo>
                    <a:pt x="253" y="1860"/>
                    <a:pt x="208" y="1872"/>
                    <a:pt x="181" y="1900"/>
                  </a:cubicBezTo>
                  <a:cubicBezTo>
                    <a:pt x="135" y="1945"/>
                    <a:pt x="135" y="2013"/>
                    <a:pt x="179" y="2102"/>
                  </a:cubicBezTo>
                  <a:cubicBezTo>
                    <a:pt x="321" y="2386"/>
                    <a:pt x="964" y="3103"/>
                    <a:pt x="1711" y="3185"/>
                  </a:cubicBezTo>
                  <a:cubicBezTo>
                    <a:pt x="1757" y="3189"/>
                    <a:pt x="1803" y="3191"/>
                    <a:pt x="1850" y="3191"/>
                  </a:cubicBezTo>
                  <a:cubicBezTo>
                    <a:pt x="2255" y="3191"/>
                    <a:pt x="2622" y="2993"/>
                    <a:pt x="2940" y="2599"/>
                  </a:cubicBezTo>
                  <a:cubicBezTo>
                    <a:pt x="2976" y="2550"/>
                    <a:pt x="2933" y="2496"/>
                    <a:pt x="2886" y="2496"/>
                  </a:cubicBezTo>
                  <a:cubicBezTo>
                    <a:pt x="2870" y="2496"/>
                    <a:pt x="2853" y="2502"/>
                    <a:pt x="2839" y="2517"/>
                  </a:cubicBezTo>
                  <a:cubicBezTo>
                    <a:pt x="2547" y="2879"/>
                    <a:pt x="2214" y="3062"/>
                    <a:pt x="1849" y="3062"/>
                  </a:cubicBezTo>
                  <a:cubicBezTo>
                    <a:pt x="1808" y="3062"/>
                    <a:pt x="1766" y="3059"/>
                    <a:pt x="1725" y="3055"/>
                  </a:cubicBezTo>
                  <a:cubicBezTo>
                    <a:pt x="1037" y="2980"/>
                    <a:pt x="424" y="2302"/>
                    <a:pt x="294" y="2044"/>
                  </a:cubicBezTo>
                  <a:cubicBezTo>
                    <a:pt x="286" y="2027"/>
                    <a:pt x="279" y="2009"/>
                    <a:pt x="274" y="1991"/>
                  </a:cubicBezTo>
                  <a:cubicBezTo>
                    <a:pt x="281" y="1987"/>
                    <a:pt x="292" y="1985"/>
                    <a:pt x="306" y="1985"/>
                  </a:cubicBezTo>
                  <a:cubicBezTo>
                    <a:pt x="412" y="1985"/>
                    <a:pt x="702" y="2087"/>
                    <a:pt x="984" y="2229"/>
                  </a:cubicBezTo>
                  <a:cubicBezTo>
                    <a:pt x="994" y="2234"/>
                    <a:pt x="1004" y="2236"/>
                    <a:pt x="1014" y="2236"/>
                  </a:cubicBezTo>
                  <a:cubicBezTo>
                    <a:pt x="1073" y="2236"/>
                    <a:pt x="1108" y="2148"/>
                    <a:pt x="1044" y="2114"/>
                  </a:cubicBezTo>
                  <a:cubicBezTo>
                    <a:pt x="801" y="1983"/>
                    <a:pt x="163" y="1564"/>
                    <a:pt x="139" y="1195"/>
                  </a:cubicBezTo>
                  <a:cubicBezTo>
                    <a:pt x="134" y="1096"/>
                    <a:pt x="171" y="1071"/>
                    <a:pt x="183" y="1063"/>
                  </a:cubicBezTo>
                  <a:cubicBezTo>
                    <a:pt x="209" y="1047"/>
                    <a:pt x="244" y="1039"/>
                    <a:pt x="286" y="1039"/>
                  </a:cubicBezTo>
                  <a:cubicBezTo>
                    <a:pt x="446" y="1039"/>
                    <a:pt x="699" y="1142"/>
                    <a:pt x="853" y="1225"/>
                  </a:cubicBezTo>
                  <a:cubicBezTo>
                    <a:pt x="863" y="1230"/>
                    <a:pt x="874" y="1232"/>
                    <a:pt x="883" y="1232"/>
                  </a:cubicBezTo>
                  <a:cubicBezTo>
                    <a:pt x="940" y="1232"/>
                    <a:pt x="977" y="1154"/>
                    <a:pt x="921" y="1114"/>
                  </a:cubicBezTo>
                  <a:cubicBezTo>
                    <a:pt x="710" y="967"/>
                    <a:pt x="159" y="531"/>
                    <a:pt x="143" y="277"/>
                  </a:cubicBezTo>
                  <a:cubicBezTo>
                    <a:pt x="139" y="241"/>
                    <a:pt x="155" y="203"/>
                    <a:pt x="183" y="179"/>
                  </a:cubicBezTo>
                  <a:cubicBezTo>
                    <a:pt x="222" y="144"/>
                    <a:pt x="279" y="128"/>
                    <a:pt x="347" y="128"/>
                  </a:cubicBezTo>
                  <a:cubicBezTo>
                    <a:pt x="639" y="128"/>
                    <a:pt x="1149" y="414"/>
                    <a:pt x="1461" y="638"/>
                  </a:cubicBezTo>
                  <a:cubicBezTo>
                    <a:pt x="1473" y="646"/>
                    <a:pt x="1485" y="649"/>
                    <a:pt x="1497" y="649"/>
                  </a:cubicBezTo>
                  <a:cubicBezTo>
                    <a:pt x="1550" y="649"/>
                    <a:pt x="1590" y="574"/>
                    <a:pt x="1536" y="532"/>
                  </a:cubicBezTo>
                  <a:cubicBezTo>
                    <a:pt x="1447" y="468"/>
                    <a:pt x="781" y="1"/>
                    <a:pt x="34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57"/>
            <p:cNvSpPr/>
            <p:nvPr/>
          </p:nvSpPr>
          <p:spPr>
            <a:xfrm>
              <a:off x="5712250" y="3537900"/>
              <a:ext cx="43925" cy="61450"/>
            </a:xfrm>
            <a:custGeom>
              <a:avLst/>
              <a:gdLst/>
              <a:ahLst/>
              <a:cxnLst/>
              <a:rect l="l" t="t" r="r" b="b"/>
              <a:pathLst>
                <a:path w="1757" h="2458" extrusionOk="0">
                  <a:moveTo>
                    <a:pt x="1683" y="0"/>
                  </a:moveTo>
                  <a:cubicBezTo>
                    <a:pt x="1654" y="0"/>
                    <a:pt x="1629" y="19"/>
                    <a:pt x="1621" y="48"/>
                  </a:cubicBezTo>
                  <a:cubicBezTo>
                    <a:pt x="1351" y="1079"/>
                    <a:pt x="1013" y="2192"/>
                    <a:pt x="899" y="2326"/>
                  </a:cubicBezTo>
                  <a:cubicBezTo>
                    <a:pt x="717" y="2306"/>
                    <a:pt x="113" y="2196"/>
                    <a:pt x="107" y="2195"/>
                  </a:cubicBezTo>
                  <a:cubicBezTo>
                    <a:pt x="101" y="2194"/>
                    <a:pt x="95" y="2193"/>
                    <a:pt x="90" y="2193"/>
                  </a:cubicBezTo>
                  <a:cubicBezTo>
                    <a:pt x="16" y="2193"/>
                    <a:pt x="0" y="2311"/>
                    <a:pt x="84" y="2323"/>
                  </a:cubicBezTo>
                  <a:cubicBezTo>
                    <a:pt x="111" y="2327"/>
                    <a:pt x="748" y="2444"/>
                    <a:pt x="907" y="2457"/>
                  </a:cubicBezTo>
                  <a:lnTo>
                    <a:pt x="917" y="2457"/>
                  </a:lnTo>
                  <a:cubicBezTo>
                    <a:pt x="982" y="2457"/>
                    <a:pt x="1151" y="2358"/>
                    <a:pt x="1747" y="82"/>
                  </a:cubicBezTo>
                  <a:cubicBezTo>
                    <a:pt x="1756" y="47"/>
                    <a:pt x="1735" y="12"/>
                    <a:pt x="1700" y="3"/>
                  </a:cubicBezTo>
                  <a:cubicBezTo>
                    <a:pt x="1694" y="1"/>
                    <a:pt x="1688" y="0"/>
                    <a:pt x="168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57"/>
            <p:cNvSpPr/>
            <p:nvPr/>
          </p:nvSpPr>
          <p:spPr>
            <a:xfrm>
              <a:off x="5713775" y="3584075"/>
              <a:ext cx="23550" cy="15275"/>
            </a:xfrm>
            <a:custGeom>
              <a:avLst/>
              <a:gdLst/>
              <a:ahLst/>
              <a:cxnLst/>
              <a:rect l="l" t="t" r="r" b="b"/>
              <a:pathLst>
                <a:path w="942" h="611" extrusionOk="0">
                  <a:moveTo>
                    <a:pt x="94" y="0"/>
                  </a:moveTo>
                  <a:cubicBezTo>
                    <a:pt x="37" y="0"/>
                    <a:pt x="0" y="83"/>
                    <a:pt x="60" y="121"/>
                  </a:cubicBezTo>
                  <a:lnTo>
                    <a:pt x="817" y="599"/>
                  </a:lnTo>
                  <a:cubicBezTo>
                    <a:pt x="828" y="606"/>
                    <a:pt x="840" y="610"/>
                    <a:pt x="852" y="610"/>
                  </a:cubicBezTo>
                  <a:cubicBezTo>
                    <a:pt x="917" y="610"/>
                    <a:pt x="941" y="525"/>
                    <a:pt x="886" y="490"/>
                  </a:cubicBezTo>
                  <a:lnTo>
                    <a:pt x="130" y="11"/>
                  </a:lnTo>
                  <a:cubicBezTo>
                    <a:pt x="118" y="4"/>
                    <a:pt x="106" y="0"/>
                    <a:pt x="9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57"/>
            <p:cNvSpPr/>
            <p:nvPr/>
          </p:nvSpPr>
          <p:spPr>
            <a:xfrm>
              <a:off x="5797250" y="3543100"/>
              <a:ext cx="26425" cy="76825"/>
            </a:xfrm>
            <a:custGeom>
              <a:avLst/>
              <a:gdLst/>
              <a:ahLst/>
              <a:cxnLst/>
              <a:rect l="l" t="t" r="r" b="b"/>
              <a:pathLst>
                <a:path w="1057" h="3073" extrusionOk="0">
                  <a:moveTo>
                    <a:pt x="373" y="0"/>
                  </a:moveTo>
                  <a:cubicBezTo>
                    <a:pt x="335" y="0"/>
                    <a:pt x="297" y="31"/>
                    <a:pt x="309" y="81"/>
                  </a:cubicBezTo>
                  <a:cubicBezTo>
                    <a:pt x="590" y="1228"/>
                    <a:pt x="863" y="2514"/>
                    <a:pt x="836" y="2728"/>
                  </a:cubicBezTo>
                  <a:cubicBezTo>
                    <a:pt x="635" y="2762"/>
                    <a:pt x="95" y="2939"/>
                    <a:pt x="70" y="2947"/>
                  </a:cubicBezTo>
                  <a:cubicBezTo>
                    <a:pt x="0" y="2970"/>
                    <a:pt x="16" y="3073"/>
                    <a:pt x="90" y="3073"/>
                  </a:cubicBezTo>
                  <a:cubicBezTo>
                    <a:pt x="98" y="3073"/>
                    <a:pt x="105" y="3071"/>
                    <a:pt x="110" y="3069"/>
                  </a:cubicBezTo>
                  <a:cubicBezTo>
                    <a:pt x="283" y="3014"/>
                    <a:pt x="756" y="2867"/>
                    <a:pt x="883" y="2852"/>
                  </a:cubicBezTo>
                  <a:cubicBezTo>
                    <a:pt x="905" y="2849"/>
                    <a:pt x="927" y="2836"/>
                    <a:pt x="940" y="2816"/>
                  </a:cubicBezTo>
                  <a:cubicBezTo>
                    <a:pt x="1057" y="2649"/>
                    <a:pt x="625" y="825"/>
                    <a:pt x="435" y="50"/>
                  </a:cubicBezTo>
                  <a:cubicBezTo>
                    <a:pt x="426" y="15"/>
                    <a:pt x="400" y="0"/>
                    <a:pt x="37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57"/>
            <p:cNvSpPr/>
            <p:nvPr/>
          </p:nvSpPr>
          <p:spPr>
            <a:xfrm>
              <a:off x="5794975" y="3606125"/>
              <a:ext cx="26350" cy="8300"/>
            </a:xfrm>
            <a:custGeom>
              <a:avLst/>
              <a:gdLst/>
              <a:ahLst/>
              <a:cxnLst/>
              <a:rect l="l" t="t" r="r" b="b"/>
              <a:pathLst>
                <a:path w="1054" h="332" extrusionOk="0">
                  <a:moveTo>
                    <a:pt x="87" y="0"/>
                  </a:moveTo>
                  <a:cubicBezTo>
                    <a:pt x="11" y="0"/>
                    <a:pt x="0" y="118"/>
                    <a:pt x="82" y="129"/>
                  </a:cubicBezTo>
                  <a:cubicBezTo>
                    <a:pt x="356" y="164"/>
                    <a:pt x="828" y="247"/>
                    <a:pt x="928" y="319"/>
                  </a:cubicBezTo>
                  <a:cubicBezTo>
                    <a:pt x="939" y="327"/>
                    <a:pt x="952" y="331"/>
                    <a:pt x="966" y="331"/>
                  </a:cubicBezTo>
                  <a:cubicBezTo>
                    <a:pt x="1029" y="330"/>
                    <a:pt x="1054" y="251"/>
                    <a:pt x="1004" y="213"/>
                  </a:cubicBezTo>
                  <a:cubicBezTo>
                    <a:pt x="845" y="100"/>
                    <a:pt x="174" y="10"/>
                    <a:pt x="98" y="1"/>
                  </a:cubicBezTo>
                  <a:cubicBezTo>
                    <a:pt x="94" y="0"/>
                    <a:pt x="91" y="0"/>
                    <a:pt x="87"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57"/>
            <p:cNvSpPr/>
            <p:nvPr/>
          </p:nvSpPr>
          <p:spPr>
            <a:xfrm>
              <a:off x="5626775" y="3384500"/>
              <a:ext cx="323350" cy="199950"/>
            </a:xfrm>
            <a:custGeom>
              <a:avLst/>
              <a:gdLst/>
              <a:ahLst/>
              <a:cxnLst/>
              <a:rect l="l" t="t" r="r" b="b"/>
              <a:pathLst>
                <a:path w="12934" h="7998" extrusionOk="0">
                  <a:moveTo>
                    <a:pt x="4212" y="0"/>
                  </a:moveTo>
                  <a:cubicBezTo>
                    <a:pt x="4017" y="0"/>
                    <a:pt x="3807" y="19"/>
                    <a:pt x="3579" y="62"/>
                  </a:cubicBezTo>
                  <a:cubicBezTo>
                    <a:pt x="0" y="726"/>
                    <a:pt x="2329" y="5287"/>
                    <a:pt x="2329" y="5287"/>
                  </a:cubicBezTo>
                  <a:cubicBezTo>
                    <a:pt x="3419" y="7011"/>
                    <a:pt x="4890" y="7998"/>
                    <a:pt x="6477" y="7998"/>
                  </a:cubicBezTo>
                  <a:cubicBezTo>
                    <a:pt x="7561" y="7998"/>
                    <a:pt x="8700" y="7537"/>
                    <a:pt x="9809" y="6537"/>
                  </a:cubicBezTo>
                  <a:cubicBezTo>
                    <a:pt x="12934" y="3719"/>
                    <a:pt x="10956" y="435"/>
                    <a:pt x="10956" y="435"/>
                  </a:cubicBezTo>
                  <a:lnTo>
                    <a:pt x="10956" y="435"/>
                  </a:lnTo>
                  <a:cubicBezTo>
                    <a:pt x="9665" y="1414"/>
                    <a:pt x="8784" y="1754"/>
                    <a:pt x="8107" y="1754"/>
                  </a:cubicBezTo>
                  <a:cubicBezTo>
                    <a:pt x="6568" y="1754"/>
                    <a:pt x="6079" y="0"/>
                    <a:pt x="4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57"/>
            <p:cNvSpPr/>
            <p:nvPr/>
          </p:nvSpPr>
          <p:spPr>
            <a:xfrm>
              <a:off x="5670200" y="3435100"/>
              <a:ext cx="24950" cy="32175"/>
            </a:xfrm>
            <a:custGeom>
              <a:avLst/>
              <a:gdLst/>
              <a:ahLst/>
              <a:cxnLst/>
              <a:rect l="l" t="t" r="r" b="b"/>
              <a:pathLst>
                <a:path w="998" h="1287" extrusionOk="0">
                  <a:moveTo>
                    <a:pt x="669" y="1"/>
                  </a:moveTo>
                  <a:cubicBezTo>
                    <a:pt x="630" y="1"/>
                    <a:pt x="591" y="34"/>
                    <a:pt x="604" y="83"/>
                  </a:cubicBezTo>
                  <a:cubicBezTo>
                    <a:pt x="675" y="297"/>
                    <a:pt x="819" y="898"/>
                    <a:pt x="651" y="1132"/>
                  </a:cubicBezTo>
                  <a:cubicBezTo>
                    <a:pt x="633" y="1155"/>
                    <a:pt x="622" y="1156"/>
                    <a:pt x="619" y="1156"/>
                  </a:cubicBezTo>
                  <a:cubicBezTo>
                    <a:pt x="618" y="1156"/>
                    <a:pt x="618" y="1156"/>
                    <a:pt x="618" y="1156"/>
                  </a:cubicBezTo>
                  <a:cubicBezTo>
                    <a:pt x="501" y="1138"/>
                    <a:pt x="279" y="667"/>
                    <a:pt x="140" y="241"/>
                  </a:cubicBezTo>
                  <a:cubicBezTo>
                    <a:pt x="130" y="209"/>
                    <a:pt x="106" y="196"/>
                    <a:pt x="81" y="196"/>
                  </a:cubicBezTo>
                  <a:cubicBezTo>
                    <a:pt x="41" y="196"/>
                    <a:pt x="1" y="231"/>
                    <a:pt x="17" y="281"/>
                  </a:cubicBezTo>
                  <a:cubicBezTo>
                    <a:pt x="91" y="507"/>
                    <a:pt x="350" y="1246"/>
                    <a:pt x="597" y="1283"/>
                  </a:cubicBezTo>
                  <a:cubicBezTo>
                    <a:pt x="604" y="1285"/>
                    <a:pt x="612" y="1286"/>
                    <a:pt x="620" y="1286"/>
                  </a:cubicBezTo>
                  <a:cubicBezTo>
                    <a:pt x="656" y="1286"/>
                    <a:pt x="708" y="1273"/>
                    <a:pt x="755" y="1209"/>
                  </a:cubicBezTo>
                  <a:cubicBezTo>
                    <a:pt x="997" y="873"/>
                    <a:pt x="739" y="76"/>
                    <a:pt x="727" y="43"/>
                  </a:cubicBezTo>
                  <a:cubicBezTo>
                    <a:pt x="716" y="13"/>
                    <a:pt x="692" y="1"/>
                    <a:pt x="66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57"/>
            <p:cNvSpPr/>
            <p:nvPr/>
          </p:nvSpPr>
          <p:spPr>
            <a:xfrm>
              <a:off x="5707500" y="3423200"/>
              <a:ext cx="27350" cy="36575"/>
            </a:xfrm>
            <a:custGeom>
              <a:avLst/>
              <a:gdLst/>
              <a:ahLst/>
              <a:cxnLst/>
              <a:rect l="l" t="t" r="r" b="b"/>
              <a:pathLst>
                <a:path w="1094" h="1463" extrusionOk="0">
                  <a:moveTo>
                    <a:pt x="784" y="0"/>
                  </a:moveTo>
                  <a:cubicBezTo>
                    <a:pt x="746" y="0"/>
                    <a:pt x="708" y="30"/>
                    <a:pt x="719" y="79"/>
                  </a:cubicBezTo>
                  <a:cubicBezTo>
                    <a:pt x="821" y="536"/>
                    <a:pt x="906" y="1227"/>
                    <a:pt x="780" y="1333"/>
                  </a:cubicBezTo>
                  <a:cubicBezTo>
                    <a:pt x="780" y="1333"/>
                    <a:pt x="779" y="1333"/>
                    <a:pt x="778" y="1333"/>
                  </a:cubicBezTo>
                  <a:cubicBezTo>
                    <a:pt x="678" y="1333"/>
                    <a:pt x="380" y="814"/>
                    <a:pt x="141" y="230"/>
                  </a:cubicBezTo>
                  <a:cubicBezTo>
                    <a:pt x="130" y="201"/>
                    <a:pt x="107" y="189"/>
                    <a:pt x="84" y="189"/>
                  </a:cubicBezTo>
                  <a:cubicBezTo>
                    <a:pt x="42" y="189"/>
                    <a:pt x="1" y="228"/>
                    <a:pt x="21" y="280"/>
                  </a:cubicBezTo>
                  <a:cubicBezTo>
                    <a:pt x="97" y="464"/>
                    <a:pt x="489" y="1394"/>
                    <a:pt x="746" y="1459"/>
                  </a:cubicBezTo>
                  <a:cubicBezTo>
                    <a:pt x="756" y="1461"/>
                    <a:pt x="768" y="1463"/>
                    <a:pt x="780" y="1463"/>
                  </a:cubicBezTo>
                  <a:cubicBezTo>
                    <a:pt x="811" y="1463"/>
                    <a:pt x="842" y="1451"/>
                    <a:pt x="866" y="1431"/>
                  </a:cubicBezTo>
                  <a:cubicBezTo>
                    <a:pt x="1093" y="1238"/>
                    <a:pt x="889" y="247"/>
                    <a:pt x="845" y="51"/>
                  </a:cubicBezTo>
                  <a:cubicBezTo>
                    <a:pt x="837" y="16"/>
                    <a:pt x="811" y="0"/>
                    <a:pt x="78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57"/>
            <p:cNvSpPr/>
            <p:nvPr/>
          </p:nvSpPr>
          <p:spPr>
            <a:xfrm>
              <a:off x="5665775" y="3466400"/>
              <a:ext cx="50075" cy="40400"/>
            </a:xfrm>
            <a:custGeom>
              <a:avLst/>
              <a:gdLst/>
              <a:ahLst/>
              <a:cxnLst/>
              <a:rect l="l" t="t" r="r" b="b"/>
              <a:pathLst>
                <a:path w="2003" h="1616" extrusionOk="0">
                  <a:moveTo>
                    <a:pt x="1268" y="1"/>
                  </a:moveTo>
                  <a:cubicBezTo>
                    <a:pt x="1268" y="1"/>
                    <a:pt x="0" y="1360"/>
                    <a:pt x="110" y="1424"/>
                  </a:cubicBezTo>
                  <a:cubicBezTo>
                    <a:pt x="197" y="1475"/>
                    <a:pt x="1178" y="1615"/>
                    <a:pt x="1650" y="1615"/>
                  </a:cubicBezTo>
                  <a:cubicBezTo>
                    <a:pt x="1781" y="1615"/>
                    <a:pt x="1873" y="1604"/>
                    <a:pt x="1896" y="1578"/>
                  </a:cubicBezTo>
                  <a:cubicBezTo>
                    <a:pt x="2003" y="1456"/>
                    <a:pt x="1547" y="90"/>
                    <a:pt x="12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57"/>
            <p:cNvSpPr/>
            <p:nvPr/>
          </p:nvSpPr>
          <p:spPr>
            <a:xfrm>
              <a:off x="5785825" y="3370475"/>
              <a:ext cx="86200" cy="133700"/>
            </a:xfrm>
            <a:custGeom>
              <a:avLst/>
              <a:gdLst/>
              <a:ahLst/>
              <a:cxnLst/>
              <a:rect l="l" t="t" r="r" b="b"/>
              <a:pathLst>
                <a:path w="3448" h="5348" extrusionOk="0">
                  <a:moveTo>
                    <a:pt x="911" y="1"/>
                  </a:moveTo>
                  <a:cubicBezTo>
                    <a:pt x="623" y="1"/>
                    <a:pt x="0" y="2677"/>
                    <a:pt x="0" y="2677"/>
                  </a:cubicBezTo>
                  <a:lnTo>
                    <a:pt x="483" y="5311"/>
                  </a:lnTo>
                  <a:cubicBezTo>
                    <a:pt x="483" y="5311"/>
                    <a:pt x="635" y="5348"/>
                    <a:pt x="867" y="5348"/>
                  </a:cubicBezTo>
                  <a:cubicBezTo>
                    <a:pt x="1505" y="5348"/>
                    <a:pt x="2750" y="5068"/>
                    <a:pt x="3136" y="2971"/>
                  </a:cubicBezTo>
                  <a:cubicBezTo>
                    <a:pt x="3448" y="1280"/>
                    <a:pt x="2994" y="689"/>
                    <a:pt x="2724" y="689"/>
                  </a:cubicBezTo>
                  <a:cubicBezTo>
                    <a:pt x="2636" y="689"/>
                    <a:pt x="2568" y="751"/>
                    <a:pt x="2551" y="857"/>
                  </a:cubicBezTo>
                  <a:cubicBezTo>
                    <a:pt x="2481" y="1292"/>
                    <a:pt x="2314" y="1911"/>
                    <a:pt x="2314" y="1911"/>
                  </a:cubicBezTo>
                  <a:cubicBezTo>
                    <a:pt x="2314" y="1911"/>
                    <a:pt x="2504" y="871"/>
                    <a:pt x="1999" y="410"/>
                  </a:cubicBezTo>
                  <a:cubicBezTo>
                    <a:pt x="1927" y="345"/>
                    <a:pt x="1864" y="317"/>
                    <a:pt x="1808" y="317"/>
                  </a:cubicBezTo>
                  <a:cubicBezTo>
                    <a:pt x="1551" y="317"/>
                    <a:pt x="1444" y="900"/>
                    <a:pt x="1406" y="1190"/>
                  </a:cubicBezTo>
                  <a:lnTo>
                    <a:pt x="1406" y="1190"/>
                  </a:lnTo>
                  <a:cubicBezTo>
                    <a:pt x="1433" y="845"/>
                    <a:pt x="1437" y="59"/>
                    <a:pt x="916" y="1"/>
                  </a:cubicBezTo>
                  <a:cubicBezTo>
                    <a:pt x="914" y="1"/>
                    <a:pt x="913" y="1"/>
                    <a:pt x="9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57"/>
            <p:cNvSpPr/>
            <p:nvPr/>
          </p:nvSpPr>
          <p:spPr>
            <a:xfrm>
              <a:off x="5783900" y="3368875"/>
              <a:ext cx="89500" cy="136950"/>
            </a:xfrm>
            <a:custGeom>
              <a:avLst/>
              <a:gdLst/>
              <a:ahLst/>
              <a:cxnLst/>
              <a:rect l="l" t="t" r="r" b="b"/>
              <a:pathLst>
                <a:path w="3580" h="5478" extrusionOk="0">
                  <a:moveTo>
                    <a:pt x="994" y="1"/>
                  </a:moveTo>
                  <a:cubicBezTo>
                    <a:pt x="836" y="1"/>
                    <a:pt x="538" y="471"/>
                    <a:pt x="14" y="2727"/>
                  </a:cubicBezTo>
                  <a:cubicBezTo>
                    <a:pt x="0" y="2777"/>
                    <a:pt x="40" y="2809"/>
                    <a:pt x="79" y="2809"/>
                  </a:cubicBezTo>
                  <a:cubicBezTo>
                    <a:pt x="106" y="2809"/>
                    <a:pt x="133" y="2793"/>
                    <a:pt x="140" y="2756"/>
                  </a:cubicBezTo>
                  <a:cubicBezTo>
                    <a:pt x="425" y="1535"/>
                    <a:pt x="830" y="184"/>
                    <a:pt x="985" y="129"/>
                  </a:cubicBezTo>
                  <a:cubicBezTo>
                    <a:pt x="1093" y="139"/>
                    <a:pt x="1191" y="195"/>
                    <a:pt x="1254" y="283"/>
                  </a:cubicBezTo>
                  <a:cubicBezTo>
                    <a:pt x="1442" y="526"/>
                    <a:pt x="1437" y="989"/>
                    <a:pt x="1419" y="1237"/>
                  </a:cubicBezTo>
                  <a:cubicBezTo>
                    <a:pt x="1409" y="1323"/>
                    <a:pt x="1403" y="1386"/>
                    <a:pt x="1402" y="1409"/>
                  </a:cubicBezTo>
                  <a:cubicBezTo>
                    <a:pt x="1397" y="1454"/>
                    <a:pt x="1432" y="1479"/>
                    <a:pt x="1467" y="1479"/>
                  </a:cubicBezTo>
                  <a:cubicBezTo>
                    <a:pt x="1496" y="1479"/>
                    <a:pt x="1525" y="1462"/>
                    <a:pt x="1530" y="1423"/>
                  </a:cubicBezTo>
                  <a:cubicBezTo>
                    <a:pt x="1532" y="1414"/>
                    <a:pt x="1542" y="1343"/>
                    <a:pt x="1549" y="1239"/>
                  </a:cubicBezTo>
                  <a:cubicBezTo>
                    <a:pt x="1593" y="914"/>
                    <a:pt x="1693" y="514"/>
                    <a:pt x="1846" y="453"/>
                  </a:cubicBezTo>
                  <a:cubicBezTo>
                    <a:pt x="1853" y="450"/>
                    <a:pt x="1865" y="445"/>
                    <a:pt x="1884" y="445"/>
                  </a:cubicBezTo>
                  <a:cubicBezTo>
                    <a:pt x="1915" y="445"/>
                    <a:pt x="1964" y="459"/>
                    <a:pt x="2032" y="522"/>
                  </a:cubicBezTo>
                  <a:cubicBezTo>
                    <a:pt x="2505" y="953"/>
                    <a:pt x="2328" y="1954"/>
                    <a:pt x="2327" y="1965"/>
                  </a:cubicBezTo>
                  <a:cubicBezTo>
                    <a:pt x="2320" y="1998"/>
                    <a:pt x="2343" y="2031"/>
                    <a:pt x="2377" y="2038"/>
                  </a:cubicBezTo>
                  <a:cubicBezTo>
                    <a:pt x="2382" y="2039"/>
                    <a:pt x="2387" y="2040"/>
                    <a:pt x="2392" y="2040"/>
                  </a:cubicBezTo>
                  <a:cubicBezTo>
                    <a:pt x="2421" y="2040"/>
                    <a:pt x="2446" y="2021"/>
                    <a:pt x="2454" y="1993"/>
                  </a:cubicBezTo>
                  <a:cubicBezTo>
                    <a:pt x="2455" y="1986"/>
                    <a:pt x="2623" y="1364"/>
                    <a:pt x="2692" y="931"/>
                  </a:cubicBezTo>
                  <a:cubicBezTo>
                    <a:pt x="2701" y="875"/>
                    <a:pt x="2727" y="838"/>
                    <a:pt x="2766" y="823"/>
                  </a:cubicBezTo>
                  <a:cubicBezTo>
                    <a:pt x="2777" y="819"/>
                    <a:pt x="2789" y="817"/>
                    <a:pt x="2801" y="817"/>
                  </a:cubicBezTo>
                  <a:cubicBezTo>
                    <a:pt x="2842" y="817"/>
                    <a:pt x="2888" y="838"/>
                    <a:pt x="2935" y="876"/>
                  </a:cubicBezTo>
                  <a:cubicBezTo>
                    <a:pt x="3191" y="1090"/>
                    <a:pt x="3380" y="1767"/>
                    <a:pt x="3149" y="3023"/>
                  </a:cubicBezTo>
                  <a:cubicBezTo>
                    <a:pt x="2971" y="3990"/>
                    <a:pt x="2592" y="4668"/>
                    <a:pt x="2021" y="5037"/>
                  </a:cubicBezTo>
                  <a:cubicBezTo>
                    <a:pt x="1630" y="5290"/>
                    <a:pt x="1223" y="5346"/>
                    <a:pt x="941" y="5346"/>
                  </a:cubicBezTo>
                  <a:cubicBezTo>
                    <a:pt x="722" y="5346"/>
                    <a:pt x="579" y="5313"/>
                    <a:pt x="576" y="5312"/>
                  </a:cubicBezTo>
                  <a:cubicBezTo>
                    <a:pt x="570" y="5311"/>
                    <a:pt x="564" y="5310"/>
                    <a:pt x="558" y="5310"/>
                  </a:cubicBezTo>
                  <a:cubicBezTo>
                    <a:pt x="488" y="5310"/>
                    <a:pt x="467" y="5419"/>
                    <a:pt x="544" y="5438"/>
                  </a:cubicBezTo>
                  <a:cubicBezTo>
                    <a:pt x="670" y="5464"/>
                    <a:pt x="799" y="5478"/>
                    <a:pt x="929" y="5478"/>
                  </a:cubicBezTo>
                  <a:cubicBezTo>
                    <a:pt x="935" y="5478"/>
                    <a:pt x="941" y="5478"/>
                    <a:pt x="948" y="5478"/>
                  </a:cubicBezTo>
                  <a:cubicBezTo>
                    <a:pt x="1246" y="5478"/>
                    <a:pt x="1672" y="5416"/>
                    <a:pt x="2089" y="5148"/>
                  </a:cubicBezTo>
                  <a:cubicBezTo>
                    <a:pt x="2691" y="4757"/>
                    <a:pt x="3092" y="4050"/>
                    <a:pt x="3276" y="3046"/>
                  </a:cubicBezTo>
                  <a:cubicBezTo>
                    <a:pt x="3580" y="1396"/>
                    <a:pt x="3156" y="892"/>
                    <a:pt x="3018" y="778"/>
                  </a:cubicBezTo>
                  <a:cubicBezTo>
                    <a:pt x="2948" y="719"/>
                    <a:pt x="2872" y="688"/>
                    <a:pt x="2801" y="688"/>
                  </a:cubicBezTo>
                  <a:cubicBezTo>
                    <a:pt x="2773" y="688"/>
                    <a:pt x="2746" y="693"/>
                    <a:pt x="2720" y="703"/>
                  </a:cubicBezTo>
                  <a:cubicBezTo>
                    <a:pt x="2637" y="733"/>
                    <a:pt x="2581" y="808"/>
                    <a:pt x="2564" y="910"/>
                  </a:cubicBezTo>
                  <a:cubicBezTo>
                    <a:pt x="2544" y="1037"/>
                    <a:pt x="2514" y="1181"/>
                    <a:pt x="2484" y="1322"/>
                  </a:cubicBezTo>
                  <a:cubicBezTo>
                    <a:pt x="2459" y="1009"/>
                    <a:pt x="2370" y="655"/>
                    <a:pt x="2119" y="426"/>
                  </a:cubicBezTo>
                  <a:cubicBezTo>
                    <a:pt x="2037" y="353"/>
                    <a:pt x="1959" y="316"/>
                    <a:pt x="1883" y="316"/>
                  </a:cubicBezTo>
                  <a:cubicBezTo>
                    <a:pt x="1854" y="316"/>
                    <a:pt x="1826" y="322"/>
                    <a:pt x="1798" y="332"/>
                  </a:cubicBezTo>
                  <a:cubicBezTo>
                    <a:pt x="1680" y="379"/>
                    <a:pt x="1596" y="528"/>
                    <a:pt x="1537" y="699"/>
                  </a:cubicBezTo>
                  <a:cubicBezTo>
                    <a:pt x="1512" y="517"/>
                    <a:pt x="1458" y="336"/>
                    <a:pt x="1357" y="204"/>
                  </a:cubicBezTo>
                  <a:cubicBezTo>
                    <a:pt x="1272" y="88"/>
                    <a:pt x="1141" y="14"/>
                    <a:pt x="1000" y="1"/>
                  </a:cubicBezTo>
                  <a:cubicBezTo>
                    <a:pt x="998" y="1"/>
                    <a:pt x="996" y="1"/>
                    <a:pt x="99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57"/>
            <p:cNvSpPr/>
            <p:nvPr/>
          </p:nvSpPr>
          <p:spPr>
            <a:xfrm>
              <a:off x="5660525" y="3338600"/>
              <a:ext cx="122650" cy="79125"/>
            </a:xfrm>
            <a:custGeom>
              <a:avLst/>
              <a:gdLst/>
              <a:ahLst/>
              <a:cxnLst/>
              <a:rect l="l" t="t" r="r" b="b"/>
              <a:pathLst>
                <a:path w="4906" h="3165" extrusionOk="0">
                  <a:moveTo>
                    <a:pt x="2402" y="1"/>
                  </a:moveTo>
                  <a:cubicBezTo>
                    <a:pt x="2251" y="1"/>
                    <a:pt x="2096" y="24"/>
                    <a:pt x="1935" y="76"/>
                  </a:cubicBezTo>
                  <a:cubicBezTo>
                    <a:pt x="1" y="697"/>
                    <a:pt x="307" y="3109"/>
                    <a:pt x="394" y="3162"/>
                  </a:cubicBezTo>
                  <a:cubicBezTo>
                    <a:pt x="396" y="3164"/>
                    <a:pt x="400" y="3165"/>
                    <a:pt x="404" y="3165"/>
                  </a:cubicBezTo>
                  <a:cubicBezTo>
                    <a:pt x="526" y="3165"/>
                    <a:pt x="1192" y="2402"/>
                    <a:pt x="1192" y="2402"/>
                  </a:cubicBezTo>
                  <a:cubicBezTo>
                    <a:pt x="1192" y="2402"/>
                    <a:pt x="1636" y="2977"/>
                    <a:pt x="1759" y="2977"/>
                  </a:cubicBezTo>
                  <a:cubicBezTo>
                    <a:pt x="1761" y="2977"/>
                    <a:pt x="1762" y="2977"/>
                    <a:pt x="1764" y="2976"/>
                  </a:cubicBezTo>
                  <a:cubicBezTo>
                    <a:pt x="1880" y="2963"/>
                    <a:pt x="2537" y="2237"/>
                    <a:pt x="2537" y="2237"/>
                  </a:cubicBezTo>
                  <a:cubicBezTo>
                    <a:pt x="2537" y="2237"/>
                    <a:pt x="2797" y="2936"/>
                    <a:pt x="3026" y="2936"/>
                  </a:cubicBezTo>
                  <a:cubicBezTo>
                    <a:pt x="3043" y="2936"/>
                    <a:pt x="3060" y="2932"/>
                    <a:pt x="3077" y="2924"/>
                  </a:cubicBezTo>
                  <a:cubicBezTo>
                    <a:pt x="3316" y="2807"/>
                    <a:pt x="3670" y="2124"/>
                    <a:pt x="3670" y="2124"/>
                  </a:cubicBezTo>
                  <a:cubicBezTo>
                    <a:pt x="3670" y="2124"/>
                    <a:pt x="4419" y="2495"/>
                    <a:pt x="4734" y="2495"/>
                  </a:cubicBezTo>
                  <a:cubicBezTo>
                    <a:pt x="4848" y="2495"/>
                    <a:pt x="4905" y="2446"/>
                    <a:pt x="4849" y="2313"/>
                  </a:cubicBezTo>
                  <a:cubicBezTo>
                    <a:pt x="4849" y="2313"/>
                    <a:pt x="3895" y="1"/>
                    <a:pt x="2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57"/>
            <p:cNvSpPr/>
            <p:nvPr/>
          </p:nvSpPr>
          <p:spPr>
            <a:xfrm>
              <a:off x="5676925" y="3349175"/>
              <a:ext cx="82550" cy="27625"/>
            </a:xfrm>
            <a:custGeom>
              <a:avLst/>
              <a:gdLst/>
              <a:ahLst/>
              <a:cxnLst/>
              <a:rect l="l" t="t" r="r" b="b"/>
              <a:pathLst>
                <a:path w="3302" h="1105" extrusionOk="0">
                  <a:moveTo>
                    <a:pt x="2730" y="0"/>
                  </a:moveTo>
                  <a:cubicBezTo>
                    <a:pt x="2729" y="0"/>
                    <a:pt x="2727" y="0"/>
                    <a:pt x="2725" y="0"/>
                  </a:cubicBezTo>
                  <a:cubicBezTo>
                    <a:pt x="2687" y="3"/>
                    <a:pt x="2652" y="23"/>
                    <a:pt x="2630" y="55"/>
                  </a:cubicBezTo>
                  <a:cubicBezTo>
                    <a:pt x="2581" y="128"/>
                    <a:pt x="2546" y="239"/>
                    <a:pt x="2513" y="348"/>
                  </a:cubicBezTo>
                  <a:cubicBezTo>
                    <a:pt x="2491" y="417"/>
                    <a:pt x="2461" y="517"/>
                    <a:pt x="2437" y="556"/>
                  </a:cubicBezTo>
                  <a:cubicBezTo>
                    <a:pt x="2394" y="516"/>
                    <a:pt x="2354" y="475"/>
                    <a:pt x="2315" y="429"/>
                  </a:cubicBezTo>
                  <a:cubicBezTo>
                    <a:pt x="2185" y="285"/>
                    <a:pt x="2037" y="120"/>
                    <a:pt x="1890" y="116"/>
                  </a:cubicBezTo>
                  <a:cubicBezTo>
                    <a:pt x="1887" y="116"/>
                    <a:pt x="1884" y="116"/>
                    <a:pt x="1881" y="116"/>
                  </a:cubicBezTo>
                  <a:cubicBezTo>
                    <a:pt x="1831" y="116"/>
                    <a:pt x="1784" y="137"/>
                    <a:pt x="1749" y="174"/>
                  </a:cubicBezTo>
                  <a:cubicBezTo>
                    <a:pt x="1643" y="281"/>
                    <a:pt x="1581" y="432"/>
                    <a:pt x="1528" y="564"/>
                  </a:cubicBezTo>
                  <a:cubicBezTo>
                    <a:pt x="1486" y="670"/>
                    <a:pt x="1438" y="789"/>
                    <a:pt x="1394" y="801"/>
                  </a:cubicBezTo>
                  <a:cubicBezTo>
                    <a:pt x="1356" y="790"/>
                    <a:pt x="1276" y="648"/>
                    <a:pt x="1228" y="564"/>
                  </a:cubicBezTo>
                  <a:cubicBezTo>
                    <a:pt x="1139" y="405"/>
                    <a:pt x="1061" y="269"/>
                    <a:pt x="958" y="250"/>
                  </a:cubicBezTo>
                  <a:cubicBezTo>
                    <a:pt x="951" y="249"/>
                    <a:pt x="944" y="248"/>
                    <a:pt x="937" y="248"/>
                  </a:cubicBezTo>
                  <a:cubicBezTo>
                    <a:pt x="905" y="248"/>
                    <a:pt x="874" y="260"/>
                    <a:pt x="850" y="282"/>
                  </a:cubicBezTo>
                  <a:cubicBezTo>
                    <a:pt x="775" y="345"/>
                    <a:pt x="720" y="477"/>
                    <a:pt x="664" y="618"/>
                  </a:cubicBezTo>
                  <a:cubicBezTo>
                    <a:pt x="599" y="777"/>
                    <a:pt x="519" y="973"/>
                    <a:pt x="429" y="973"/>
                  </a:cubicBezTo>
                  <a:cubicBezTo>
                    <a:pt x="423" y="973"/>
                    <a:pt x="417" y="972"/>
                    <a:pt x="411" y="971"/>
                  </a:cubicBezTo>
                  <a:cubicBezTo>
                    <a:pt x="205" y="912"/>
                    <a:pt x="137" y="608"/>
                    <a:pt x="137" y="604"/>
                  </a:cubicBezTo>
                  <a:cubicBezTo>
                    <a:pt x="129" y="569"/>
                    <a:pt x="102" y="553"/>
                    <a:pt x="75" y="553"/>
                  </a:cubicBezTo>
                  <a:cubicBezTo>
                    <a:pt x="38" y="553"/>
                    <a:pt x="0" y="582"/>
                    <a:pt x="10" y="631"/>
                  </a:cubicBezTo>
                  <a:cubicBezTo>
                    <a:pt x="14" y="647"/>
                    <a:pt x="95" y="1015"/>
                    <a:pt x="377" y="1095"/>
                  </a:cubicBezTo>
                  <a:cubicBezTo>
                    <a:pt x="395" y="1102"/>
                    <a:pt x="415" y="1104"/>
                    <a:pt x="435" y="1104"/>
                  </a:cubicBezTo>
                  <a:cubicBezTo>
                    <a:pt x="605" y="1104"/>
                    <a:pt x="700" y="873"/>
                    <a:pt x="783" y="665"/>
                  </a:cubicBezTo>
                  <a:cubicBezTo>
                    <a:pt x="832" y="546"/>
                    <a:pt x="882" y="423"/>
                    <a:pt x="935" y="377"/>
                  </a:cubicBezTo>
                  <a:cubicBezTo>
                    <a:pt x="977" y="382"/>
                    <a:pt x="1066" y="542"/>
                    <a:pt x="1116" y="627"/>
                  </a:cubicBezTo>
                  <a:cubicBezTo>
                    <a:pt x="1206" y="788"/>
                    <a:pt x="1287" y="929"/>
                    <a:pt x="1390" y="929"/>
                  </a:cubicBezTo>
                  <a:cubicBezTo>
                    <a:pt x="1400" y="929"/>
                    <a:pt x="1409" y="928"/>
                    <a:pt x="1419" y="925"/>
                  </a:cubicBezTo>
                  <a:cubicBezTo>
                    <a:pt x="1533" y="898"/>
                    <a:pt x="1586" y="766"/>
                    <a:pt x="1648" y="612"/>
                  </a:cubicBezTo>
                  <a:cubicBezTo>
                    <a:pt x="1697" y="491"/>
                    <a:pt x="1752" y="353"/>
                    <a:pt x="1840" y="265"/>
                  </a:cubicBezTo>
                  <a:cubicBezTo>
                    <a:pt x="1852" y="253"/>
                    <a:pt x="1868" y="245"/>
                    <a:pt x="1887" y="245"/>
                  </a:cubicBezTo>
                  <a:cubicBezTo>
                    <a:pt x="1978" y="249"/>
                    <a:pt x="2122" y="409"/>
                    <a:pt x="2219" y="516"/>
                  </a:cubicBezTo>
                  <a:cubicBezTo>
                    <a:pt x="2315" y="623"/>
                    <a:pt x="2380" y="696"/>
                    <a:pt x="2443" y="696"/>
                  </a:cubicBezTo>
                  <a:cubicBezTo>
                    <a:pt x="2456" y="696"/>
                    <a:pt x="2469" y="693"/>
                    <a:pt x="2482" y="686"/>
                  </a:cubicBezTo>
                  <a:cubicBezTo>
                    <a:pt x="2552" y="652"/>
                    <a:pt x="2586" y="550"/>
                    <a:pt x="2637" y="385"/>
                  </a:cubicBezTo>
                  <a:cubicBezTo>
                    <a:pt x="2665" y="292"/>
                    <a:pt x="2699" y="183"/>
                    <a:pt x="2732" y="130"/>
                  </a:cubicBezTo>
                  <a:cubicBezTo>
                    <a:pt x="2733" y="130"/>
                    <a:pt x="2734" y="130"/>
                    <a:pt x="2736" y="130"/>
                  </a:cubicBezTo>
                  <a:cubicBezTo>
                    <a:pt x="2792" y="130"/>
                    <a:pt x="2995" y="301"/>
                    <a:pt x="3161" y="497"/>
                  </a:cubicBezTo>
                  <a:cubicBezTo>
                    <a:pt x="3176" y="514"/>
                    <a:pt x="3193" y="521"/>
                    <a:pt x="3209" y="521"/>
                  </a:cubicBezTo>
                  <a:cubicBezTo>
                    <a:pt x="3258" y="521"/>
                    <a:pt x="3302" y="462"/>
                    <a:pt x="3260" y="413"/>
                  </a:cubicBezTo>
                  <a:cubicBezTo>
                    <a:pt x="3178" y="315"/>
                    <a:pt x="2893" y="0"/>
                    <a:pt x="273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57"/>
            <p:cNvSpPr/>
            <p:nvPr/>
          </p:nvSpPr>
          <p:spPr>
            <a:xfrm>
              <a:off x="5669025" y="3368900"/>
              <a:ext cx="98450" cy="18450"/>
            </a:xfrm>
            <a:custGeom>
              <a:avLst/>
              <a:gdLst/>
              <a:ahLst/>
              <a:cxnLst/>
              <a:rect l="l" t="t" r="r" b="b"/>
              <a:pathLst>
                <a:path w="3938" h="738" extrusionOk="0">
                  <a:moveTo>
                    <a:pt x="3845" y="0"/>
                  </a:moveTo>
                  <a:cubicBezTo>
                    <a:pt x="3837" y="0"/>
                    <a:pt x="3828" y="2"/>
                    <a:pt x="3819" y="5"/>
                  </a:cubicBezTo>
                  <a:cubicBezTo>
                    <a:pt x="3800" y="12"/>
                    <a:pt x="2206" y="606"/>
                    <a:pt x="864" y="606"/>
                  </a:cubicBezTo>
                  <a:cubicBezTo>
                    <a:pt x="598" y="606"/>
                    <a:pt x="341" y="583"/>
                    <a:pt x="108" y="527"/>
                  </a:cubicBezTo>
                  <a:cubicBezTo>
                    <a:pt x="102" y="525"/>
                    <a:pt x="97" y="524"/>
                    <a:pt x="91" y="524"/>
                  </a:cubicBezTo>
                  <a:cubicBezTo>
                    <a:pt x="22" y="524"/>
                    <a:pt x="1" y="634"/>
                    <a:pt x="79" y="652"/>
                  </a:cubicBezTo>
                  <a:cubicBezTo>
                    <a:pt x="325" y="712"/>
                    <a:pt x="596" y="738"/>
                    <a:pt x="876" y="738"/>
                  </a:cubicBezTo>
                  <a:cubicBezTo>
                    <a:pt x="2227" y="738"/>
                    <a:pt x="3787" y="156"/>
                    <a:pt x="3866" y="127"/>
                  </a:cubicBezTo>
                  <a:cubicBezTo>
                    <a:pt x="3938" y="99"/>
                    <a:pt x="3909" y="0"/>
                    <a:pt x="384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57"/>
            <p:cNvSpPr/>
            <p:nvPr/>
          </p:nvSpPr>
          <p:spPr>
            <a:xfrm>
              <a:off x="5785475" y="3555700"/>
              <a:ext cx="16575" cy="6875"/>
            </a:xfrm>
            <a:custGeom>
              <a:avLst/>
              <a:gdLst/>
              <a:ahLst/>
              <a:cxnLst/>
              <a:rect l="l" t="t" r="r" b="b"/>
              <a:pathLst>
                <a:path w="663" h="275" extrusionOk="0">
                  <a:moveTo>
                    <a:pt x="93" y="0"/>
                  </a:moveTo>
                  <a:cubicBezTo>
                    <a:pt x="44" y="0"/>
                    <a:pt x="0" y="63"/>
                    <a:pt x="46" y="110"/>
                  </a:cubicBezTo>
                  <a:cubicBezTo>
                    <a:pt x="165" y="236"/>
                    <a:pt x="295" y="275"/>
                    <a:pt x="402" y="275"/>
                  </a:cubicBezTo>
                  <a:cubicBezTo>
                    <a:pt x="404" y="275"/>
                    <a:pt x="407" y="275"/>
                    <a:pt x="409" y="275"/>
                  </a:cubicBezTo>
                  <a:cubicBezTo>
                    <a:pt x="479" y="275"/>
                    <a:pt x="547" y="256"/>
                    <a:pt x="606" y="223"/>
                  </a:cubicBezTo>
                  <a:cubicBezTo>
                    <a:pt x="662" y="183"/>
                    <a:pt x="627" y="104"/>
                    <a:pt x="570" y="104"/>
                  </a:cubicBezTo>
                  <a:cubicBezTo>
                    <a:pt x="561" y="104"/>
                    <a:pt x="550" y="106"/>
                    <a:pt x="540" y="112"/>
                  </a:cubicBezTo>
                  <a:cubicBezTo>
                    <a:pt x="535" y="114"/>
                    <a:pt x="480" y="147"/>
                    <a:pt x="400" y="147"/>
                  </a:cubicBezTo>
                  <a:cubicBezTo>
                    <a:pt x="327" y="147"/>
                    <a:pt x="234" y="120"/>
                    <a:pt x="139" y="21"/>
                  </a:cubicBezTo>
                  <a:cubicBezTo>
                    <a:pt x="125" y="6"/>
                    <a:pt x="109" y="0"/>
                    <a:pt x="9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57"/>
            <p:cNvSpPr/>
            <p:nvPr/>
          </p:nvSpPr>
          <p:spPr>
            <a:xfrm>
              <a:off x="5741950" y="3546500"/>
              <a:ext cx="16650" cy="6850"/>
            </a:xfrm>
            <a:custGeom>
              <a:avLst/>
              <a:gdLst/>
              <a:ahLst/>
              <a:cxnLst/>
              <a:rect l="l" t="t" r="r" b="b"/>
              <a:pathLst>
                <a:path w="666" h="274" extrusionOk="0">
                  <a:moveTo>
                    <a:pt x="92" y="1"/>
                  </a:moveTo>
                  <a:cubicBezTo>
                    <a:pt x="43" y="1"/>
                    <a:pt x="1" y="62"/>
                    <a:pt x="43" y="109"/>
                  </a:cubicBezTo>
                  <a:cubicBezTo>
                    <a:pt x="163" y="235"/>
                    <a:pt x="291" y="274"/>
                    <a:pt x="398" y="274"/>
                  </a:cubicBezTo>
                  <a:cubicBezTo>
                    <a:pt x="401" y="274"/>
                    <a:pt x="403" y="274"/>
                    <a:pt x="406" y="274"/>
                  </a:cubicBezTo>
                  <a:cubicBezTo>
                    <a:pt x="475" y="274"/>
                    <a:pt x="544" y="255"/>
                    <a:pt x="604" y="220"/>
                  </a:cubicBezTo>
                  <a:cubicBezTo>
                    <a:pt x="666" y="182"/>
                    <a:pt x="628" y="100"/>
                    <a:pt x="572" y="100"/>
                  </a:cubicBezTo>
                  <a:cubicBezTo>
                    <a:pt x="561" y="100"/>
                    <a:pt x="549" y="103"/>
                    <a:pt x="537" y="111"/>
                  </a:cubicBezTo>
                  <a:cubicBezTo>
                    <a:pt x="533" y="113"/>
                    <a:pt x="478" y="146"/>
                    <a:pt x="397" y="146"/>
                  </a:cubicBezTo>
                  <a:cubicBezTo>
                    <a:pt x="324" y="146"/>
                    <a:pt x="231" y="119"/>
                    <a:pt x="136" y="20"/>
                  </a:cubicBezTo>
                  <a:cubicBezTo>
                    <a:pt x="122" y="6"/>
                    <a:pt x="107" y="1"/>
                    <a:pt x="9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57"/>
            <p:cNvSpPr/>
            <p:nvPr/>
          </p:nvSpPr>
          <p:spPr>
            <a:xfrm>
              <a:off x="5729050" y="3552075"/>
              <a:ext cx="16100" cy="7700"/>
            </a:xfrm>
            <a:custGeom>
              <a:avLst/>
              <a:gdLst/>
              <a:ahLst/>
              <a:cxnLst/>
              <a:rect l="l" t="t" r="r" b="b"/>
              <a:pathLst>
                <a:path w="644" h="308" extrusionOk="0">
                  <a:moveTo>
                    <a:pt x="89" y="0"/>
                  </a:moveTo>
                  <a:cubicBezTo>
                    <a:pt x="43" y="0"/>
                    <a:pt x="1" y="53"/>
                    <a:pt x="35" y="103"/>
                  </a:cubicBezTo>
                  <a:cubicBezTo>
                    <a:pt x="158" y="261"/>
                    <a:pt x="302" y="307"/>
                    <a:pt x="420" y="307"/>
                  </a:cubicBezTo>
                  <a:cubicBezTo>
                    <a:pt x="423" y="307"/>
                    <a:pt x="425" y="307"/>
                    <a:pt x="428" y="307"/>
                  </a:cubicBezTo>
                  <a:cubicBezTo>
                    <a:pt x="480" y="307"/>
                    <a:pt x="533" y="296"/>
                    <a:pt x="582" y="274"/>
                  </a:cubicBezTo>
                  <a:cubicBezTo>
                    <a:pt x="644" y="240"/>
                    <a:pt x="612" y="152"/>
                    <a:pt x="553" y="152"/>
                  </a:cubicBezTo>
                  <a:cubicBezTo>
                    <a:pt x="545" y="152"/>
                    <a:pt x="536" y="154"/>
                    <a:pt x="527" y="158"/>
                  </a:cubicBezTo>
                  <a:cubicBezTo>
                    <a:pt x="523" y="159"/>
                    <a:pt x="479" y="179"/>
                    <a:pt x="417" y="179"/>
                  </a:cubicBezTo>
                  <a:cubicBezTo>
                    <a:pt x="340" y="179"/>
                    <a:pt x="235" y="150"/>
                    <a:pt x="138" y="24"/>
                  </a:cubicBezTo>
                  <a:cubicBezTo>
                    <a:pt x="123" y="7"/>
                    <a:pt x="106" y="0"/>
                    <a:pt x="89"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57"/>
            <p:cNvSpPr/>
            <p:nvPr/>
          </p:nvSpPr>
          <p:spPr>
            <a:xfrm>
              <a:off x="5764050" y="3550950"/>
              <a:ext cx="16750" cy="6925"/>
            </a:xfrm>
            <a:custGeom>
              <a:avLst/>
              <a:gdLst/>
              <a:ahLst/>
              <a:cxnLst/>
              <a:rect l="l" t="t" r="r" b="b"/>
              <a:pathLst>
                <a:path w="670" h="277" extrusionOk="0">
                  <a:moveTo>
                    <a:pt x="94" y="1"/>
                  </a:moveTo>
                  <a:cubicBezTo>
                    <a:pt x="44" y="1"/>
                    <a:pt x="1" y="65"/>
                    <a:pt x="46" y="112"/>
                  </a:cubicBezTo>
                  <a:cubicBezTo>
                    <a:pt x="167" y="236"/>
                    <a:pt x="295" y="276"/>
                    <a:pt x="402" y="276"/>
                  </a:cubicBezTo>
                  <a:cubicBezTo>
                    <a:pt x="404" y="276"/>
                    <a:pt x="407" y="276"/>
                    <a:pt x="409" y="276"/>
                  </a:cubicBezTo>
                  <a:cubicBezTo>
                    <a:pt x="479" y="276"/>
                    <a:pt x="548" y="258"/>
                    <a:pt x="608" y="223"/>
                  </a:cubicBezTo>
                  <a:cubicBezTo>
                    <a:pt x="669" y="185"/>
                    <a:pt x="633" y="102"/>
                    <a:pt x="577" y="102"/>
                  </a:cubicBezTo>
                  <a:cubicBezTo>
                    <a:pt x="565" y="102"/>
                    <a:pt x="553" y="106"/>
                    <a:pt x="541" y="113"/>
                  </a:cubicBezTo>
                  <a:cubicBezTo>
                    <a:pt x="537" y="115"/>
                    <a:pt x="481" y="148"/>
                    <a:pt x="401" y="148"/>
                  </a:cubicBezTo>
                  <a:cubicBezTo>
                    <a:pt x="328" y="148"/>
                    <a:pt x="235" y="122"/>
                    <a:pt x="140" y="22"/>
                  </a:cubicBezTo>
                  <a:cubicBezTo>
                    <a:pt x="126" y="7"/>
                    <a:pt x="109" y="1"/>
                    <a:pt x="9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57"/>
            <p:cNvSpPr/>
            <p:nvPr/>
          </p:nvSpPr>
          <p:spPr>
            <a:xfrm>
              <a:off x="5795675" y="3430725"/>
              <a:ext cx="45475" cy="57500"/>
            </a:xfrm>
            <a:custGeom>
              <a:avLst/>
              <a:gdLst/>
              <a:ahLst/>
              <a:cxnLst/>
              <a:rect l="l" t="t" r="r" b="b"/>
              <a:pathLst>
                <a:path w="1819" h="2300" extrusionOk="0">
                  <a:moveTo>
                    <a:pt x="638" y="0"/>
                  </a:moveTo>
                  <a:cubicBezTo>
                    <a:pt x="628" y="0"/>
                    <a:pt x="619" y="1"/>
                    <a:pt x="609" y="3"/>
                  </a:cubicBezTo>
                  <a:cubicBezTo>
                    <a:pt x="354" y="45"/>
                    <a:pt x="57" y="624"/>
                    <a:pt x="23" y="690"/>
                  </a:cubicBezTo>
                  <a:cubicBezTo>
                    <a:pt x="1" y="740"/>
                    <a:pt x="42" y="781"/>
                    <a:pt x="84" y="781"/>
                  </a:cubicBezTo>
                  <a:cubicBezTo>
                    <a:pt x="105" y="781"/>
                    <a:pt x="126" y="771"/>
                    <a:pt x="140" y="747"/>
                  </a:cubicBezTo>
                  <a:cubicBezTo>
                    <a:pt x="252" y="521"/>
                    <a:pt x="486" y="154"/>
                    <a:pt x="630" y="131"/>
                  </a:cubicBezTo>
                  <a:cubicBezTo>
                    <a:pt x="633" y="130"/>
                    <a:pt x="637" y="130"/>
                    <a:pt x="640" y="130"/>
                  </a:cubicBezTo>
                  <a:cubicBezTo>
                    <a:pt x="656" y="130"/>
                    <a:pt x="671" y="138"/>
                    <a:pt x="682" y="150"/>
                  </a:cubicBezTo>
                  <a:cubicBezTo>
                    <a:pt x="837" y="305"/>
                    <a:pt x="636" y="704"/>
                    <a:pt x="545" y="845"/>
                  </a:cubicBezTo>
                  <a:cubicBezTo>
                    <a:pt x="514" y="894"/>
                    <a:pt x="555" y="946"/>
                    <a:pt x="600" y="946"/>
                  </a:cubicBezTo>
                  <a:cubicBezTo>
                    <a:pt x="616" y="946"/>
                    <a:pt x="632" y="939"/>
                    <a:pt x="646" y="925"/>
                  </a:cubicBezTo>
                  <a:cubicBezTo>
                    <a:pt x="841" y="720"/>
                    <a:pt x="1213" y="396"/>
                    <a:pt x="1383" y="394"/>
                  </a:cubicBezTo>
                  <a:cubicBezTo>
                    <a:pt x="1386" y="394"/>
                    <a:pt x="1388" y="394"/>
                    <a:pt x="1391" y="394"/>
                  </a:cubicBezTo>
                  <a:cubicBezTo>
                    <a:pt x="1404" y="394"/>
                    <a:pt x="1417" y="399"/>
                    <a:pt x="1427" y="409"/>
                  </a:cubicBezTo>
                  <a:cubicBezTo>
                    <a:pt x="1523" y="505"/>
                    <a:pt x="1315" y="962"/>
                    <a:pt x="1063" y="1330"/>
                  </a:cubicBezTo>
                  <a:cubicBezTo>
                    <a:pt x="1031" y="1377"/>
                    <a:pt x="1070" y="1431"/>
                    <a:pt x="1117" y="1431"/>
                  </a:cubicBezTo>
                  <a:cubicBezTo>
                    <a:pt x="1130" y="1431"/>
                    <a:pt x="1144" y="1427"/>
                    <a:pt x="1157" y="1417"/>
                  </a:cubicBezTo>
                  <a:cubicBezTo>
                    <a:pt x="1329" y="1283"/>
                    <a:pt x="1551" y="1155"/>
                    <a:pt x="1637" y="1155"/>
                  </a:cubicBezTo>
                  <a:cubicBezTo>
                    <a:pt x="1646" y="1155"/>
                    <a:pt x="1653" y="1156"/>
                    <a:pt x="1658" y="1159"/>
                  </a:cubicBezTo>
                  <a:cubicBezTo>
                    <a:pt x="1664" y="1162"/>
                    <a:pt x="1666" y="1168"/>
                    <a:pt x="1668" y="1180"/>
                  </a:cubicBezTo>
                  <a:cubicBezTo>
                    <a:pt x="1680" y="1279"/>
                    <a:pt x="1415" y="1672"/>
                    <a:pt x="1019" y="1945"/>
                  </a:cubicBezTo>
                  <a:cubicBezTo>
                    <a:pt x="883" y="2040"/>
                    <a:pt x="654" y="2170"/>
                    <a:pt x="432" y="2170"/>
                  </a:cubicBezTo>
                  <a:cubicBezTo>
                    <a:pt x="356" y="2170"/>
                    <a:pt x="280" y="2155"/>
                    <a:pt x="209" y="2117"/>
                  </a:cubicBezTo>
                  <a:cubicBezTo>
                    <a:pt x="198" y="2111"/>
                    <a:pt x="186" y="2108"/>
                    <a:pt x="176" y="2108"/>
                  </a:cubicBezTo>
                  <a:cubicBezTo>
                    <a:pt x="116" y="2108"/>
                    <a:pt x="82" y="2198"/>
                    <a:pt x="148" y="2232"/>
                  </a:cubicBezTo>
                  <a:cubicBezTo>
                    <a:pt x="233" y="2277"/>
                    <a:pt x="327" y="2299"/>
                    <a:pt x="423" y="2299"/>
                  </a:cubicBezTo>
                  <a:cubicBezTo>
                    <a:pt x="426" y="2299"/>
                    <a:pt x="428" y="2299"/>
                    <a:pt x="431" y="2299"/>
                  </a:cubicBezTo>
                  <a:cubicBezTo>
                    <a:pt x="630" y="2299"/>
                    <a:pt x="856" y="2215"/>
                    <a:pt x="1094" y="2052"/>
                  </a:cubicBezTo>
                  <a:cubicBezTo>
                    <a:pt x="1478" y="1786"/>
                    <a:pt x="1819" y="1354"/>
                    <a:pt x="1796" y="1164"/>
                  </a:cubicBezTo>
                  <a:cubicBezTo>
                    <a:pt x="1785" y="1084"/>
                    <a:pt x="1736" y="1052"/>
                    <a:pt x="1708" y="1040"/>
                  </a:cubicBezTo>
                  <a:cubicBezTo>
                    <a:pt x="1688" y="1032"/>
                    <a:pt x="1666" y="1028"/>
                    <a:pt x="1643" y="1028"/>
                  </a:cubicBezTo>
                  <a:cubicBezTo>
                    <a:pt x="1554" y="1028"/>
                    <a:pt x="1439" y="1079"/>
                    <a:pt x="1333" y="1140"/>
                  </a:cubicBezTo>
                  <a:cubicBezTo>
                    <a:pt x="1491" y="866"/>
                    <a:pt x="1672" y="470"/>
                    <a:pt x="1518" y="317"/>
                  </a:cubicBezTo>
                  <a:cubicBezTo>
                    <a:pt x="1485" y="284"/>
                    <a:pt x="1441" y="264"/>
                    <a:pt x="1393" y="264"/>
                  </a:cubicBezTo>
                  <a:cubicBezTo>
                    <a:pt x="1389" y="264"/>
                    <a:pt x="1385" y="264"/>
                    <a:pt x="1380" y="265"/>
                  </a:cubicBezTo>
                  <a:cubicBezTo>
                    <a:pt x="1222" y="266"/>
                    <a:pt x="993" y="433"/>
                    <a:pt x="816" y="585"/>
                  </a:cubicBezTo>
                  <a:cubicBezTo>
                    <a:pt x="879" y="405"/>
                    <a:pt x="907" y="192"/>
                    <a:pt x="773" y="59"/>
                  </a:cubicBezTo>
                  <a:cubicBezTo>
                    <a:pt x="739" y="21"/>
                    <a:pt x="689" y="0"/>
                    <a:pt x="63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57"/>
            <p:cNvSpPr/>
            <p:nvPr/>
          </p:nvSpPr>
          <p:spPr>
            <a:xfrm>
              <a:off x="5679900" y="3510950"/>
              <a:ext cx="37575" cy="43750"/>
            </a:xfrm>
            <a:custGeom>
              <a:avLst/>
              <a:gdLst/>
              <a:ahLst/>
              <a:cxnLst/>
              <a:rect l="l" t="t" r="r" b="b"/>
              <a:pathLst>
                <a:path w="1503" h="1750" extrusionOk="0">
                  <a:moveTo>
                    <a:pt x="87" y="0"/>
                  </a:moveTo>
                  <a:cubicBezTo>
                    <a:pt x="44" y="0"/>
                    <a:pt x="1" y="45"/>
                    <a:pt x="29" y="97"/>
                  </a:cubicBezTo>
                  <a:cubicBezTo>
                    <a:pt x="54" y="141"/>
                    <a:pt x="627" y="1184"/>
                    <a:pt x="1374" y="1736"/>
                  </a:cubicBezTo>
                  <a:cubicBezTo>
                    <a:pt x="1385" y="1744"/>
                    <a:pt x="1399" y="1748"/>
                    <a:pt x="1413" y="1748"/>
                  </a:cubicBezTo>
                  <a:lnTo>
                    <a:pt x="1413" y="1749"/>
                  </a:lnTo>
                  <a:cubicBezTo>
                    <a:pt x="1475" y="1749"/>
                    <a:pt x="1502" y="1669"/>
                    <a:pt x="1451" y="1632"/>
                  </a:cubicBezTo>
                  <a:cubicBezTo>
                    <a:pt x="727" y="1097"/>
                    <a:pt x="148" y="45"/>
                    <a:pt x="143" y="35"/>
                  </a:cubicBezTo>
                  <a:cubicBezTo>
                    <a:pt x="129" y="11"/>
                    <a:pt x="108" y="0"/>
                    <a:pt x="87"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5" name="Google Shape;3015;p57"/>
          <p:cNvGrpSpPr/>
          <p:nvPr/>
        </p:nvGrpSpPr>
        <p:grpSpPr>
          <a:xfrm rot="1709950">
            <a:off x="7451323" y="3259172"/>
            <a:ext cx="1383067" cy="1203407"/>
            <a:chOff x="5626775" y="3338600"/>
            <a:chExt cx="323350" cy="281350"/>
          </a:xfrm>
        </p:grpSpPr>
        <p:sp>
          <p:nvSpPr>
            <p:cNvPr id="3016" name="Google Shape;3016;p57"/>
            <p:cNvSpPr/>
            <p:nvPr/>
          </p:nvSpPr>
          <p:spPr>
            <a:xfrm>
              <a:off x="5636475" y="3338625"/>
              <a:ext cx="313650" cy="281325"/>
            </a:xfrm>
            <a:custGeom>
              <a:avLst/>
              <a:gdLst/>
              <a:ahLst/>
              <a:cxnLst/>
              <a:rect l="l" t="t" r="r" b="b"/>
              <a:pathLst>
                <a:path w="12546" h="11253" extrusionOk="0">
                  <a:moveTo>
                    <a:pt x="3362" y="1"/>
                  </a:moveTo>
                  <a:cubicBezTo>
                    <a:pt x="3212" y="1"/>
                    <a:pt x="3056" y="24"/>
                    <a:pt x="2896" y="76"/>
                  </a:cubicBezTo>
                  <a:cubicBezTo>
                    <a:pt x="2327" y="259"/>
                    <a:pt x="1954" y="595"/>
                    <a:pt x="1710" y="981"/>
                  </a:cubicBezTo>
                  <a:cubicBezTo>
                    <a:pt x="1703" y="979"/>
                    <a:pt x="1697" y="978"/>
                    <a:pt x="1691" y="978"/>
                  </a:cubicBezTo>
                  <a:cubicBezTo>
                    <a:pt x="1651" y="978"/>
                    <a:pt x="1619" y="1014"/>
                    <a:pt x="1628" y="1056"/>
                  </a:cubicBezTo>
                  <a:cubicBezTo>
                    <a:pt x="1628" y="1058"/>
                    <a:pt x="1632" y="1076"/>
                    <a:pt x="1639" y="1100"/>
                  </a:cubicBezTo>
                  <a:cubicBezTo>
                    <a:pt x="1529" y="1302"/>
                    <a:pt x="1447" y="1516"/>
                    <a:pt x="1390" y="1739"/>
                  </a:cubicBezTo>
                  <a:cubicBezTo>
                    <a:pt x="1328" y="1743"/>
                    <a:pt x="1307" y="1826"/>
                    <a:pt x="1362" y="1858"/>
                  </a:cubicBezTo>
                  <a:cubicBezTo>
                    <a:pt x="1215" y="2536"/>
                    <a:pt x="1311" y="3137"/>
                    <a:pt x="1356" y="3164"/>
                  </a:cubicBezTo>
                  <a:cubicBezTo>
                    <a:pt x="1358" y="3165"/>
                    <a:pt x="1361" y="3166"/>
                    <a:pt x="1365" y="3166"/>
                  </a:cubicBezTo>
                  <a:cubicBezTo>
                    <a:pt x="1375" y="3166"/>
                    <a:pt x="1390" y="3160"/>
                    <a:pt x="1409" y="3149"/>
                  </a:cubicBezTo>
                  <a:lnTo>
                    <a:pt x="1409" y="3149"/>
                  </a:lnTo>
                  <a:cubicBezTo>
                    <a:pt x="1074" y="3909"/>
                    <a:pt x="1186" y="4863"/>
                    <a:pt x="1392" y="5645"/>
                  </a:cubicBezTo>
                  <a:cubicBezTo>
                    <a:pt x="1151" y="5488"/>
                    <a:pt x="681" y="5212"/>
                    <a:pt x="347" y="5212"/>
                  </a:cubicBezTo>
                  <a:cubicBezTo>
                    <a:pt x="248" y="5212"/>
                    <a:pt x="161" y="5236"/>
                    <a:pt x="95" y="5295"/>
                  </a:cubicBezTo>
                  <a:cubicBezTo>
                    <a:pt x="38" y="5344"/>
                    <a:pt x="8" y="5419"/>
                    <a:pt x="13" y="5495"/>
                  </a:cubicBezTo>
                  <a:cubicBezTo>
                    <a:pt x="27" y="5701"/>
                    <a:pt x="269" y="5958"/>
                    <a:pt x="489" y="6152"/>
                  </a:cubicBezTo>
                  <a:cubicBezTo>
                    <a:pt x="420" y="6133"/>
                    <a:pt x="350" y="6121"/>
                    <a:pt x="286" y="6121"/>
                  </a:cubicBezTo>
                  <a:cubicBezTo>
                    <a:pt x="220" y="6121"/>
                    <a:pt x="161" y="6133"/>
                    <a:pt x="114" y="6164"/>
                  </a:cubicBezTo>
                  <a:cubicBezTo>
                    <a:pt x="62" y="6197"/>
                    <a:pt x="0" y="6268"/>
                    <a:pt x="11" y="6412"/>
                  </a:cubicBezTo>
                  <a:cubicBezTo>
                    <a:pt x="27" y="6664"/>
                    <a:pt x="247" y="6907"/>
                    <a:pt x="475" y="7094"/>
                  </a:cubicBezTo>
                  <a:cubicBezTo>
                    <a:pt x="413" y="7078"/>
                    <a:pt x="356" y="7069"/>
                    <a:pt x="308" y="7069"/>
                  </a:cubicBezTo>
                  <a:cubicBezTo>
                    <a:pt x="253" y="7069"/>
                    <a:pt x="208" y="7081"/>
                    <a:pt x="181" y="7109"/>
                  </a:cubicBezTo>
                  <a:cubicBezTo>
                    <a:pt x="135" y="7154"/>
                    <a:pt x="134" y="7222"/>
                    <a:pt x="179" y="7311"/>
                  </a:cubicBezTo>
                  <a:cubicBezTo>
                    <a:pt x="321" y="7595"/>
                    <a:pt x="964" y="8312"/>
                    <a:pt x="1711" y="8394"/>
                  </a:cubicBezTo>
                  <a:cubicBezTo>
                    <a:pt x="1757" y="8398"/>
                    <a:pt x="1803" y="8400"/>
                    <a:pt x="1850" y="8400"/>
                  </a:cubicBezTo>
                  <a:cubicBezTo>
                    <a:pt x="2115" y="8400"/>
                    <a:pt x="2362" y="8316"/>
                    <a:pt x="2591" y="8149"/>
                  </a:cubicBezTo>
                  <a:cubicBezTo>
                    <a:pt x="2747" y="8325"/>
                    <a:pt x="2922" y="8486"/>
                    <a:pt x="3111" y="8629"/>
                  </a:cubicBezTo>
                  <a:cubicBezTo>
                    <a:pt x="3122" y="8637"/>
                    <a:pt x="3136" y="8642"/>
                    <a:pt x="3150" y="8642"/>
                  </a:cubicBezTo>
                  <a:cubicBezTo>
                    <a:pt x="3163" y="8642"/>
                    <a:pt x="3177" y="8637"/>
                    <a:pt x="3188" y="8629"/>
                  </a:cubicBezTo>
                  <a:cubicBezTo>
                    <a:pt x="3515" y="8926"/>
                    <a:pt x="3877" y="9178"/>
                    <a:pt x="4269" y="9381"/>
                  </a:cubicBezTo>
                  <a:cubicBezTo>
                    <a:pt x="4128" y="9840"/>
                    <a:pt x="4005" y="10189"/>
                    <a:pt x="3940" y="10284"/>
                  </a:cubicBezTo>
                  <a:lnTo>
                    <a:pt x="3222" y="9829"/>
                  </a:lnTo>
                  <a:cubicBezTo>
                    <a:pt x="3210" y="9822"/>
                    <a:pt x="3197" y="9818"/>
                    <a:pt x="3186" y="9818"/>
                  </a:cubicBezTo>
                  <a:cubicBezTo>
                    <a:pt x="3129" y="9818"/>
                    <a:pt x="3091" y="9901"/>
                    <a:pt x="3152" y="9939"/>
                  </a:cubicBezTo>
                  <a:lnTo>
                    <a:pt x="3652" y="10257"/>
                  </a:lnTo>
                  <a:cubicBezTo>
                    <a:pt x="3417" y="10218"/>
                    <a:pt x="3142" y="10169"/>
                    <a:pt x="3138" y="10167"/>
                  </a:cubicBezTo>
                  <a:cubicBezTo>
                    <a:pt x="3131" y="10166"/>
                    <a:pt x="3126" y="10165"/>
                    <a:pt x="3120" y="10165"/>
                  </a:cubicBezTo>
                  <a:cubicBezTo>
                    <a:pt x="3047" y="10165"/>
                    <a:pt x="3031" y="10283"/>
                    <a:pt x="3115" y="10294"/>
                  </a:cubicBezTo>
                  <a:cubicBezTo>
                    <a:pt x="3142" y="10300"/>
                    <a:pt x="3779" y="10415"/>
                    <a:pt x="3938" y="10428"/>
                  </a:cubicBezTo>
                  <a:cubicBezTo>
                    <a:pt x="3940" y="10429"/>
                    <a:pt x="3941" y="10429"/>
                    <a:pt x="3943" y="10429"/>
                  </a:cubicBezTo>
                  <a:cubicBezTo>
                    <a:pt x="3945" y="10429"/>
                    <a:pt x="3946" y="10429"/>
                    <a:pt x="3948" y="10428"/>
                  </a:cubicBezTo>
                  <a:cubicBezTo>
                    <a:pt x="3996" y="10428"/>
                    <a:pt x="4099" y="10375"/>
                    <a:pt x="4387" y="9442"/>
                  </a:cubicBezTo>
                  <a:cubicBezTo>
                    <a:pt x="4929" y="9699"/>
                    <a:pt x="5501" y="9834"/>
                    <a:pt x="6088" y="9834"/>
                  </a:cubicBezTo>
                  <a:cubicBezTo>
                    <a:pt x="6412" y="9834"/>
                    <a:pt x="6741" y="9793"/>
                    <a:pt x="7072" y="9709"/>
                  </a:cubicBezTo>
                  <a:cubicBezTo>
                    <a:pt x="7189" y="10265"/>
                    <a:pt x="7270" y="10716"/>
                    <a:pt x="7268" y="10876"/>
                  </a:cubicBezTo>
                  <a:cubicBezTo>
                    <a:pt x="7036" y="10780"/>
                    <a:pt x="6505" y="10710"/>
                    <a:pt x="6438" y="10701"/>
                  </a:cubicBezTo>
                  <a:cubicBezTo>
                    <a:pt x="6435" y="10700"/>
                    <a:pt x="6431" y="10700"/>
                    <a:pt x="6428" y="10700"/>
                  </a:cubicBezTo>
                  <a:cubicBezTo>
                    <a:pt x="6351" y="10700"/>
                    <a:pt x="6339" y="10819"/>
                    <a:pt x="6421" y="10829"/>
                  </a:cubicBezTo>
                  <a:cubicBezTo>
                    <a:pt x="6611" y="10855"/>
                    <a:pt x="6893" y="10901"/>
                    <a:pt x="7084" y="10951"/>
                  </a:cubicBezTo>
                  <a:cubicBezTo>
                    <a:pt x="6843" y="11015"/>
                    <a:pt x="6520" y="11121"/>
                    <a:pt x="6501" y="11126"/>
                  </a:cubicBezTo>
                  <a:cubicBezTo>
                    <a:pt x="6431" y="11149"/>
                    <a:pt x="6447" y="11253"/>
                    <a:pt x="6521" y="11253"/>
                  </a:cubicBezTo>
                  <a:cubicBezTo>
                    <a:pt x="6528" y="11253"/>
                    <a:pt x="6534" y="11252"/>
                    <a:pt x="6541" y="11249"/>
                  </a:cubicBezTo>
                  <a:cubicBezTo>
                    <a:pt x="6714" y="11194"/>
                    <a:pt x="7187" y="11046"/>
                    <a:pt x="7312" y="11032"/>
                  </a:cubicBezTo>
                  <a:lnTo>
                    <a:pt x="7318" y="11032"/>
                  </a:lnTo>
                  <a:lnTo>
                    <a:pt x="7323" y="11031"/>
                  </a:lnTo>
                  <a:cubicBezTo>
                    <a:pt x="7342" y="11026"/>
                    <a:pt x="7359" y="11014"/>
                    <a:pt x="7370" y="10998"/>
                  </a:cubicBezTo>
                  <a:cubicBezTo>
                    <a:pt x="7434" y="10905"/>
                    <a:pt x="7334" y="10317"/>
                    <a:pt x="7199" y="9676"/>
                  </a:cubicBezTo>
                  <a:cubicBezTo>
                    <a:pt x="7935" y="9464"/>
                    <a:pt x="8684" y="9038"/>
                    <a:pt x="9421" y="8375"/>
                  </a:cubicBezTo>
                  <a:cubicBezTo>
                    <a:pt x="12546" y="5556"/>
                    <a:pt x="10568" y="2271"/>
                    <a:pt x="10568" y="2271"/>
                  </a:cubicBezTo>
                  <a:lnTo>
                    <a:pt x="10568" y="2271"/>
                  </a:lnTo>
                  <a:cubicBezTo>
                    <a:pt x="10085" y="2637"/>
                    <a:pt x="9658" y="2914"/>
                    <a:pt x="9280" y="3117"/>
                  </a:cubicBezTo>
                  <a:cubicBezTo>
                    <a:pt x="9260" y="2354"/>
                    <a:pt x="9014" y="2072"/>
                    <a:pt x="8917" y="1989"/>
                  </a:cubicBezTo>
                  <a:cubicBezTo>
                    <a:pt x="8846" y="1930"/>
                    <a:pt x="8771" y="1899"/>
                    <a:pt x="8700" y="1899"/>
                  </a:cubicBezTo>
                  <a:cubicBezTo>
                    <a:pt x="8671" y="1899"/>
                    <a:pt x="8644" y="1904"/>
                    <a:pt x="8617" y="1914"/>
                  </a:cubicBezTo>
                  <a:cubicBezTo>
                    <a:pt x="8536" y="1945"/>
                    <a:pt x="8478" y="2020"/>
                    <a:pt x="8462" y="2121"/>
                  </a:cubicBezTo>
                  <a:cubicBezTo>
                    <a:pt x="8442" y="2248"/>
                    <a:pt x="8413" y="2393"/>
                    <a:pt x="8382" y="2533"/>
                  </a:cubicBezTo>
                  <a:cubicBezTo>
                    <a:pt x="8356" y="2219"/>
                    <a:pt x="8267" y="1866"/>
                    <a:pt x="8017" y="1637"/>
                  </a:cubicBezTo>
                  <a:cubicBezTo>
                    <a:pt x="7936" y="1564"/>
                    <a:pt x="7857" y="1527"/>
                    <a:pt x="7782" y="1527"/>
                  </a:cubicBezTo>
                  <a:cubicBezTo>
                    <a:pt x="7753" y="1527"/>
                    <a:pt x="7724" y="1533"/>
                    <a:pt x="7696" y="1544"/>
                  </a:cubicBezTo>
                  <a:cubicBezTo>
                    <a:pt x="7578" y="1590"/>
                    <a:pt x="7494" y="1738"/>
                    <a:pt x="7434" y="1910"/>
                  </a:cubicBezTo>
                  <a:cubicBezTo>
                    <a:pt x="7409" y="1728"/>
                    <a:pt x="7357" y="1548"/>
                    <a:pt x="7255" y="1415"/>
                  </a:cubicBezTo>
                  <a:cubicBezTo>
                    <a:pt x="7169" y="1299"/>
                    <a:pt x="7040" y="1226"/>
                    <a:pt x="6897" y="1211"/>
                  </a:cubicBezTo>
                  <a:cubicBezTo>
                    <a:pt x="6895" y="1211"/>
                    <a:pt x="6893" y="1211"/>
                    <a:pt x="6891" y="1211"/>
                  </a:cubicBezTo>
                  <a:cubicBezTo>
                    <a:pt x="6760" y="1211"/>
                    <a:pt x="6534" y="1532"/>
                    <a:pt x="6161" y="2927"/>
                  </a:cubicBezTo>
                  <a:cubicBezTo>
                    <a:pt x="5978" y="2784"/>
                    <a:pt x="5796" y="2632"/>
                    <a:pt x="5604" y="2487"/>
                  </a:cubicBezTo>
                  <a:lnTo>
                    <a:pt x="5604" y="2487"/>
                  </a:lnTo>
                  <a:cubicBezTo>
                    <a:pt x="5637" y="2493"/>
                    <a:pt x="5668" y="2496"/>
                    <a:pt x="5696" y="2496"/>
                  </a:cubicBezTo>
                  <a:cubicBezTo>
                    <a:pt x="5810" y="2496"/>
                    <a:pt x="5867" y="2447"/>
                    <a:pt x="5810" y="2314"/>
                  </a:cubicBezTo>
                  <a:cubicBezTo>
                    <a:pt x="5810" y="2314"/>
                    <a:pt x="4855" y="1"/>
                    <a:pt x="3362"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57"/>
            <p:cNvSpPr/>
            <p:nvPr/>
          </p:nvSpPr>
          <p:spPr>
            <a:xfrm>
              <a:off x="5631875" y="3470425"/>
              <a:ext cx="76875" cy="76625"/>
            </a:xfrm>
            <a:custGeom>
              <a:avLst/>
              <a:gdLst/>
              <a:ahLst/>
              <a:cxnLst/>
              <a:rect l="l" t="t" r="r" b="b"/>
              <a:pathLst>
                <a:path w="3075" h="3065" extrusionOk="0">
                  <a:moveTo>
                    <a:pt x="532" y="1"/>
                  </a:moveTo>
                  <a:cubicBezTo>
                    <a:pt x="448" y="1"/>
                    <a:pt x="376" y="21"/>
                    <a:pt x="323" y="68"/>
                  </a:cubicBezTo>
                  <a:cubicBezTo>
                    <a:pt x="1" y="360"/>
                    <a:pt x="1068" y="1104"/>
                    <a:pt x="1068" y="1104"/>
                  </a:cubicBezTo>
                  <a:cubicBezTo>
                    <a:pt x="1068" y="1104"/>
                    <a:pt x="712" y="912"/>
                    <a:pt x="472" y="912"/>
                  </a:cubicBezTo>
                  <a:cubicBezTo>
                    <a:pt x="343" y="912"/>
                    <a:pt x="248" y="968"/>
                    <a:pt x="259" y="1138"/>
                  </a:cubicBezTo>
                  <a:cubicBezTo>
                    <a:pt x="291" y="1623"/>
                    <a:pt x="1197" y="2108"/>
                    <a:pt x="1197" y="2108"/>
                  </a:cubicBezTo>
                  <a:cubicBezTo>
                    <a:pt x="1197" y="2108"/>
                    <a:pt x="702" y="1860"/>
                    <a:pt x="490" y="1860"/>
                  </a:cubicBezTo>
                  <a:cubicBezTo>
                    <a:pt x="405" y="1860"/>
                    <a:pt x="365" y="1900"/>
                    <a:pt x="421" y="2011"/>
                  </a:cubicBezTo>
                  <a:cubicBezTo>
                    <a:pt x="555" y="2280"/>
                    <a:pt x="1251" y="3064"/>
                    <a:pt x="2033" y="3064"/>
                  </a:cubicBezTo>
                  <a:cubicBezTo>
                    <a:pt x="2377" y="3064"/>
                    <a:pt x="2738" y="2912"/>
                    <a:pt x="3074" y="2496"/>
                  </a:cubicBezTo>
                  <a:lnTo>
                    <a:pt x="1683" y="521"/>
                  </a:lnTo>
                  <a:cubicBezTo>
                    <a:pt x="1683" y="521"/>
                    <a:pt x="958" y="1"/>
                    <a:pt x="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57"/>
            <p:cNvSpPr/>
            <p:nvPr/>
          </p:nvSpPr>
          <p:spPr>
            <a:xfrm>
              <a:off x="5636475" y="3468850"/>
              <a:ext cx="74400" cy="79800"/>
            </a:xfrm>
            <a:custGeom>
              <a:avLst/>
              <a:gdLst/>
              <a:ahLst/>
              <a:cxnLst/>
              <a:rect l="l" t="t" r="r" b="b"/>
              <a:pathLst>
                <a:path w="2976" h="3192" extrusionOk="0">
                  <a:moveTo>
                    <a:pt x="347" y="1"/>
                  </a:moveTo>
                  <a:cubicBezTo>
                    <a:pt x="248" y="1"/>
                    <a:pt x="162" y="25"/>
                    <a:pt x="96" y="83"/>
                  </a:cubicBezTo>
                  <a:cubicBezTo>
                    <a:pt x="39" y="134"/>
                    <a:pt x="8" y="209"/>
                    <a:pt x="15" y="285"/>
                  </a:cubicBezTo>
                  <a:cubicBezTo>
                    <a:pt x="27" y="491"/>
                    <a:pt x="269" y="748"/>
                    <a:pt x="491" y="941"/>
                  </a:cubicBezTo>
                  <a:cubicBezTo>
                    <a:pt x="421" y="923"/>
                    <a:pt x="351" y="911"/>
                    <a:pt x="286" y="911"/>
                  </a:cubicBezTo>
                  <a:cubicBezTo>
                    <a:pt x="220" y="911"/>
                    <a:pt x="161" y="924"/>
                    <a:pt x="114" y="955"/>
                  </a:cubicBezTo>
                  <a:cubicBezTo>
                    <a:pt x="60" y="988"/>
                    <a:pt x="0" y="1059"/>
                    <a:pt x="11" y="1203"/>
                  </a:cubicBezTo>
                  <a:cubicBezTo>
                    <a:pt x="27" y="1455"/>
                    <a:pt x="247" y="1698"/>
                    <a:pt x="475" y="1885"/>
                  </a:cubicBezTo>
                  <a:cubicBezTo>
                    <a:pt x="413" y="1869"/>
                    <a:pt x="356" y="1860"/>
                    <a:pt x="308" y="1860"/>
                  </a:cubicBezTo>
                  <a:cubicBezTo>
                    <a:pt x="253" y="1860"/>
                    <a:pt x="208" y="1872"/>
                    <a:pt x="181" y="1900"/>
                  </a:cubicBezTo>
                  <a:cubicBezTo>
                    <a:pt x="135" y="1945"/>
                    <a:pt x="135" y="2013"/>
                    <a:pt x="179" y="2102"/>
                  </a:cubicBezTo>
                  <a:cubicBezTo>
                    <a:pt x="321" y="2386"/>
                    <a:pt x="964" y="3103"/>
                    <a:pt x="1711" y="3185"/>
                  </a:cubicBezTo>
                  <a:cubicBezTo>
                    <a:pt x="1757" y="3189"/>
                    <a:pt x="1803" y="3191"/>
                    <a:pt x="1850" y="3191"/>
                  </a:cubicBezTo>
                  <a:cubicBezTo>
                    <a:pt x="2255" y="3191"/>
                    <a:pt x="2622" y="2993"/>
                    <a:pt x="2940" y="2599"/>
                  </a:cubicBezTo>
                  <a:cubicBezTo>
                    <a:pt x="2976" y="2550"/>
                    <a:pt x="2933" y="2496"/>
                    <a:pt x="2886" y="2496"/>
                  </a:cubicBezTo>
                  <a:cubicBezTo>
                    <a:pt x="2870" y="2496"/>
                    <a:pt x="2853" y="2502"/>
                    <a:pt x="2839" y="2517"/>
                  </a:cubicBezTo>
                  <a:cubicBezTo>
                    <a:pt x="2547" y="2879"/>
                    <a:pt x="2214" y="3062"/>
                    <a:pt x="1849" y="3062"/>
                  </a:cubicBezTo>
                  <a:cubicBezTo>
                    <a:pt x="1808" y="3062"/>
                    <a:pt x="1766" y="3059"/>
                    <a:pt x="1725" y="3055"/>
                  </a:cubicBezTo>
                  <a:cubicBezTo>
                    <a:pt x="1037" y="2980"/>
                    <a:pt x="424" y="2302"/>
                    <a:pt x="294" y="2044"/>
                  </a:cubicBezTo>
                  <a:cubicBezTo>
                    <a:pt x="286" y="2027"/>
                    <a:pt x="279" y="2009"/>
                    <a:pt x="274" y="1991"/>
                  </a:cubicBezTo>
                  <a:cubicBezTo>
                    <a:pt x="281" y="1987"/>
                    <a:pt x="292" y="1985"/>
                    <a:pt x="306" y="1985"/>
                  </a:cubicBezTo>
                  <a:cubicBezTo>
                    <a:pt x="412" y="1985"/>
                    <a:pt x="702" y="2087"/>
                    <a:pt x="984" y="2229"/>
                  </a:cubicBezTo>
                  <a:cubicBezTo>
                    <a:pt x="994" y="2234"/>
                    <a:pt x="1004" y="2236"/>
                    <a:pt x="1014" y="2236"/>
                  </a:cubicBezTo>
                  <a:cubicBezTo>
                    <a:pt x="1073" y="2236"/>
                    <a:pt x="1108" y="2148"/>
                    <a:pt x="1044" y="2114"/>
                  </a:cubicBezTo>
                  <a:cubicBezTo>
                    <a:pt x="801" y="1983"/>
                    <a:pt x="163" y="1564"/>
                    <a:pt x="139" y="1195"/>
                  </a:cubicBezTo>
                  <a:cubicBezTo>
                    <a:pt x="134" y="1096"/>
                    <a:pt x="171" y="1071"/>
                    <a:pt x="183" y="1063"/>
                  </a:cubicBezTo>
                  <a:cubicBezTo>
                    <a:pt x="209" y="1047"/>
                    <a:pt x="244" y="1039"/>
                    <a:pt x="286" y="1039"/>
                  </a:cubicBezTo>
                  <a:cubicBezTo>
                    <a:pt x="446" y="1039"/>
                    <a:pt x="699" y="1142"/>
                    <a:pt x="853" y="1225"/>
                  </a:cubicBezTo>
                  <a:cubicBezTo>
                    <a:pt x="863" y="1230"/>
                    <a:pt x="874" y="1232"/>
                    <a:pt x="883" y="1232"/>
                  </a:cubicBezTo>
                  <a:cubicBezTo>
                    <a:pt x="940" y="1232"/>
                    <a:pt x="977" y="1154"/>
                    <a:pt x="921" y="1114"/>
                  </a:cubicBezTo>
                  <a:cubicBezTo>
                    <a:pt x="710" y="967"/>
                    <a:pt x="159" y="531"/>
                    <a:pt x="143" y="277"/>
                  </a:cubicBezTo>
                  <a:cubicBezTo>
                    <a:pt x="139" y="241"/>
                    <a:pt x="155" y="203"/>
                    <a:pt x="183" y="179"/>
                  </a:cubicBezTo>
                  <a:cubicBezTo>
                    <a:pt x="222" y="144"/>
                    <a:pt x="279" y="128"/>
                    <a:pt x="347" y="128"/>
                  </a:cubicBezTo>
                  <a:cubicBezTo>
                    <a:pt x="639" y="128"/>
                    <a:pt x="1149" y="414"/>
                    <a:pt x="1461" y="638"/>
                  </a:cubicBezTo>
                  <a:cubicBezTo>
                    <a:pt x="1473" y="646"/>
                    <a:pt x="1485" y="649"/>
                    <a:pt x="1497" y="649"/>
                  </a:cubicBezTo>
                  <a:cubicBezTo>
                    <a:pt x="1550" y="649"/>
                    <a:pt x="1590" y="574"/>
                    <a:pt x="1536" y="532"/>
                  </a:cubicBezTo>
                  <a:cubicBezTo>
                    <a:pt x="1447" y="468"/>
                    <a:pt x="781" y="1"/>
                    <a:pt x="347"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57"/>
            <p:cNvSpPr/>
            <p:nvPr/>
          </p:nvSpPr>
          <p:spPr>
            <a:xfrm>
              <a:off x="5712250" y="3537900"/>
              <a:ext cx="43925" cy="61450"/>
            </a:xfrm>
            <a:custGeom>
              <a:avLst/>
              <a:gdLst/>
              <a:ahLst/>
              <a:cxnLst/>
              <a:rect l="l" t="t" r="r" b="b"/>
              <a:pathLst>
                <a:path w="1757" h="2458" extrusionOk="0">
                  <a:moveTo>
                    <a:pt x="1683" y="0"/>
                  </a:moveTo>
                  <a:cubicBezTo>
                    <a:pt x="1654" y="0"/>
                    <a:pt x="1629" y="19"/>
                    <a:pt x="1621" y="48"/>
                  </a:cubicBezTo>
                  <a:cubicBezTo>
                    <a:pt x="1351" y="1079"/>
                    <a:pt x="1013" y="2192"/>
                    <a:pt x="899" y="2326"/>
                  </a:cubicBezTo>
                  <a:cubicBezTo>
                    <a:pt x="717" y="2306"/>
                    <a:pt x="113" y="2196"/>
                    <a:pt x="107" y="2195"/>
                  </a:cubicBezTo>
                  <a:cubicBezTo>
                    <a:pt x="101" y="2194"/>
                    <a:pt x="95" y="2193"/>
                    <a:pt x="90" y="2193"/>
                  </a:cubicBezTo>
                  <a:cubicBezTo>
                    <a:pt x="16" y="2193"/>
                    <a:pt x="0" y="2311"/>
                    <a:pt x="84" y="2323"/>
                  </a:cubicBezTo>
                  <a:cubicBezTo>
                    <a:pt x="111" y="2327"/>
                    <a:pt x="748" y="2444"/>
                    <a:pt x="907" y="2457"/>
                  </a:cubicBezTo>
                  <a:lnTo>
                    <a:pt x="917" y="2457"/>
                  </a:lnTo>
                  <a:cubicBezTo>
                    <a:pt x="982" y="2457"/>
                    <a:pt x="1151" y="2358"/>
                    <a:pt x="1747" y="82"/>
                  </a:cubicBezTo>
                  <a:cubicBezTo>
                    <a:pt x="1756" y="47"/>
                    <a:pt x="1735" y="12"/>
                    <a:pt x="1700" y="3"/>
                  </a:cubicBezTo>
                  <a:cubicBezTo>
                    <a:pt x="1694" y="1"/>
                    <a:pt x="1688" y="0"/>
                    <a:pt x="168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57"/>
            <p:cNvSpPr/>
            <p:nvPr/>
          </p:nvSpPr>
          <p:spPr>
            <a:xfrm>
              <a:off x="5713775" y="3584075"/>
              <a:ext cx="23550" cy="15275"/>
            </a:xfrm>
            <a:custGeom>
              <a:avLst/>
              <a:gdLst/>
              <a:ahLst/>
              <a:cxnLst/>
              <a:rect l="l" t="t" r="r" b="b"/>
              <a:pathLst>
                <a:path w="942" h="611" extrusionOk="0">
                  <a:moveTo>
                    <a:pt x="94" y="0"/>
                  </a:moveTo>
                  <a:cubicBezTo>
                    <a:pt x="37" y="0"/>
                    <a:pt x="0" y="83"/>
                    <a:pt x="60" y="121"/>
                  </a:cubicBezTo>
                  <a:lnTo>
                    <a:pt x="817" y="599"/>
                  </a:lnTo>
                  <a:cubicBezTo>
                    <a:pt x="828" y="606"/>
                    <a:pt x="840" y="610"/>
                    <a:pt x="852" y="610"/>
                  </a:cubicBezTo>
                  <a:cubicBezTo>
                    <a:pt x="917" y="610"/>
                    <a:pt x="941" y="525"/>
                    <a:pt x="886" y="490"/>
                  </a:cubicBezTo>
                  <a:lnTo>
                    <a:pt x="130" y="11"/>
                  </a:lnTo>
                  <a:cubicBezTo>
                    <a:pt x="118" y="4"/>
                    <a:pt x="106" y="0"/>
                    <a:pt x="9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57"/>
            <p:cNvSpPr/>
            <p:nvPr/>
          </p:nvSpPr>
          <p:spPr>
            <a:xfrm>
              <a:off x="5797250" y="3543100"/>
              <a:ext cx="26425" cy="76825"/>
            </a:xfrm>
            <a:custGeom>
              <a:avLst/>
              <a:gdLst/>
              <a:ahLst/>
              <a:cxnLst/>
              <a:rect l="l" t="t" r="r" b="b"/>
              <a:pathLst>
                <a:path w="1057" h="3073" extrusionOk="0">
                  <a:moveTo>
                    <a:pt x="373" y="0"/>
                  </a:moveTo>
                  <a:cubicBezTo>
                    <a:pt x="335" y="0"/>
                    <a:pt x="297" y="31"/>
                    <a:pt x="309" y="81"/>
                  </a:cubicBezTo>
                  <a:cubicBezTo>
                    <a:pt x="590" y="1228"/>
                    <a:pt x="863" y="2514"/>
                    <a:pt x="836" y="2728"/>
                  </a:cubicBezTo>
                  <a:cubicBezTo>
                    <a:pt x="635" y="2762"/>
                    <a:pt x="95" y="2939"/>
                    <a:pt x="70" y="2947"/>
                  </a:cubicBezTo>
                  <a:cubicBezTo>
                    <a:pt x="0" y="2970"/>
                    <a:pt x="16" y="3073"/>
                    <a:pt x="90" y="3073"/>
                  </a:cubicBezTo>
                  <a:cubicBezTo>
                    <a:pt x="98" y="3073"/>
                    <a:pt x="105" y="3071"/>
                    <a:pt x="110" y="3069"/>
                  </a:cubicBezTo>
                  <a:cubicBezTo>
                    <a:pt x="283" y="3014"/>
                    <a:pt x="756" y="2867"/>
                    <a:pt x="883" y="2852"/>
                  </a:cubicBezTo>
                  <a:cubicBezTo>
                    <a:pt x="905" y="2849"/>
                    <a:pt x="927" y="2836"/>
                    <a:pt x="940" y="2816"/>
                  </a:cubicBezTo>
                  <a:cubicBezTo>
                    <a:pt x="1057" y="2649"/>
                    <a:pt x="625" y="825"/>
                    <a:pt x="435" y="50"/>
                  </a:cubicBezTo>
                  <a:cubicBezTo>
                    <a:pt x="426" y="15"/>
                    <a:pt x="400" y="0"/>
                    <a:pt x="37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57"/>
            <p:cNvSpPr/>
            <p:nvPr/>
          </p:nvSpPr>
          <p:spPr>
            <a:xfrm>
              <a:off x="5794975" y="3606125"/>
              <a:ext cx="26350" cy="8300"/>
            </a:xfrm>
            <a:custGeom>
              <a:avLst/>
              <a:gdLst/>
              <a:ahLst/>
              <a:cxnLst/>
              <a:rect l="l" t="t" r="r" b="b"/>
              <a:pathLst>
                <a:path w="1054" h="332" extrusionOk="0">
                  <a:moveTo>
                    <a:pt x="87" y="0"/>
                  </a:moveTo>
                  <a:cubicBezTo>
                    <a:pt x="11" y="0"/>
                    <a:pt x="0" y="118"/>
                    <a:pt x="82" y="129"/>
                  </a:cubicBezTo>
                  <a:cubicBezTo>
                    <a:pt x="356" y="164"/>
                    <a:pt x="828" y="247"/>
                    <a:pt x="928" y="319"/>
                  </a:cubicBezTo>
                  <a:cubicBezTo>
                    <a:pt x="939" y="327"/>
                    <a:pt x="952" y="331"/>
                    <a:pt x="966" y="331"/>
                  </a:cubicBezTo>
                  <a:cubicBezTo>
                    <a:pt x="1029" y="330"/>
                    <a:pt x="1054" y="251"/>
                    <a:pt x="1004" y="213"/>
                  </a:cubicBezTo>
                  <a:cubicBezTo>
                    <a:pt x="845" y="100"/>
                    <a:pt x="174" y="10"/>
                    <a:pt x="98" y="1"/>
                  </a:cubicBezTo>
                  <a:cubicBezTo>
                    <a:pt x="94" y="0"/>
                    <a:pt x="91" y="0"/>
                    <a:pt x="87"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57"/>
            <p:cNvSpPr/>
            <p:nvPr/>
          </p:nvSpPr>
          <p:spPr>
            <a:xfrm>
              <a:off x="5626775" y="3384500"/>
              <a:ext cx="323350" cy="199950"/>
            </a:xfrm>
            <a:custGeom>
              <a:avLst/>
              <a:gdLst/>
              <a:ahLst/>
              <a:cxnLst/>
              <a:rect l="l" t="t" r="r" b="b"/>
              <a:pathLst>
                <a:path w="12934" h="7998" extrusionOk="0">
                  <a:moveTo>
                    <a:pt x="4212" y="0"/>
                  </a:moveTo>
                  <a:cubicBezTo>
                    <a:pt x="4017" y="0"/>
                    <a:pt x="3807" y="19"/>
                    <a:pt x="3579" y="62"/>
                  </a:cubicBezTo>
                  <a:cubicBezTo>
                    <a:pt x="0" y="726"/>
                    <a:pt x="2329" y="5287"/>
                    <a:pt x="2329" y="5287"/>
                  </a:cubicBezTo>
                  <a:cubicBezTo>
                    <a:pt x="3419" y="7011"/>
                    <a:pt x="4890" y="7998"/>
                    <a:pt x="6477" y="7998"/>
                  </a:cubicBezTo>
                  <a:cubicBezTo>
                    <a:pt x="7561" y="7998"/>
                    <a:pt x="8700" y="7537"/>
                    <a:pt x="9809" y="6537"/>
                  </a:cubicBezTo>
                  <a:cubicBezTo>
                    <a:pt x="12934" y="3719"/>
                    <a:pt x="10956" y="435"/>
                    <a:pt x="10956" y="435"/>
                  </a:cubicBezTo>
                  <a:lnTo>
                    <a:pt x="10956" y="435"/>
                  </a:lnTo>
                  <a:cubicBezTo>
                    <a:pt x="9665" y="1414"/>
                    <a:pt x="8784" y="1754"/>
                    <a:pt x="8107" y="1754"/>
                  </a:cubicBezTo>
                  <a:cubicBezTo>
                    <a:pt x="6568" y="1754"/>
                    <a:pt x="6079" y="0"/>
                    <a:pt x="4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57"/>
            <p:cNvSpPr/>
            <p:nvPr/>
          </p:nvSpPr>
          <p:spPr>
            <a:xfrm>
              <a:off x="5670200" y="3435100"/>
              <a:ext cx="24950" cy="32175"/>
            </a:xfrm>
            <a:custGeom>
              <a:avLst/>
              <a:gdLst/>
              <a:ahLst/>
              <a:cxnLst/>
              <a:rect l="l" t="t" r="r" b="b"/>
              <a:pathLst>
                <a:path w="998" h="1287" extrusionOk="0">
                  <a:moveTo>
                    <a:pt x="669" y="1"/>
                  </a:moveTo>
                  <a:cubicBezTo>
                    <a:pt x="630" y="1"/>
                    <a:pt x="591" y="34"/>
                    <a:pt x="604" y="83"/>
                  </a:cubicBezTo>
                  <a:cubicBezTo>
                    <a:pt x="675" y="297"/>
                    <a:pt x="819" y="898"/>
                    <a:pt x="651" y="1132"/>
                  </a:cubicBezTo>
                  <a:cubicBezTo>
                    <a:pt x="633" y="1155"/>
                    <a:pt x="622" y="1156"/>
                    <a:pt x="619" y="1156"/>
                  </a:cubicBezTo>
                  <a:cubicBezTo>
                    <a:pt x="618" y="1156"/>
                    <a:pt x="618" y="1156"/>
                    <a:pt x="618" y="1156"/>
                  </a:cubicBezTo>
                  <a:cubicBezTo>
                    <a:pt x="501" y="1138"/>
                    <a:pt x="279" y="667"/>
                    <a:pt x="140" y="241"/>
                  </a:cubicBezTo>
                  <a:cubicBezTo>
                    <a:pt x="130" y="209"/>
                    <a:pt x="106" y="196"/>
                    <a:pt x="81" y="196"/>
                  </a:cubicBezTo>
                  <a:cubicBezTo>
                    <a:pt x="41" y="196"/>
                    <a:pt x="1" y="231"/>
                    <a:pt x="17" y="281"/>
                  </a:cubicBezTo>
                  <a:cubicBezTo>
                    <a:pt x="91" y="507"/>
                    <a:pt x="350" y="1246"/>
                    <a:pt x="597" y="1283"/>
                  </a:cubicBezTo>
                  <a:cubicBezTo>
                    <a:pt x="604" y="1285"/>
                    <a:pt x="612" y="1286"/>
                    <a:pt x="620" y="1286"/>
                  </a:cubicBezTo>
                  <a:cubicBezTo>
                    <a:pt x="656" y="1286"/>
                    <a:pt x="708" y="1273"/>
                    <a:pt x="755" y="1209"/>
                  </a:cubicBezTo>
                  <a:cubicBezTo>
                    <a:pt x="997" y="873"/>
                    <a:pt x="739" y="76"/>
                    <a:pt x="727" y="43"/>
                  </a:cubicBezTo>
                  <a:cubicBezTo>
                    <a:pt x="716" y="13"/>
                    <a:pt x="692" y="1"/>
                    <a:pt x="66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57"/>
            <p:cNvSpPr/>
            <p:nvPr/>
          </p:nvSpPr>
          <p:spPr>
            <a:xfrm>
              <a:off x="5707500" y="3423200"/>
              <a:ext cx="27350" cy="36575"/>
            </a:xfrm>
            <a:custGeom>
              <a:avLst/>
              <a:gdLst/>
              <a:ahLst/>
              <a:cxnLst/>
              <a:rect l="l" t="t" r="r" b="b"/>
              <a:pathLst>
                <a:path w="1094" h="1463" extrusionOk="0">
                  <a:moveTo>
                    <a:pt x="784" y="0"/>
                  </a:moveTo>
                  <a:cubicBezTo>
                    <a:pt x="746" y="0"/>
                    <a:pt x="708" y="30"/>
                    <a:pt x="719" y="79"/>
                  </a:cubicBezTo>
                  <a:cubicBezTo>
                    <a:pt x="821" y="536"/>
                    <a:pt x="906" y="1227"/>
                    <a:pt x="780" y="1333"/>
                  </a:cubicBezTo>
                  <a:cubicBezTo>
                    <a:pt x="780" y="1333"/>
                    <a:pt x="779" y="1333"/>
                    <a:pt x="778" y="1333"/>
                  </a:cubicBezTo>
                  <a:cubicBezTo>
                    <a:pt x="678" y="1333"/>
                    <a:pt x="380" y="814"/>
                    <a:pt x="141" y="230"/>
                  </a:cubicBezTo>
                  <a:cubicBezTo>
                    <a:pt x="130" y="201"/>
                    <a:pt x="107" y="189"/>
                    <a:pt x="84" y="189"/>
                  </a:cubicBezTo>
                  <a:cubicBezTo>
                    <a:pt x="42" y="189"/>
                    <a:pt x="1" y="228"/>
                    <a:pt x="21" y="280"/>
                  </a:cubicBezTo>
                  <a:cubicBezTo>
                    <a:pt x="97" y="464"/>
                    <a:pt x="489" y="1394"/>
                    <a:pt x="746" y="1459"/>
                  </a:cubicBezTo>
                  <a:cubicBezTo>
                    <a:pt x="756" y="1461"/>
                    <a:pt x="768" y="1463"/>
                    <a:pt x="780" y="1463"/>
                  </a:cubicBezTo>
                  <a:cubicBezTo>
                    <a:pt x="811" y="1463"/>
                    <a:pt x="842" y="1451"/>
                    <a:pt x="866" y="1431"/>
                  </a:cubicBezTo>
                  <a:cubicBezTo>
                    <a:pt x="1093" y="1238"/>
                    <a:pt x="889" y="247"/>
                    <a:pt x="845" y="51"/>
                  </a:cubicBezTo>
                  <a:cubicBezTo>
                    <a:pt x="837" y="16"/>
                    <a:pt x="811" y="0"/>
                    <a:pt x="784"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57"/>
            <p:cNvSpPr/>
            <p:nvPr/>
          </p:nvSpPr>
          <p:spPr>
            <a:xfrm>
              <a:off x="5665775" y="3466400"/>
              <a:ext cx="50075" cy="40400"/>
            </a:xfrm>
            <a:custGeom>
              <a:avLst/>
              <a:gdLst/>
              <a:ahLst/>
              <a:cxnLst/>
              <a:rect l="l" t="t" r="r" b="b"/>
              <a:pathLst>
                <a:path w="2003" h="1616" extrusionOk="0">
                  <a:moveTo>
                    <a:pt x="1268" y="1"/>
                  </a:moveTo>
                  <a:cubicBezTo>
                    <a:pt x="1268" y="1"/>
                    <a:pt x="0" y="1360"/>
                    <a:pt x="110" y="1424"/>
                  </a:cubicBezTo>
                  <a:cubicBezTo>
                    <a:pt x="197" y="1475"/>
                    <a:pt x="1178" y="1615"/>
                    <a:pt x="1650" y="1615"/>
                  </a:cubicBezTo>
                  <a:cubicBezTo>
                    <a:pt x="1781" y="1615"/>
                    <a:pt x="1873" y="1604"/>
                    <a:pt x="1896" y="1578"/>
                  </a:cubicBezTo>
                  <a:cubicBezTo>
                    <a:pt x="2003" y="1456"/>
                    <a:pt x="1547" y="90"/>
                    <a:pt x="12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57"/>
            <p:cNvSpPr/>
            <p:nvPr/>
          </p:nvSpPr>
          <p:spPr>
            <a:xfrm>
              <a:off x="5785825" y="3370475"/>
              <a:ext cx="86200" cy="133700"/>
            </a:xfrm>
            <a:custGeom>
              <a:avLst/>
              <a:gdLst/>
              <a:ahLst/>
              <a:cxnLst/>
              <a:rect l="l" t="t" r="r" b="b"/>
              <a:pathLst>
                <a:path w="3448" h="5348" extrusionOk="0">
                  <a:moveTo>
                    <a:pt x="911" y="1"/>
                  </a:moveTo>
                  <a:cubicBezTo>
                    <a:pt x="623" y="1"/>
                    <a:pt x="0" y="2677"/>
                    <a:pt x="0" y="2677"/>
                  </a:cubicBezTo>
                  <a:lnTo>
                    <a:pt x="483" y="5311"/>
                  </a:lnTo>
                  <a:cubicBezTo>
                    <a:pt x="483" y="5311"/>
                    <a:pt x="635" y="5348"/>
                    <a:pt x="867" y="5348"/>
                  </a:cubicBezTo>
                  <a:cubicBezTo>
                    <a:pt x="1505" y="5348"/>
                    <a:pt x="2750" y="5068"/>
                    <a:pt x="3136" y="2971"/>
                  </a:cubicBezTo>
                  <a:cubicBezTo>
                    <a:pt x="3448" y="1280"/>
                    <a:pt x="2994" y="689"/>
                    <a:pt x="2724" y="689"/>
                  </a:cubicBezTo>
                  <a:cubicBezTo>
                    <a:pt x="2636" y="689"/>
                    <a:pt x="2568" y="751"/>
                    <a:pt x="2551" y="857"/>
                  </a:cubicBezTo>
                  <a:cubicBezTo>
                    <a:pt x="2481" y="1292"/>
                    <a:pt x="2314" y="1911"/>
                    <a:pt x="2314" y="1911"/>
                  </a:cubicBezTo>
                  <a:cubicBezTo>
                    <a:pt x="2314" y="1911"/>
                    <a:pt x="2504" y="871"/>
                    <a:pt x="1999" y="410"/>
                  </a:cubicBezTo>
                  <a:cubicBezTo>
                    <a:pt x="1927" y="345"/>
                    <a:pt x="1864" y="317"/>
                    <a:pt x="1808" y="317"/>
                  </a:cubicBezTo>
                  <a:cubicBezTo>
                    <a:pt x="1551" y="317"/>
                    <a:pt x="1444" y="900"/>
                    <a:pt x="1406" y="1190"/>
                  </a:cubicBezTo>
                  <a:lnTo>
                    <a:pt x="1406" y="1190"/>
                  </a:lnTo>
                  <a:cubicBezTo>
                    <a:pt x="1433" y="845"/>
                    <a:pt x="1437" y="59"/>
                    <a:pt x="916" y="1"/>
                  </a:cubicBezTo>
                  <a:cubicBezTo>
                    <a:pt x="914" y="1"/>
                    <a:pt x="913" y="1"/>
                    <a:pt x="9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57"/>
            <p:cNvSpPr/>
            <p:nvPr/>
          </p:nvSpPr>
          <p:spPr>
            <a:xfrm>
              <a:off x="5783900" y="3368875"/>
              <a:ext cx="89500" cy="136950"/>
            </a:xfrm>
            <a:custGeom>
              <a:avLst/>
              <a:gdLst/>
              <a:ahLst/>
              <a:cxnLst/>
              <a:rect l="l" t="t" r="r" b="b"/>
              <a:pathLst>
                <a:path w="3580" h="5478" extrusionOk="0">
                  <a:moveTo>
                    <a:pt x="994" y="1"/>
                  </a:moveTo>
                  <a:cubicBezTo>
                    <a:pt x="836" y="1"/>
                    <a:pt x="538" y="471"/>
                    <a:pt x="14" y="2727"/>
                  </a:cubicBezTo>
                  <a:cubicBezTo>
                    <a:pt x="0" y="2777"/>
                    <a:pt x="40" y="2809"/>
                    <a:pt x="79" y="2809"/>
                  </a:cubicBezTo>
                  <a:cubicBezTo>
                    <a:pt x="106" y="2809"/>
                    <a:pt x="133" y="2793"/>
                    <a:pt x="140" y="2756"/>
                  </a:cubicBezTo>
                  <a:cubicBezTo>
                    <a:pt x="425" y="1535"/>
                    <a:pt x="830" y="184"/>
                    <a:pt x="985" y="129"/>
                  </a:cubicBezTo>
                  <a:cubicBezTo>
                    <a:pt x="1093" y="139"/>
                    <a:pt x="1191" y="195"/>
                    <a:pt x="1254" y="283"/>
                  </a:cubicBezTo>
                  <a:cubicBezTo>
                    <a:pt x="1442" y="526"/>
                    <a:pt x="1437" y="989"/>
                    <a:pt x="1419" y="1237"/>
                  </a:cubicBezTo>
                  <a:cubicBezTo>
                    <a:pt x="1409" y="1323"/>
                    <a:pt x="1403" y="1386"/>
                    <a:pt x="1402" y="1409"/>
                  </a:cubicBezTo>
                  <a:cubicBezTo>
                    <a:pt x="1397" y="1454"/>
                    <a:pt x="1432" y="1479"/>
                    <a:pt x="1467" y="1479"/>
                  </a:cubicBezTo>
                  <a:cubicBezTo>
                    <a:pt x="1496" y="1479"/>
                    <a:pt x="1525" y="1462"/>
                    <a:pt x="1530" y="1423"/>
                  </a:cubicBezTo>
                  <a:cubicBezTo>
                    <a:pt x="1532" y="1414"/>
                    <a:pt x="1542" y="1343"/>
                    <a:pt x="1549" y="1239"/>
                  </a:cubicBezTo>
                  <a:cubicBezTo>
                    <a:pt x="1593" y="914"/>
                    <a:pt x="1693" y="514"/>
                    <a:pt x="1846" y="453"/>
                  </a:cubicBezTo>
                  <a:cubicBezTo>
                    <a:pt x="1853" y="450"/>
                    <a:pt x="1865" y="445"/>
                    <a:pt x="1884" y="445"/>
                  </a:cubicBezTo>
                  <a:cubicBezTo>
                    <a:pt x="1915" y="445"/>
                    <a:pt x="1964" y="459"/>
                    <a:pt x="2032" y="522"/>
                  </a:cubicBezTo>
                  <a:cubicBezTo>
                    <a:pt x="2505" y="953"/>
                    <a:pt x="2328" y="1954"/>
                    <a:pt x="2327" y="1965"/>
                  </a:cubicBezTo>
                  <a:cubicBezTo>
                    <a:pt x="2320" y="1998"/>
                    <a:pt x="2343" y="2031"/>
                    <a:pt x="2377" y="2038"/>
                  </a:cubicBezTo>
                  <a:cubicBezTo>
                    <a:pt x="2382" y="2039"/>
                    <a:pt x="2387" y="2040"/>
                    <a:pt x="2392" y="2040"/>
                  </a:cubicBezTo>
                  <a:cubicBezTo>
                    <a:pt x="2421" y="2040"/>
                    <a:pt x="2446" y="2021"/>
                    <a:pt x="2454" y="1993"/>
                  </a:cubicBezTo>
                  <a:cubicBezTo>
                    <a:pt x="2455" y="1986"/>
                    <a:pt x="2623" y="1364"/>
                    <a:pt x="2692" y="931"/>
                  </a:cubicBezTo>
                  <a:cubicBezTo>
                    <a:pt x="2701" y="875"/>
                    <a:pt x="2727" y="838"/>
                    <a:pt x="2766" y="823"/>
                  </a:cubicBezTo>
                  <a:cubicBezTo>
                    <a:pt x="2777" y="819"/>
                    <a:pt x="2789" y="817"/>
                    <a:pt x="2801" y="817"/>
                  </a:cubicBezTo>
                  <a:cubicBezTo>
                    <a:pt x="2842" y="817"/>
                    <a:pt x="2888" y="838"/>
                    <a:pt x="2935" y="876"/>
                  </a:cubicBezTo>
                  <a:cubicBezTo>
                    <a:pt x="3191" y="1090"/>
                    <a:pt x="3380" y="1767"/>
                    <a:pt x="3149" y="3023"/>
                  </a:cubicBezTo>
                  <a:cubicBezTo>
                    <a:pt x="2971" y="3990"/>
                    <a:pt x="2592" y="4668"/>
                    <a:pt x="2021" y="5037"/>
                  </a:cubicBezTo>
                  <a:cubicBezTo>
                    <a:pt x="1630" y="5290"/>
                    <a:pt x="1223" y="5346"/>
                    <a:pt x="941" y="5346"/>
                  </a:cubicBezTo>
                  <a:cubicBezTo>
                    <a:pt x="722" y="5346"/>
                    <a:pt x="579" y="5313"/>
                    <a:pt x="576" y="5312"/>
                  </a:cubicBezTo>
                  <a:cubicBezTo>
                    <a:pt x="570" y="5311"/>
                    <a:pt x="564" y="5310"/>
                    <a:pt x="558" y="5310"/>
                  </a:cubicBezTo>
                  <a:cubicBezTo>
                    <a:pt x="488" y="5310"/>
                    <a:pt x="467" y="5419"/>
                    <a:pt x="544" y="5438"/>
                  </a:cubicBezTo>
                  <a:cubicBezTo>
                    <a:pt x="670" y="5464"/>
                    <a:pt x="799" y="5478"/>
                    <a:pt x="929" y="5478"/>
                  </a:cubicBezTo>
                  <a:cubicBezTo>
                    <a:pt x="935" y="5478"/>
                    <a:pt x="941" y="5478"/>
                    <a:pt x="948" y="5478"/>
                  </a:cubicBezTo>
                  <a:cubicBezTo>
                    <a:pt x="1246" y="5478"/>
                    <a:pt x="1672" y="5416"/>
                    <a:pt x="2089" y="5148"/>
                  </a:cubicBezTo>
                  <a:cubicBezTo>
                    <a:pt x="2691" y="4757"/>
                    <a:pt x="3092" y="4050"/>
                    <a:pt x="3276" y="3046"/>
                  </a:cubicBezTo>
                  <a:cubicBezTo>
                    <a:pt x="3580" y="1396"/>
                    <a:pt x="3156" y="892"/>
                    <a:pt x="3018" y="778"/>
                  </a:cubicBezTo>
                  <a:cubicBezTo>
                    <a:pt x="2948" y="719"/>
                    <a:pt x="2872" y="688"/>
                    <a:pt x="2801" y="688"/>
                  </a:cubicBezTo>
                  <a:cubicBezTo>
                    <a:pt x="2773" y="688"/>
                    <a:pt x="2746" y="693"/>
                    <a:pt x="2720" y="703"/>
                  </a:cubicBezTo>
                  <a:cubicBezTo>
                    <a:pt x="2637" y="733"/>
                    <a:pt x="2581" y="808"/>
                    <a:pt x="2564" y="910"/>
                  </a:cubicBezTo>
                  <a:cubicBezTo>
                    <a:pt x="2544" y="1037"/>
                    <a:pt x="2514" y="1181"/>
                    <a:pt x="2484" y="1322"/>
                  </a:cubicBezTo>
                  <a:cubicBezTo>
                    <a:pt x="2459" y="1009"/>
                    <a:pt x="2370" y="655"/>
                    <a:pt x="2119" y="426"/>
                  </a:cubicBezTo>
                  <a:cubicBezTo>
                    <a:pt x="2037" y="353"/>
                    <a:pt x="1959" y="316"/>
                    <a:pt x="1883" y="316"/>
                  </a:cubicBezTo>
                  <a:cubicBezTo>
                    <a:pt x="1854" y="316"/>
                    <a:pt x="1826" y="322"/>
                    <a:pt x="1798" y="332"/>
                  </a:cubicBezTo>
                  <a:cubicBezTo>
                    <a:pt x="1680" y="379"/>
                    <a:pt x="1596" y="528"/>
                    <a:pt x="1537" y="699"/>
                  </a:cubicBezTo>
                  <a:cubicBezTo>
                    <a:pt x="1512" y="517"/>
                    <a:pt x="1458" y="336"/>
                    <a:pt x="1357" y="204"/>
                  </a:cubicBezTo>
                  <a:cubicBezTo>
                    <a:pt x="1272" y="88"/>
                    <a:pt x="1141" y="14"/>
                    <a:pt x="1000" y="1"/>
                  </a:cubicBezTo>
                  <a:cubicBezTo>
                    <a:pt x="998" y="1"/>
                    <a:pt x="996" y="1"/>
                    <a:pt x="99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57"/>
            <p:cNvSpPr/>
            <p:nvPr/>
          </p:nvSpPr>
          <p:spPr>
            <a:xfrm>
              <a:off x="5660525" y="3338600"/>
              <a:ext cx="122650" cy="79125"/>
            </a:xfrm>
            <a:custGeom>
              <a:avLst/>
              <a:gdLst/>
              <a:ahLst/>
              <a:cxnLst/>
              <a:rect l="l" t="t" r="r" b="b"/>
              <a:pathLst>
                <a:path w="4906" h="3165" extrusionOk="0">
                  <a:moveTo>
                    <a:pt x="2402" y="1"/>
                  </a:moveTo>
                  <a:cubicBezTo>
                    <a:pt x="2251" y="1"/>
                    <a:pt x="2096" y="24"/>
                    <a:pt x="1935" y="76"/>
                  </a:cubicBezTo>
                  <a:cubicBezTo>
                    <a:pt x="1" y="697"/>
                    <a:pt x="307" y="3109"/>
                    <a:pt x="394" y="3162"/>
                  </a:cubicBezTo>
                  <a:cubicBezTo>
                    <a:pt x="396" y="3164"/>
                    <a:pt x="400" y="3165"/>
                    <a:pt x="404" y="3165"/>
                  </a:cubicBezTo>
                  <a:cubicBezTo>
                    <a:pt x="526" y="3165"/>
                    <a:pt x="1192" y="2402"/>
                    <a:pt x="1192" y="2402"/>
                  </a:cubicBezTo>
                  <a:cubicBezTo>
                    <a:pt x="1192" y="2402"/>
                    <a:pt x="1636" y="2977"/>
                    <a:pt x="1759" y="2977"/>
                  </a:cubicBezTo>
                  <a:cubicBezTo>
                    <a:pt x="1761" y="2977"/>
                    <a:pt x="1762" y="2977"/>
                    <a:pt x="1764" y="2976"/>
                  </a:cubicBezTo>
                  <a:cubicBezTo>
                    <a:pt x="1880" y="2963"/>
                    <a:pt x="2537" y="2237"/>
                    <a:pt x="2537" y="2237"/>
                  </a:cubicBezTo>
                  <a:cubicBezTo>
                    <a:pt x="2537" y="2237"/>
                    <a:pt x="2797" y="2936"/>
                    <a:pt x="3026" y="2936"/>
                  </a:cubicBezTo>
                  <a:cubicBezTo>
                    <a:pt x="3043" y="2936"/>
                    <a:pt x="3060" y="2932"/>
                    <a:pt x="3077" y="2924"/>
                  </a:cubicBezTo>
                  <a:cubicBezTo>
                    <a:pt x="3316" y="2807"/>
                    <a:pt x="3670" y="2124"/>
                    <a:pt x="3670" y="2124"/>
                  </a:cubicBezTo>
                  <a:cubicBezTo>
                    <a:pt x="3670" y="2124"/>
                    <a:pt x="4419" y="2495"/>
                    <a:pt x="4734" y="2495"/>
                  </a:cubicBezTo>
                  <a:cubicBezTo>
                    <a:pt x="4848" y="2495"/>
                    <a:pt x="4905" y="2446"/>
                    <a:pt x="4849" y="2313"/>
                  </a:cubicBezTo>
                  <a:cubicBezTo>
                    <a:pt x="4849" y="2313"/>
                    <a:pt x="3895" y="1"/>
                    <a:pt x="2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57"/>
            <p:cNvSpPr/>
            <p:nvPr/>
          </p:nvSpPr>
          <p:spPr>
            <a:xfrm>
              <a:off x="5676925" y="3349175"/>
              <a:ext cx="82550" cy="27625"/>
            </a:xfrm>
            <a:custGeom>
              <a:avLst/>
              <a:gdLst/>
              <a:ahLst/>
              <a:cxnLst/>
              <a:rect l="l" t="t" r="r" b="b"/>
              <a:pathLst>
                <a:path w="3302" h="1105" extrusionOk="0">
                  <a:moveTo>
                    <a:pt x="2730" y="0"/>
                  </a:moveTo>
                  <a:cubicBezTo>
                    <a:pt x="2729" y="0"/>
                    <a:pt x="2727" y="0"/>
                    <a:pt x="2725" y="0"/>
                  </a:cubicBezTo>
                  <a:cubicBezTo>
                    <a:pt x="2687" y="3"/>
                    <a:pt x="2652" y="23"/>
                    <a:pt x="2630" y="55"/>
                  </a:cubicBezTo>
                  <a:cubicBezTo>
                    <a:pt x="2581" y="128"/>
                    <a:pt x="2546" y="239"/>
                    <a:pt x="2513" y="348"/>
                  </a:cubicBezTo>
                  <a:cubicBezTo>
                    <a:pt x="2491" y="417"/>
                    <a:pt x="2461" y="517"/>
                    <a:pt x="2437" y="556"/>
                  </a:cubicBezTo>
                  <a:cubicBezTo>
                    <a:pt x="2394" y="516"/>
                    <a:pt x="2354" y="475"/>
                    <a:pt x="2315" y="429"/>
                  </a:cubicBezTo>
                  <a:cubicBezTo>
                    <a:pt x="2185" y="285"/>
                    <a:pt x="2037" y="120"/>
                    <a:pt x="1890" y="116"/>
                  </a:cubicBezTo>
                  <a:cubicBezTo>
                    <a:pt x="1887" y="116"/>
                    <a:pt x="1884" y="116"/>
                    <a:pt x="1881" y="116"/>
                  </a:cubicBezTo>
                  <a:cubicBezTo>
                    <a:pt x="1831" y="116"/>
                    <a:pt x="1784" y="137"/>
                    <a:pt x="1749" y="174"/>
                  </a:cubicBezTo>
                  <a:cubicBezTo>
                    <a:pt x="1643" y="281"/>
                    <a:pt x="1581" y="432"/>
                    <a:pt x="1528" y="564"/>
                  </a:cubicBezTo>
                  <a:cubicBezTo>
                    <a:pt x="1486" y="670"/>
                    <a:pt x="1438" y="789"/>
                    <a:pt x="1394" y="801"/>
                  </a:cubicBezTo>
                  <a:cubicBezTo>
                    <a:pt x="1356" y="790"/>
                    <a:pt x="1276" y="648"/>
                    <a:pt x="1228" y="564"/>
                  </a:cubicBezTo>
                  <a:cubicBezTo>
                    <a:pt x="1139" y="405"/>
                    <a:pt x="1061" y="269"/>
                    <a:pt x="958" y="250"/>
                  </a:cubicBezTo>
                  <a:cubicBezTo>
                    <a:pt x="951" y="249"/>
                    <a:pt x="944" y="248"/>
                    <a:pt x="937" y="248"/>
                  </a:cubicBezTo>
                  <a:cubicBezTo>
                    <a:pt x="905" y="248"/>
                    <a:pt x="874" y="260"/>
                    <a:pt x="850" y="282"/>
                  </a:cubicBezTo>
                  <a:cubicBezTo>
                    <a:pt x="775" y="345"/>
                    <a:pt x="720" y="477"/>
                    <a:pt x="664" y="618"/>
                  </a:cubicBezTo>
                  <a:cubicBezTo>
                    <a:pt x="599" y="777"/>
                    <a:pt x="519" y="973"/>
                    <a:pt x="429" y="973"/>
                  </a:cubicBezTo>
                  <a:cubicBezTo>
                    <a:pt x="423" y="973"/>
                    <a:pt x="417" y="972"/>
                    <a:pt x="411" y="971"/>
                  </a:cubicBezTo>
                  <a:cubicBezTo>
                    <a:pt x="205" y="912"/>
                    <a:pt x="137" y="608"/>
                    <a:pt x="137" y="604"/>
                  </a:cubicBezTo>
                  <a:cubicBezTo>
                    <a:pt x="129" y="569"/>
                    <a:pt x="102" y="553"/>
                    <a:pt x="75" y="553"/>
                  </a:cubicBezTo>
                  <a:cubicBezTo>
                    <a:pt x="38" y="553"/>
                    <a:pt x="0" y="582"/>
                    <a:pt x="10" y="631"/>
                  </a:cubicBezTo>
                  <a:cubicBezTo>
                    <a:pt x="14" y="647"/>
                    <a:pt x="95" y="1015"/>
                    <a:pt x="377" y="1095"/>
                  </a:cubicBezTo>
                  <a:cubicBezTo>
                    <a:pt x="395" y="1102"/>
                    <a:pt x="415" y="1104"/>
                    <a:pt x="435" y="1104"/>
                  </a:cubicBezTo>
                  <a:cubicBezTo>
                    <a:pt x="605" y="1104"/>
                    <a:pt x="700" y="873"/>
                    <a:pt x="783" y="665"/>
                  </a:cubicBezTo>
                  <a:cubicBezTo>
                    <a:pt x="832" y="546"/>
                    <a:pt x="882" y="423"/>
                    <a:pt x="935" y="377"/>
                  </a:cubicBezTo>
                  <a:cubicBezTo>
                    <a:pt x="977" y="382"/>
                    <a:pt x="1066" y="542"/>
                    <a:pt x="1116" y="627"/>
                  </a:cubicBezTo>
                  <a:cubicBezTo>
                    <a:pt x="1206" y="788"/>
                    <a:pt x="1287" y="929"/>
                    <a:pt x="1390" y="929"/>
                  </a:cubicBezTo>
                  <a:cubicBezTo>
                    <a:pt x="1400" y="929"/>
                    <a:pt x="1409" y="928"/>
                    <a:pt x="1419" y="925"/>
                  </a:cubicBezTo>
                  <a:cubicBezTo>
                    <a:pt x="1533" y="898"/>
                    <a:pt x="1586" y="766"/>
                    <a:pt x="1648" y="612"/>
                  </a:cubicBezTo>
                  <a:cubicBezTo>
                    <a:pt x="1697" y="491"/>
                    <a:pt x="1752" y="353"/>
                    <a:pt x="1840" y="265"/>
                  </a:cubicBezTo>
                  <a:cubicBezTo>
                    <a:pt x="1852" y="253"/>
                    <a:pt x="1868" y="245"/>
                    <a:pt x="1887" y="245"/>
                  </a:cubicBezTo>
                  <a:cubicBezTo>
                    <a:pt x="1978" y="249"/>
                    <a:pt x="2122" y="409"/>
                    <a:pt x="2219" y="516"/>
                  </a:cubicBezTo>
                  <a:cubicBezTo>
                    <a:pt x="2315" y="623"/>
                    <a:pt x="2380" y="696"/>
                    <a:pt x="2443" y="696"/>
                  </a:cubicBezTo>
                  <a:cubicBezTo>
                    <a:pt x="2456" y="696"/>
                    <a:pt x="2469" y="693"/>
                    <a:pt x="2482" y="686"/>
                  </a:cubicBezTo>
                  <a:cubicBezTo>
                    <a:pt x="2552" y="652"/>
                    <a:pt x="2586" y="550"/>
                    <a:pt x="2637" y="385"/>
                  </a:cubicBezTo>
                  <a:cubicBezTo>
                    <a:pt x="2665" y="292"/>
                    <a:pt x="2699" y="183"/>
                    <a:pt x="2732" y="130"/>
                  </a:cubicBezTo>
                  <a:cubicBezTo>
                    <a:pt x="2733" y="130"/>
                    <a:pt x="2734" y="130"/>
                    <a:pt x="2736" y="130"/>
                  </a:cubicBezTo>
                  <a:cubicBezTo>
                    <a:pt x="2792" y="130"/>
                    <a:pt x="2995" y="301"/>
                    <a:pt x="3161" y="497"/>
                  </a:cubicBezTo>
                  <a:cubicBezTo>
                    <a:pt x="3176" y="514"/>
                    <a:pt x="3193" y="521"/>
                    <a:pt x="3209" y="521"/>
                  </a:cubicBezTo>
                  <a:cubicBezTo>
                    <a:pt x="3258" y="521"/>
                    <a:pt x="3302" y="462"/>
                    <a:pt x="3260" y="413"/>
                  </a:cubicBezTo>
                  <a:cubicBezTo>
                    <a:pt x="3178" y="315"/>
                    <a:pt x="2893" y="0"/>
                    <a:pt x="273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57"/>
            <p:cNvSpPr/>
            <p:nvPr/>
          </p:nvSpPr>
          <p:spPr>
            <a:xfrm>
              <a:off x="5669025" y="3368900"/>
              <a:ext cx="98450" cy="18450"/>
            </a:xfrm>
            <a:custGeom>
              <a:avLst/>
              <a:gdLst/>
              <a:ahLst/>
              <a:cxnLst/>
              <a:rect l="l" t="t" r="r" b="b"/>
              <a:pathLst>
                <a:path w="3938" h="738" extrusionOk="0">
                  <a:moveTo>
                    <a:pt x="3845" y="0"/>
                  </a:moveTo>
                  <a:cubicBezTo>
                    <a:pt x="3837" y="0"/>
                    <a:pt x="3828" y="2"/>
                    <a:pt x="3819" y="5"/>
                  </a:cubicBezTo>
                  <a:cubicBezTo>
                    <a:pt x="3800" y="12"/>
                    <a:pt x="2206" y="606"/>
                    <a:pt x="864" y="606"/>
                  </a:cubicBezTo>
                  <a:cubicBezTo>
                    <a:pt x="598" y="606"/>
                    <a:pt x="341" y="583"/>
                    <a:pt x="108" y="527"/>
                  </a:cubicBezTo>
                  <a:cubicBezTo>
                    <a:pt x="102" y="525"/>
                    <a:pt x="97" y="524"/>
                    <a:pt x="91" y="524"/>
                  </a:cubicBezTo>
                  <a:cubicBezTo>
                    <a:pt x="22" y="524"/>
                    <a:pt x="1" y="634"/>
                    <a:pt x="79" y="652"/>
                  </a:cubicBezTo>
                  <a:cubicBezTo>
                    <a:pt x="325" y="712"/>
                    <a:pt x="596" y="738"/>
                    <a:pt x="876" y="738"/>
                  </a:cubicBezTo>
                  <a:cubicBezTo>
                    <a:pt x="2227" y="738"/>
                    <a:pt x="3787" y="156"/>
                    <a:pt x="3866" y="127"/>
                  </a:cubicBezTo>
                  <a:cubicBezTo>
                    <a:pt x="3938" y="99"/>
                    <a:pt x="3909" y="0"/>
                    <a:pt x="3845"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57"/>
            <p:cNvSpPr/>
            <p:nvPr/>
          </p:nvSpPr>
          <p:spPr>
            <a:xfrm>
              <a:off x="5785475" y="3555700"/>
              <a:ext cx="16575" cy="6875"/>
            </a:xfrm>
            <a:custGeom>
              <a:avLst/>
              <a:gdLst/>
              <a:ahLst/>
              <a:cxnLst/>
              <a:rect l="l" t="t" r="r" b="b"/>
              <a:pathLst>
                <a:path w="663" h="275" extrusionOk="0">
                  <a:moveTo>
                    <a:pt x="93" y="0"/>
                  </a:moveTo>
                  <a:cubicBezTo>
                    <a:pt x="44" y="0"/>
                    <a:pt x="0" y="63"/>
                    <a:pt x="46" y="110"/>
                  </a:cubicBezTo>
                  <a:cubicBezTo>
                    <a:pt x="165" y="236"/>
                    <a:pt x="295" y="275"/>
                    <a:pt x="402" y="275"/>
                  </a:cubicBezTo>
                  <a:cubicBezTo>
                    <a:pt x="404" y="275"/>
                    <a:pt x="407" y="275"/>
                    <a:pt x="409" y="275"/>
                  </a:cubicBezTo>
                  <a:cubicBezTo>
                    <a:pt x="479" y="275"/>
                    <a:pt x="547" y="256"/>
                    <a:pt x="606" y="223"/>
                  </a:cubicBezTo>
                  <a:cubicBezTo>
                    <a:pt x="662" y="183"/>
                    <a:pt x="627" y="104"/>
                    <a:pt x="570" y="104"/>
                  </a:cubicBezTo>
                  <a:cubicBezTo>
                    <a:pt x="561" y="104"/>
                    <a:pt x="550" y="106"/>
                    <a:pt x="540" y="112"/>
                  </a:cubicBezTo>
                  <a:cubicBezTo>
                    <a:pt x="535" y="114"/>
                    <a:pt x="480" y="147"/>
                    <a:pt x="400" y="147"/>
                  </a:cubicBezTo>
                  <a:cubicBezTo>
                    <a:pt x="327" y="147"/>
                    <a:pt x="234" y="120"/>
                    <a:pt x="139" y="21"/>
                  </a:cubicBezTo>
                  <a:cubicBezTo>
                    <a:pt x="125" y="6"/>
                    <a:pt x="109" y="0"/>
                    <a:pt x="93"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57"/>
            <p:cNvSpPr/>
            <p:nvPr/>
          </p:nvSpPr>
          <p:spPr>
            <a:xfrm>
              <a:off x="5741950" y="3546500"/>
              <a:ext cx="16650" cy="6850"/>
            </a:xfrm>
            <a:custGeom>
              <a:avLst/>
              <a:gdLst/>
              <a:ahLst/>
              <a:cxnLst/>
              <a:rect l="l" t="t" r="r" b="b"/>
              <a:pathLst>
                <a:path w="666" h="274" extrusionOk="0">
                  <a:moveTo>
                    <a:pt x="92" y="1"/>
                  </a:moveTo>
                  <a:cubicBezTo>
                    <a:pt x="43" y="1"/>
                    <a:pt x="1" y="62"/>
                    <a:pt x="43" y="109"/>
                  </a:cubicBezTo>
                  <a:cubicBezTo>
                    <a:pt x="163" y="235"/>
                    <a:pt x="291" y="274"/>
                    <a:pt x="398" y="274"/>
                  </a:cubicBezTo>
                  <a:cubicBezTo>
                    <a:pt x="401" y="274"/>
                    <a:pt x="403" y="274"/>
                    <a:pt x="406" y="274"/>
                  </a:cubicBezTo>
                  <a:cubicBezTo>
                    <a:pt x="475" y="274"/>
                    <a:pt x="544" y="255"/>
                    <a:pt x="604" y="220"/>
                  </a:cubicBezTo>
                  <a:cubicBezTo>
                    <a:pt x="666" y="182"/>
                    <a:pt x="628" y="100"/>
                    <a:pt x="572" y="100"/>
                  </a:cubicBezTo>
                  <a:cubicBezTo>
                    <a:pt x="561" y="100"/>
                    <a:pt x="549" y="103"/>
                    <a:pt x="537" y="111"/>
                  </a:cubicBezTo>
                  <a:cubicBezTo>
                    <a:pt x="533" y="113"/>
                    <a:pt x="478" y="146"/>
                    <a:pt x="397" y="146"/>
                  </a:cubicBezTo>
                  <a:cubicBezTo>
                    <a:pt x="324" y="146"/>
                    <a:pt x="231" y="119"/>
                    <a:pt x="136" y="20"/>
                  </a:cubicBezTo>
                  <a:cubicBezTo>
                    <a:pt x="122" y="6"/>
                    <a:pt x="107" y="1"/>
                    <a:pt x="9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57"/>
            <p:cNvSpPr/>
            <p:nvPr/>
          </p:nvSpPr>
          <p:spPr>
            <a:xfrm>
              <a:off x="5729050" y="3552075"/>
              <a:ext cx="16100" cy="7700"/>
            </a:xfrm>
            <a:custGeom>
              <a:avLst/>
              <a:gdLst/>
              <a:ahLst/>
              <a:cxnLst/>
              <a:rect l="l" t="t" r="r" b="b"/>
              <a:pathLst>
                <a:path w="644" h="308" extrusionOk="0">
                  <a:moveTo>
                    <a:pt x="89" y="0"/>
                  </a:moveTo>
                  <a:cubicBezTo>
                    <a:pt x="43" y="0"/>
                    <a:pt x="1" y="53"/>
                    <a:pt x="35" y="103"/>
                  </a:cubicBezTo>
                  <a:cubicBezTo>
                    <a:pt x="158" y="261"/>
                    <a:pt x="302" y="307"/>
                    <a:pt x="420" y="307"/>
                  </a:cubicBezTo>
                  <a:cubicBezTo>
                    <a:pt x="423" y="307"/>
                    <a:pt x="425" y="307"/>
                    <a:pt x="428" y="307"/>
                  </a:cubicBezTo>
                  <a:cubicBezTo>
                    <a:pt x="480" y="307"/>
                    <a:pt x="533" y="296"/>
                    <a:pt x="582" y="274"/>
                  </a:cubicBezTo>
                  <a:cubicBezTo>
                    <a:pt x="644" y="240"/>
                    <a:pt x="612" y="152"/>
                    <a:pt x="553" y="152"/>
                  </a:cubicBezTo>
                  <a:cubicBezTo>
                    <a:pt x="545" y="152"/>
                    <a:pt x="536" y="154"/>
                    <a:pt x="527" y="158"/>
                  </a:cubicBezTo>
                  <a:cubicBezTo>
                    <a:pt x="523" y="159"/>
                    <a:pt x="479" y="179"/>
                    <a:pt x="417" y="179"/>
                  </a:cubicBezTo>
                  <a:cubicBezTo>
                    <a:pt x="340" y="179"/>
                    <a:pt x="235" y="150"/>
                    <a:pt x="138" y="24"/>
                  </a:cubicBezTo>
                  <a:cubicBezTo>
                    <a:pt x="123" y="7"/>
                    <a:pt x="106" y="0"/>
                    <a:pt x="89"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57"/>
            <p:cNvSpPr/>
            <p:nvPr/>
          </p:nvSpPr>
          <p:spPr>
            <a:xfrm>
              <a:off x="5764050" y="3550950"/>
              <a:ext cx="16750" cy="6925"/>
            </a:xfrm>
            <a:custGeom>
              <a:avLst/>
              <a:gdLst/>
              <a:ahLst/>
              <a:cxnLst/>
              <a:rect l="l" t="t" r="r" b="b"/>
              <a:pathLst>
                <a:path w="670" h="277" extrusionOk="0">
                  <a:moveTo>
                    <a:pt x="94" y="1"/>
                  </a:moveTo>
                  <a:cubicBezTo>
                    <a:pt x="44" y="1"/>
                    <a:pt x="1" y="65"/>
                    <a:pt x="46" y="112"/>
                  </a:cubicBezTo>
                  <a:cubicBezTo>
                    <a:pt x="167" y="236"/>
                    <a:pt x="295" y="276"/>
                    <a:pt x="402" y="276"/>
                  </a:cubicBezTo>
                  <a:cubicBezTo>
                    <a:pt x="404" y="276"/>
                    <a:pt x="407" y="276"/>
                    <a:pt x="409" y="276"/>
                  </a:cubicBezTo>
                  <a:cubicBezTo>
                    <a:pt x="479" y="276"/>
                    <a:pt x="548" y="258"/>
                    <a:pt x="608" y="223"/>
                  </a:cubicBezTo>
                  <a:cubicBezTo>
                    <a:pt x="669" y="185"/>
                    <a:pt x="633" y="102"/>
                    <a:pt x="577" y="102"/>
                  </a:cubicBezTo>
                  <a:cubicBezTo>
                    <a:pt x="565" y="102"/>
                    <a:pt x="553" y="106"/>
                    <a:pt x="541" y="113"/>
                  </a:cubicBezTo>
                  <a:cubicBezTo>
                    <a:pt x="537" y="115"/>
                    <a:pt x="481" y="148"/>
                    <a:pt x="401" y="148"/>
                  </a:cubicBezTo>
                  <a:cubicBezTo>
                    <a:pt x="328" y="148"/>
                    <a:pt x="235" y="122"/>
                    <a:pt x="140" y="22"/>
                  </a:cubicBezTo>
                  <a:cubicBezTo>
                    <a:pt x="126" y="7"/>
                    <a:pt x="109" y="1"/>
                    <a:pt x="9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57"/>
            <p:cNvSpPr/>
            <p:nvPr/>
          </p:nvSpPr>
          <p:spPr>
            <a:xfrm>
              <a:off x="5795675" y="3430725"/>
              <a:ext cx="45475" cy="57500"/>
            </a:xfrm>
            <a:custGeom>
              <a:avLst/>
              <a:gdLst/>
              <a:ahLst/>
              <a:cxnLst/>
              <a:rect l="l" t="t" r="r" b="b"/>
              <a:pathLst>
                <a:path w="1819" h="2300" extrusionOk="0">
                  <a:moveTo>
                    <a:pt x="638" y="0"/>
                  </a:moveTo>
                  <a:cubicBezTo>
                    <a:pt x="628" y="0"/>
                    <a:pt x="619" y="1"/>
                    <a:pt x="609" y="3"/>
                  </a:cubicBezTo>
                  <a:cubicBezTo>
                    <a:pt x="354" y="45"/>
                    <a:pt x="57" y="624"/>
                    <a:pt x="23" y="690"/>
                  </a:cubicBezTo>
                  <a:cubicBezTo>
                    <a:pt x="1" y="740"/>
                    <a:pt x="42" y="781"/>
                    <a:pt x="84" y="781"/>
                  </a:cubicBezTo>
                  <a:cubicBezTo>
                    <a:pt x="105" y="781"/>
                    <a:pt x="126" y="771"/>
                    <a:pt x="140" y="747"/>
                  </a:cubicBezTo>
                  <a:cubicBezTo>
                    <a:pt x="252" y="521"/>
                    <a:pt x="486" y="154"/>
                    <a:pt x="630" y="131"/>
                  </a:cubicBezTo>
                  <a:cubicBezTo>
                    <a:pt x="633" y="130"/>
                    <a:pt x="637" y="130"/>
                    <a:pt x="640" y="130"/>
                  </a:cubicBezTo>
                  <a:cubicBezTo>
                    <a:pt x="656" y="130"/>
                    <a:pt x="671" y="138"/>
                    <a:pt x="682" y="150"/>
                  </a:cubicBezTo>
                  <a:cubicBezTo>
                    <a:pt x="837" y="305"/>
                    <a:pt x="636" y="704"/>
                    <a:pt x="545" y="845"/>
                  </a:cubicBezTo>
                  <a:cubicBezTo>
                    <a:pt x="514" y="894"/>
                    <a:pt x="555" y="946"/>
                    <a:pt x="600" y="946"/>
                  </a:cubicBezTo>
                  <a:cubicBezTo>
                    <a:pt x="616" y="946"/>
                    <a:pt x="632" y="939"/>
                    <a:pt x="646" y="925"/>
                  </a:cubicBezTo>
                  <a:cubicBezTo>
                    <a:pt x="841" y="720"/>
                    <a:pt x="1213" y="396"/>
                    <a:pt x="1383" y="394"/>
                  </a:cubicBezTo>
                  <a:cubicBezTo>
                    <a:pt x="1386" y="394"/>
                    <a:pt x="1388" y="394"/>
                    <a:pt x="1391" y="394"/>
                  </a:cubicBezTo>
                  <a:cubicBezTo>
                    <a:pt x="1404" y="394"/>
                    <a:pt x="1417" y="399"/>
                    <a:pt x="1427" y="409"/>
                  </a:cubicBezTo>
                  <a:cubicBezTo>
                    <a:pt x="1523" y="505"/>
                    <a:pt x="1315" y="962"/>
                    <a:pt x="1063" y="1330"/>
                  </a:cubicBezTo>
                  <a:cubicBezTo>
                    <a:pt x="1031" y="1377"/>
                    <a:pt x="1070" y="1431"/>
                    <a:pt x="1117" y="1431"/>
                  </a:cubicBezTo>
                  <a:cubicBezTo>
                    <a:pt x="1130" y="1431"/>
                    <a:pt x="1144" y="1427"/>
                    <a:pt x="1157" y="1417"/>
                  </a:cubicBezTo>
                  <a:cubicBezTo>
                    <a:pt x="1329" y="1283"/>
                    <a:pt x="1551" y="1155"/>
                    <a:pt x="1637" y="1155"/>
                  </a:cubicBezTo>
                  <a:cubicBezTo>
                    <a:pt x="1646" y="1155"/>
                    <a:pt x="1653" y="1156"/>
                    <a:pt x="1658" y="1159"/>
                  </a:cubicBezTo>
                  <a:cubicBezTo>
                    <a:pt x="1664" y="1162"/>
                    <a:pt x="1666" y="1168"/>
                    <a:pt x="1668" y="1180"/>
                  </a:cubicBezTo>
                  <a:cubicBezTo>
                    <a:pt x="1680" y="1279"/>
                    <a:pt x="1415" y="1672"/>
                    <a:pt x="1019" y="1945"/>
                  </a:cubicBezTo>
                  <a:cubicBezTo>
                    <a:pt x="883" y="2040"/>
                    <a:pt x="654" y="2170"/>
                    <a:pt x="432" y="2170"/>
                  </a:cubicBezTo>
                  <a:cubicBezTo>
                    <a:pt x="356" y="2170"/>
                    <a:pt x="280" y="2155"/>
                    <a:pt x="209" y="2117"/>
                  </a:cubicBezTo>
                  <a:cubicBezTo>
                    <a:pt x="198" y="2111"/>
                    <a:pt x="186" y="2108"/>
                    <a:pt x="176" y="2108"/>
                  </a:cubicBezTo>
                  <a:cubicBezTo>
                    <a:pt x="116" y="2108"/>
                    <a:pt x="82" y="2198"/>
                    <a:pt x="148" y="2232"/>
                  </a:cubicBezTo>
                  <a:cubicBezTo>
                    <a:pt x="233" y="2277"/>
                    <a:pt x="327" y="2299"/>
                    <a:pt x="423" y="2299"/>
                  </a:cubicBezTo>
                  <a:cubicBezTo>
                    <a:pt x="426" y="2299"/>
                    <a:pt x="428" y="2299"/>
                    <a:pt x="431" y="2299"/>
                  </a:cubicBezTo>
                  <a:cubicBezTo>
                    <a:pt x="630" y="2299"/>
                    <a:pt x="856" y="2215"/>
                    <a:pt x="1094" y="2052"/>
                  </a:cubicBezTo>
                  <a:cubicBezTo>
                    <a:pt x="1478" y="1786"/>
                    <a:pt x="1819" y="1354"/>
                    <a:pt x="1796" y="1164"/>
                  </a:cubicBezTo>
                  <a:cubicBezTo>
                    <a:pt x="1785" y="1084"/>
                    <a:pt x="1736" y="1052"/>
                    <a:pt x="1708" y="1040"/>
                  </a:cubicBezTo>
                  <a:cubicBezTo>
                    <a:pt x="1688" y="1032"/>
                    <a:pt x="1666" y="1028"/>
                    <a:pt x="1643" y="1028"/>
                  </a:cubicBezTo>
                  <a:cubicBezTo>
                    <a:pt x="1554" y="1028"/>
                    <a:pt x="1439" y="1079"/>
                    <a:pt x="1333" y="1140"/>
                  </a:cubicBezTo>
                  <a:cubicBezTo>
                    <a:pt x="1491" y="866"/>
                    <a:pt x="1672" y="470"/>
                    <a:pt x="1518" y="317"/>
                  </a:cubicBezTo>
                  <a:cubicBezTo>
                    <a:pt x="1485" y="284"/>
                    <a:pt x="1441" y="264"/>
                    <a:pt x="1393" y="264"/>
                  </a:cubicBezTo>
                  <a:cubicBezTo>
                    <a:pt x="1389" y="264"/>
                    <a:pt x="1385" y="264"/>
                    <a:pt x="1380" y="265"/>
                  </a:cubicBezTo>
                  <a:cubicBezTo>
                    <a:pt x="1222" y="266"/>
                    <a:pt x="993" y="433"/>
                    <a:pt x="816" y="585"/>
                  </a:cubicBezTo>
                  <a:cubicBezTo>
                    <a:pt x="879" y="405"/>
                    <a:pt x="907" y="192"/>
                    <a:pt x="773" y="59"/>
                  </a:cubicBezTo>
                  <a:cubicBezTo>
                    <a:pt x="739" y="21"/>
                    <a:pt x="689" y="0"/>
                    <a:pt x="638"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57"/>
            <p:cNvSpPr/>
            <p:nvPr/>
          </p:nvSpPr>
          <p:spPr>
            <a:xfrm>
              <a:off x="5679900" y="3510950"/>
              <a:ext cx="37575" cy="43750"/>
            </a:xfrm>
            <a:custGeom>
              <a:avLst/>
              <a:gdLst/>
              <a:ahLst/>
              <a:cxnLst/>
              <a:rect l="l" t="t" r="r" b="b"/>
              <a:pathLst>
                <a:path w="1503" h="1750" extrusionOk="0">
                  <a:moveTo>
                    <a:pt x="87" y="0"/>
                  </a:moveTo>
                  <a:cubicBezTo>
                    <a:pt x="44" y="0"/>
                    <a:pt x="1" y="45"/>
                    <a:pt x="29" y="97"/>
                  </a:cubicBezTo>
                  <a:cubicBezTo>
                    <a:pt x="54" y="141"/>
                    <a:pt x="627" y="1184"/>
                    <a:pt x="1374" y="1736"/>
                  </a:cubicBezTo>
                  <a:cubicBezTo>
                    <a:pt x="1385" y="1744"/>
                    <a:pt x="1399" y="1748"/>
                    <a:pt x="1413" y="1748"/>
                  </a:cubicBezTo>
                  <a:lnTo>
                    <a:pt x="1413" y="1749"/>
                  </a:lnTo>
                  <a:cubicBezTo>
                    <a:pt x="1475" y="1749"/>
                    <a:pt x="1502" y="1669"/>
                    <a:pt x="1451" y="1632"/>
                  </a:cubicBezTo>
                  <a:cubicBezTo>
                    <a:pt x="727" y="1097"/>
                    <a:pt x="148" y="45"/>
                    <a:pt x="143" y="35"/>
                  </a:cubicBezTo>
                  <a:cubicBezTo>
                    <a:pt x="129" y="11"/>
                    <a:pt x="108" y="0"/>
                    <a:pt x="87"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8" name="Google Shape;3038;p57"/>
          <p:cNvGrpSpPr/>
          <p:nvPr/>
        </p:nvGrpSpPr>
        <p:grpSpPr>
          <a:xfrm>
            <a:off x="1496960" y="537112"/>
            <a:ext cx="534682" cy="318282"/>
            <a:chOff x="5797442" y="3387417"/>
            <a:chExt cx="458285" cy="272805"/>
          </a:xfrm>
        </p:grpSpPr>
        <p:sp>
          <p:nvSpPr>
            <p:cNvPr id="3039" name="Google Shape;3039;p57"/>
            <p:cNvSpPr/>
            <p:nvPr/>
          </p:nvSpPr>
          <p:spPr>
            <a:xfrm>
              <a:off x="5817813" y="3387417"/>
              <a:ext cx="413419" cy="272719"/>
            </a:xfrm>
            <a:custGeom>
              <a:avLst/>
              <a:gdLst/>
              <a:ahLst/>
              <a:cxnLst/>
              <a:rect l="l" t="t" r="r" b="b"/>
              <a:pathLst>
                <a:path w="4810" h="3173" extrusionOk="0">
                  <a:moveTo>
                    <a:pt x="3008" y="0"/>
                  </a:moveTo>
                  <a:cubicBezTo>
                    <a:pt x="2785" y="0"/>
                    <a:pt x="2560" y="105"/>
                    <a:pt x="2384" y="290"/>
                  </a:cubicBezTo>
                  <a:cubicBezTo>
                    <a:pt x="2270" y="212"/>
                    <a:pt x="2146" y="149"/>
                    <a:pt x="2013" y="107"/>
                  </a:cubicBezTo>
                  <a:cubicBezTo>
                    <a:pt x="1871" y="59"/>
                    <a:pt x="1742" y="35"/>
                    <a:pt x="1628" y="35"/>
                  </a:cubicBezTo>
                  <a:cubicBezTo>
                    <a:pt x="1448" y="35"/>
                    <a:pt x="1306" y="95"/>
                    <a:pt x="1203" y="212"/>
                  </a:cubicBezTo>
                  <a:cubicBezTo>
                    <a:pt x="1052" y="381"/>
                    <a:pt x="1031" y="634"/>
                    <a:pt x="1032" y="781"/>
                  </a:cubicBezTo>
                  <a:cubicBezTo>
                    <a:pt x="989" y="769"/>
                    <a:pt x="947" y="764"/>
                    <a:pt x="904" y="764"/>
                  </a:cubicBezTo>
                  <a:cubicBezTo>
                    <a:pt x="595" y="764"/>
                    <a:pt x="253" y="1066"/>
                    <a:pt x="124" y="1452"/>
                  </a:cubicBezTo>
                  <a:cubicBezTo>
                    <a:pt x="0" y="1828"/>
                    <a:pt x="103" y="2175"/>
                    <a:pt x="409" y="2404"/>
                  </a:cubicBezTo>
                  <a:cubicBezTo>
                    <a:pt x="603" y="2548"/>
                    <a:pt x="804" y="2636"/>
                    <a:pt x="995" y="2661"/>
                  </a:cubicBezTo>
                  <a:cubicBezTo>
                    <a:pt x="1084" y="2981"/>
                    <a:pt x="1340" y="3167"/>
                    <a:pt x="1702" y="3173"/>
                  </a:cubicBezTo>
                  <a:lnTo>
                    <a:pt x="1766" y="3173"/>
                  </a:lnTo>
                  <a:cubicBezTo>
                    <a:pt x="2249" y="3173"/>
                    <a:pt x="2630" y="3076"/>
                    <a:pt x="2874" y="2890"/>
                  </a:cubicBezTo>
                  <a:cubicBezTo>
                    <a:pt x="2914" y="2937"/>
                    <a:pt x="2958" y="2980"/>
                    <a:pt x="3005" y="3017"/>
                  </a:cubicBezTo>
                  <a:cubicBezTo>
                    <a:pt x="3108" y="3099"/>
                    <a:pt x="3234" y="3140"/>
                    <a:pt x="3378" y="3140"/>
                  </a:cubicBezTo>
                  <a:cubicBezTo>
                    <a:pt x="3843" y="3140"/>
                    <a:pt x="4445" y="2695"/>
                    <a:pt x="4666" y="2187"/>
                  </a:cubicBezTo>
                  <a:cubicBezTo>
                    <a:pt x="4810" y="1853"/>
                    <a:pt x="4770" y="1540"/>
                    <a:pt x="4553" y="1309"/>
                  </a:cubicBezTo>
                  <a:cubicBezTo>
                    <a:pt x="4392" y="1138"/>
                    <a:pt x="4211" y="1048"/>
                    <a:pt x="4012" y="1043"/>
                  </a:cubicBezTo>
                  <a:cubicBezTo>
                    <a:pt x="3996" y="689"/>
                    <a:pt x="3790" y="356"/>
                    <a:pt x="3452" y="138"/>
                  </a:cubicBezTo>
                  <a:cubicBezTo>
                    <a:pt x="3309" y="47"/>
                    <a:pt x="3160" y="0"/>
                    <a:pt x="300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57"/>
            <p:cNvSpPr/>
            <p:nvPr/>
          </p:nvSpPr>
          <p:spPr>
            <a:xfrm>
              <a:off x="5797442" y="3393519"/>
              <a:ext cx="458285" cy="260600"/>
            </a:xfrm>
            <a:custGeom>
              <a:avLst/>
              <a:gdLst/>
              <a:ahLst/>
              <a:cxnLst/>
              <a:rect l="l" t="t" r="r" b="b"/>
              <a:pathLst>
                <a:path w="5332" h="3032" extrusionOk="0">
                  <a:moveTo>
                    <a:pt x="3246" y="0"/>
                  </a:moveTo>
                  <a:cubicBezTo>
                    <a:pt x="3000" y="0"/>
                    <a:pt x="2781" y="136"/>
                    <a:pt x="2631" y="316"/>
                  </a:cubicBezTo>
                  <a:lnTo>
                    <a:pt x="2631" y="316"/>
                  </a:lnTo>
                  <a:cubicBezTo>
                    <a:pt x="2530" y="234"/>
                    <a:pt x="2398" y="160"/>
                    <a:pt x="2229" y="103"/>
                  </a:cubicBezTo>
                  <a:cubicBezTo>
                    <a:pt x="2087" y="55"/>
                    <a:pt x="1967" y="35"/>
                    <a:pt x="1866" y="35"/>
                  </a:cubicBezTo>
                  <a:cubicBezTo>
                    <a:pt x="1243" y="35"/>
                    <a:pt x="1347" y="821"/>
                    <a:pt x="1347" y="821"/>
                  </a:cubicBezTo>
                  <a:cubicBezTo>
                    <a:pt x="1282" y="781"/>
                    <a:pt x="1212" y="763"/>
                    <a:pt x="1140" y="763"/>
                  </a:cubicBezTo>
                  <a:cubicBezTo>
                    <a:pt x="611" y="763"/>
                    <a:pt x="1" y="1761"/>
                    <a:pt x="689" y="2275"/>
                  </a:cubicBezTo>
                  <a:cubicBezTo>
                    <a:pt x="906" y="2438"/>
                    <a:pt x="1112" y="2512"/>
                    <a:pt x="1289" y="2523"/>
                  </a:cubicBezTo>
                  <a:lnTo>
                    <a:pt x="1289" y="2523"/>
                  </a:lnTo>
                  <a:cubicBezTo>
                    <a:pt x="1347" y="2791"/>
                    <a:pt x="1536" y="3024"/>
                    <a:pt x="1942" y="3031"/>
                  </a:cubicBezTo>
                  <a:cubicBezTo>
                    <a:pt x="1962" y="3031"/>
                    <a:pt x="1983" y="3031"/>
                    <a:pt x="2003" y="3031"/>
                  </a:cubicBezTo>
                  <a:cubicBezTo>
                    <a:pt x="2548" y="3031"/>
                    <a:pt x="2915" y="2906"/>
                    <a:pt x="3122" y="2719"/>
                  </a:cubicBezTo>
                  <a:lnTo>
                    <a:pt x="3122" y="2719"/>
                  </a:lnTo>
                  <a:cubicBezTo>
                    <a:pt x="3166" y="2778"/>
                    <a:pt x="3220" y="2836"/>
                    <a:pt x="3288" y="2890"/>
                  </a:cubicBezTo>
                  <a:cubicBezTo>
                    <a:pt x="3381" y="2965"/>
                    <a:pt x="3494" y="2998"/>
                    <a:pt x="3617" y="2998"/>
                  </a:cubicBezTo>
                  <a:cubicBezTo>
                    <a:pt x="4317" y="2998"/>
                    <a:pt x="5332" y="1921"/>
                    <a:pt x="4738" y="1286"/>
                  </a:cubicBezTo>
                  <a:cubicBezTo>
                    <a:pt x="4572" y="1109"/>
                    <a:pt x="4395" y="1043"/>
                    <a:pt x="4230" y="1043"/>
                  </a:cubicBezTo>
                  <a:cubicBezTo>
                    <a:pt x="4213" y="1043"/>
                    <a:pt x="4196" y="1043"/>
                    <a:pt x="4179" y="1045"/>
                  </a:cubicBezTo>
                  <a:lnTo>
                    <a:pt x="4179" y="1045"/>
                  </a:lnTo>
                  <a:cubicBezTo>
                    <a:pt x="4188" y="733"/>
                    <a:pt x="4035" y="374"/>
                    <a:pt x="3651" y="127"/>
                  </a:cubicBezTo>
                  <a:cubicBezTo>
                    <a:pt x="3512" y="38"/>
                    <a:pt x="3375" y="0"/>
                    <a:pt x="32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57"/>
            <p:cNvSpPr/>
            <p:nvPr/>
          </p:nvSpPr>
          <p:spPr>
            <a:xfrm>
              <a:off x="5817813" y="3387503"/>
              <a:ext cx="413591" cy="272719"/>
            </a:xfrm>
            <a:custGeom>
              <a:avLst/>
              <a:gdLst/>
              <a:ahLst/>
              <a:cxnLst/>
              <a:rect l="l" t="t" r="r" b="b"/>
              <a:pathLst>
                <a:path w="4812" h="3173" extrusionOk="0">
                  <a:moveTo>
                    <a:pt x="2403" y="490"/>
                  </a:moveTo>
                  <a:cubicBezTo>
                    <a:pt x="2592" y="675"/>
                    <a:pt x="2631" y="891"/>
                    <a:pt x="2579" y="1034"/>
                  </a:cubicBezTo>
                  <a:cubicBezTo>
                    <a:pt x="2552" y="1109"/>
                    <a:pt x="2505" y="1149"/>
                    <a:pt x="2449" y="1149"/>
                  </a:cubicBezTo>
                  <a:cubicBezTo>
                    <a:pt x="2414" y="1149"/>
                    <a:pt x="2375" y="1134"/>
                    <a:pt x="2337" y="1101"/>
                  </a:cubicBezTo>
                  <a:cubicBezTo>
                    <a:pt x="2205" y="987"/>
                    <a:pt x="2236" y="724"/>
                    <a:pt x="2403" y="490"/>
                  </a:cubicBezTo>
                  <a:close/>
                  <a:moveTo>
                    <a:pt x="3865" y="1197"/>
                  </a:moveTo>
                  <a:lnTo>
                    <a:pt x="3865" y="1198"/>
                  </a:lnTo>
                  <a:cubicBezTo>
                    <a:pt x="3830" y="1458"/>
                    <a:pt x="3670" y="1649"/>
                    <a:pt x="3457" y="1676"/>
                  </a:cubicBezTo>
                  <a:cubicBezTo>
                    <a:pt x="3445" y="1677"/>
                    <a:pt x="3433" y="1678"/>
                    <a:pt x="3422" y="1678"/>
                  </a:cubicBezTo>
                  <a:cubicBezTo>
                    <a:pt x="3365" y="1678"/>
                    <a:pt x="3364" y="1660"/>
                    <a:pt x="3364" y="1646"/>
                  </a:cubicBezTo>
                  <a:cubicBezTo>
                    <a:pt x="3360" y="1537"/>
                    <a:pt x="3568" y="1264"/>
                    <a:pt x="3865" y="1197"/>
                  </a:cubicBezTo>
                  <a:close/>
                  <a:moveTo>
                    <a:pt x="1338" y="1855"/>
                  </a:moveTo>
                  <a:lnTo>
                    <a:pt x="1338" y="1856"/>
                  </a:lnTo>
                  <a:cubicBezTo>
                    <a:pt x="1376" y="1856"/>
                    <a:pt x="1409" y="1891"/>
                    <a:pt x="1432" y="1918"/>
                  </a:cubicBezTo>
                  <a:cubicBezTo>
                    <a:pt x="1536" y="2050"/>
                    <a:pt x="1560" y="2194"/>
                    <a:pt x="1503" y="2313"/>
                  </a:cubicBezTo>
                  <a:cubicBezTo>
                    <a:pt x="1440" y="2440"/>
                    <a:pt x="1291" y="2522"/>
                    <a:pt x="1111" y="2525"/>
                  </a:cubicBezTo>
                  <a:cubicBezTo>
                    <a:pt x="1076" y="2288"/>
                    <a:pt x="1146" y="2037"/>
                    <a:pt x="1241" y="1920"/>
                  </a:cubicBezTo>
                  <a:cubicBezTo>
                    <a:pt x="1274" y="1878"/>
                    <a:pt x="1309" y="1855"/>
                    <a:pt x="1338" y="1855"/>
                  </a:cubicBezTo>
                  <a:close/>
                  <a:moveTo>
                    <a:pt x="2933" y="2063"/>
                  </a:moveTo>
                  <a:lnTo>
                    <a:pt x="2933" y="2065"/>
                  </a:lnTo>
                  <a:cubicBezTo>
                    <a:pt x="2945" y="2065"/>
                    <a:pt x="2973" y="2093"/>
                    <a:pt x="2997" y="2166"/>
                  </a:cubicBezTo>
                  <a:cubicBezTo>
                    <a:pt x="3055" y="2355"/>
                    <a:pt x="3019" y="2534"/>
                    <a:pt x="2897" y="2677"/>
                  </a:cubicBezTo>
                  <a:cubicBezTo>
                    <a:pt x="2786" y="2478"/>
                    <a:pt x="2797" y="2267"/>
                    <a:pt x="2860" y="2142"/>
                  </a:cubicBezTo>
                  <a:cubicBezTo>
                    <a:pt x="2889" y="2085"/>
                    <a:pt x="2920" y="2063"/>
                    <a:pt x="2933" y="2063"/>
                  </a:cubicBezTo>
                  <a:close/>
                  <a:moveTo>
                    <a:pt x="3010" y="145"/>
                  </a:moveTo>
                  <a:cubicBezTo>
                    <a:pt x="3133" y="145"/>
                    <a:pt x="3259" y="181"/>
                    <a:pt x="3377" y="257"/>
                  </a:cubicBezTo>
                  <a:cubicBezTo>
                    <a:pt x="3676" y="450"/>
                    <a:pt x="3858" y="744"/>
                    <a:pt x="3872" y="1053"/>
                  </a:cubicBezTo>
                  <a:cubicBezTo>
                    <a:pt x="3503" y="1117"/>
                    <a:pt x="3215" y="1452"/>
                    <a:pt x="3223" y="1653"/>
                  </a:cubicBezTo>
                  <a:cubicBezTo>
                    <a:pt x="3226" y="1733"/>
                    <a:pt x="3281" y="1820"/>
                    <a:pt x="3422" y="1820"/>
                  </a:cubicBezTo>
                  <a:cubicBezTo>
                    <a:pt x="3441" y="1819"/>
                    <a:pt x="3458" y="1819"/>
                    <a:pt x="3476" y="1816"/>
                  </a:cubicBezTo>
                  <a:cubicBezTo>
                    <a:pt x="3765" y="1779"/>
                    <a:pt x="3976" y="1522"/>
                    <a:pt x="4009" y="1184"/>
                  </a:cubicBezTo>
                  <a:cubicBezTo>
                    <a:pt x="4168" y="1188"/>
                    <a:pt x="4317" y="1263"/>
                    <a:pt x="4450" y="1404"/>
                  </a:cubicBezTo>
                  <a:cubicBezTo>
                    <a:pt x="4676" y="1646"/>
                    <a:pt x="4621" y="1931"/>
                    <a:pt x="4536" y="2129"/>
                  </a:cubicBezTo>
                  <a:cubicBezTo>
                    <a:pt x="4339" y="2583"/>
                    <a:pt x="3789" y="2998"/>
                    <a:pt x="3380" y="2998"/>
                  </a:cubicBezTo>
                  <a:cubicBezTo>
                    <a:pt x="3267" y="2998"/>
                    <a:pt x="3171" y="2967"/>
                    <a:pt x="3095" y="2906"/>
                  </a:cubicBezTo>
                  <a:cubicBezTo>
                    <a:pt x="3053" y="2872"/>
                    <a:pt x="3015" y="2836"/>
                    <a:pt x="2980" y="2796"/>
                  </a:cubicBezTo>
                  <a:cubicBezTo>
                    <a:pt x="3152" y="2613"/>
                    <a:pt x="3208" y="2372"/>
                    <a:pt x="3134" y="2126"/>
                  </a:cubicBezTo>
                  <a:cubicBezTo>
                    <a:pt x="3077" y="1948"/>
                    <a:pt x="2984" y="1923"/>
                    <a:pt x="2933" y="1923"/>
                  </a:cubicBezTo>
                  <a:cubicBezTo>
                    <a:pt x="2856" y="1923"/>
                    <a:pt x="2783" y="1979"/>
                    <a:pt x="2733" y="2078"/>
                  </a:cubicBezTo>
                  <a:cubicBezTo>
                    <a:pt x="2646" y="2248"/>
                    <a:pt x="2635" y="2525"/>
                    <a:pt x="2790" y="2776"/>
                  </a:cubicBezTo>
                  <a:cubicBezTo>
                    <a:pt x="2627" y="2900"/>
                    <a:pt x="2324" y="3031"/>
                    <a:pt x="1766" y="3031"/>
                  </a:cubicBezTo>
                  <a:lnTo>
                    <a:pt x="1705" y="3031"/>
                  </a:lnTo>
                  <a:cubicBezTo>
                    <a:pt x="1358" y="3025"/>
                    <a:pt x="1209" y="2844"/>
                    <a:pt x="1144" y="2665"/>
                  </a:cubicBezTo>
                  <a:cubicBezTo>
                    <a:pt x="1364" y="2653"/>
                    <a:pt x="1547" y="2547"/>
                    <a:pt x="1630" y="2376"/>
                  </a:cubicBezTo>
                  <a:cubicBezTo>
                    <a:pt x="1713" y="2206"/>
                    <a:pt x="1681" y="2009"/>
                    <a:pt x="1544" y="1832"/>
                  </a:cubicBezTo>
                  <a:cubicBezTo>
                    <a:pt x="1468" y="1736"/>
                    <a:pt x="1390" y="1714"/>
                    <a:pt x="1338" y="1714"/>
                  </a:cubicBezTo>
                  <a:cubicBezTo>
                    <a:pt x="1263" y="1714"/>
                    <a:pt x="1191" y="1755"/>
                    <a:pt x="1130" y="1832"/>
                  </a:cubicBezTo>
                  <a:cubicBezTo>
                    <a:pt x="1019" y="1970"/>
                    <a:pt x="935" y="2237"/>
                    <a:pt x="967" y="2513"/>
                  </a:cubicBezTo>
                  <a:cubicBezTo>
                    <a:pt x="813" y="2483"/>
                    <a:pt x="653" y="2407"/>
                    <a:pt x="495" y="2291"/>
                  </a:cubicBezTo>
                  <a:cubicBezTo>
                    <a:pt x="134" y="2021"/>
                    <a:pt x="210" y="1645"/>
                    <a:pt x="261" y="1495"/>
                  </a:cubicBezTo>
                  <a:cubicBezTo>
                    <a:pt x="369" y="1170"/>
                    <a:pt x="658" y="904"/>
                    <a:pt x="904" y="904"/>
                  </a:cubicBezTo>
                  <a:cubicBezTo>
                    <a:pt x="964" y="904"/>
                    <a:pt x="1023" y="920"/>
                    <a:pt x="1074" y="952"/>
                  </a:cubicBezTo>
                  <a:cubicBezTo>
                    <a:pt x="1085" y="960"/>
                    <a:pt x="1098" y="963"/>
                    <a:pt x="1110" y="963"/>
                  </a:cubicBezTo>
                  <a:cubicBezTo>
                    <a:pt x="1150" y="963"/>
                    <a:pt x="1187" y="928"/>
                    <a:pt x="1181" y="883"/>
                  </a:cubicBezTo>
                  <a:cubicBezTo>
                    <a:pt x="1181" y="879"/>
                    <a:pt x="1134" y="506"/>
                    <a:pt x="1310" y="304"/>
                  </a:cubicBezTo>
                  <a:cubicBezTo>
                    <a:pt x="1386" y="218"/>
                    <a:pt x="1493" y="176"/>
                    <a:pt x="1630" y="176"/>
                  </a:cubicBezTo>
                  <a:cubicBezTo>
                    <a:pt x="1728" y="176"/>
                    <a:pt x="1841" y="197"/>
                    <a:pt x="1969" y="240"/>
                  </a:cubicBezTo>
                  <a:cubicBezTo>
                    <a:pt x="2086" y="277"/>
                    <a:pt x="2194" y="331"/>
                    <a:pt x="2294" y="400"/>
                  </a:cubicBezTo>
                  <a:cubicBezTo>
                    <a:pt x="2100" y="668"/>
                    <a:pt x="2031" y="1026"/>
                    <a:pt x="2246" y="1210"/>
                  </a:cubicBezTo>
                  <a:cubicBezTo>
                    <a:pt x="2310" y="1265"/>
                    <a:pt x="2380" y="1290"/>
                    <a:pt x="2446" y="1290"/>
                  </a:cubicBezTo>
                  <a:cubicBezTo>
                    <a:pt x="2561" y="1290"/>
                    <a:pt x="2666" y="1215"/>
                    <a:pt x="2714" y="1082"/>
                  </a:cubicBezTo>
                  <a:cubicBezTo>
                    <a:pt x="2781" y="894"/>
                    <a:pt x="2737" y="610"/>
                    <a:pt x="2495" y="380"/>
                  </a:cubicBezTo>
                  <a:cubicBezTo>
                    <a:pt x="2644" y="226"/>
                    <a:pt x="2825" y="145"/>
                    <a:pt x="3010" y="145"/>
                  </a:cubicBezTo>
                  <a:close/>
                  <a:moveTo>
                    <a:pt x="3009" y="1"/>
                  </a:moveTo>
                  <a:cubicBezTo>
                    <a:pt x="2786" y="1"/>
                    <a:pt x="2561" y="105"/>
                    <a:pt x="2385" y="291"/>
                  </a:cubicBezTo>
                  <a:cubicBezTo>
                    <a:pt x="2271" y="211"/>
                    <a:pt x="2147" y="149"/>
                    <a:pt x="2015" y="106"/>
                  </a:cubicBezTo>
                  <a:cubicBezTo>
                    <a:pt x="1872" y="59"/>
                    <a:pt x="1744" y="35"/>
                    <a:pt x="1630" y="35"/>
                  </a:cubicBezTo>
                  <a:cubicBezTo>
                    <a:pt x="1449" y="35"/>
                    <a:pt x="1306" y="94"/>
                    <a:pt x="1203" y="211"/>
                  </a:cubicBezTo>
                  <a:cubicBezTo>
                    <a:pt x="1055" y="382"/>
                    <a:pt x="1031" y="633"/>
                    <a:pt x="1032" y="781"/>
                  </a:cubicBezTo>
                  <a:cubicBezTo>
                    <a:pt x="994" y="770"/>
                    <a:pt x="955" y="764"/>
                    <a:pt x="915" y="764"/>
                  </a:cubicBezTo>
                  <a:cubicBezTo>
                    <a:pt x="911" y="764"/>
                    <a:pt x="908" y="764"/>
                    <a:pt x="904" y="764"/>
                  </a:cubicBezTo>
                  <a:cubicBezTo>
                    <a:pt x="596" y="764"/>
                    <a:pt x="254" y="1066"/>
                    <a:pt x="126" y="1451"/>
                  </a:cubicBezTo>
                  <a:cubicBezTo>
                    <a:pt x="0" y="1828"/>
                    <a:pt x="104" y="2174"/>
                    <a:pt x="409" y="2404"/>
                  </a:cubicBezTo>
                  <a:cubicBezTo>
                    <a:pt x="603" y="2549"/>
                    <a:pt x="804" y="2637"/>
                    <a:pt x="995" y="2661"/>
                  </a:cubicBezTo>
                  <a:cubicBezTo>
                    <a:pt x="1084" y="2980"/>
                    <a:pt x="1340" y="3166"/>
                    <a:pt x="1703" y="3173"/>
                  </a:cubicBezTo>
                  <a:lnTo>
                    <a:pt x="1766" y="3173"/>
                  </a:lnTo>
                  <a:cubicBezTo>
                    <a:pt x="2250" y="3173"/>
                    <a:pt x="2630" y="3075"/>
                    <a:pt x="2874" y="2891"/>
                  </a:cubicBezTo>
                  <a:cubicBezTo>
                    <a:pt x="2914" y="2938"/>
                    <a:pt x="2958" y="2979"/>
                    <a:pt x="3007" y="3018"/>
                  </a:cubicBezTo>
                  <a:cubicBezTo>
                    <a:pt x="3108" y="3099"/>
                    <a:pt x="3234" y="3141"/>
                    <a:pt x="3380" y="3141"/>
                  </a:cubicBezTo>
                  <a:cubicBezTo>
                    <a:pt x="3845" y="3141"/>
                    <a:pt x="4446" y="2694"/>
                    <a:pt x="4667" y="2186"/>
                  </a:cubicBezTo>
                  <a:cubicBezTo>
                    <a:pt x="4811" y="1852"/>
                    <a:pt x="4771" y="1541"/>
                    <a:pt x="4553" y="1309"/>
                  </a:cubicBezTo>
                  <a:cubicBezTo>
                    <a:pt x="4393" y="1138"/>
                    <a:pt x="4211" y="1049"/>
                    <a:pt x="4013" y="1043"/>
                  </a:cubicBezTo>
                  <a:cubicBezTo>
                    <a:pt x="3996" y="689"/>
                    <a:pt x="3791" y="355"/>
                    <a:pt x="3453" y="138"/>
                  </a:cubicBezTo>
                  <a:cubicBezTo>
                    <a:pt x="3310" y="46"/>
                    <a:pt x="3162" y="1"/>
                    <a:pt x="300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2" name="Google Shape;3042;p57"/>
          <p:cNvGrpSpPr/>
          <p:nvPr/>
        </p:nvGrpSpPr>
        <p:grpSpPr>
          <a:xfrm>
            <a:off x="7731935" y="1534787"/>
            <a:ext cx="534682" cy="318282"/>
            <a:chOff x="5797442" y="3387417"/>
            <a:chExt cx="458285" cy="272805"/>
          </a:xfrm>
        </p:grpSpPr>
        <p:sp>
          <p:nvSpPr>
            <p:cNvPr id="3043" name="Google Shape;3043;p57"/>
            <p:cNvSpPr/>
            <p:nvPr/>
          </p:nvSpPr>
          <p:spPr>
            <a:xfrm>
              <a:off x="5817813" y="3387417"/>
              <a:ext cx="413419" cy="272719"/>
            </a:xfrm>
            <a:custGeom>
              <a:avLst/>
              <a:gdLst/>
              <a:ahLst/>
              <a:cxnLst/>
              <a:rect l="l" t="t" r="r" b="b"/>
              <a:pathLst>
                <a:path w="4810" h="3173" extrusionOk="0">
                  <a:moveTo>
                    <a:pt x="3008" y="0"/>
                  </a:moveTo>
                  <a:cubicBezTo>
                    <a:pt x="2785" y="0"/>
                    <a:pt x="2560" y="105"/>
                    <a:pt x="2384" y="290"/>
                  </a:cubicBezTo>
                  <a:cubicBezTo>
                    <a:pt x="2270" y="212"/>
                    <a:pt x="2146" y="149"/>
                    <a:pt x="2013" y="107"/>
                  </a:cubicBezTo>
                  <a:cubicBezTo>
                    <a:pt x="1871" y="59"/>
                    <a:pt x="1742" y="35"/>
                    <a:pt x="1628" y="35"/>
                  </a:cubicBezTo>
                  <a:cubicBezTo>
                    <a:pt x="1448" y="35"/>
                    <a:pt x="1306" y="95"/>
                    <a:pt x="1203" y="212"/>
                  </a:cubicBezTo>
                  <a:cubicBezTo>
                    <a:pt x="1052" y="381"/>
                    <a:pt x="1031" y="634"/>
                    <a:pt x="1032" y="781"/>
                  </a:cubicBezTo>
                  <a:cubicBezTo>
                    <a:pt x="989" y="769"/>
                    <a:pt x="947" y="764"/>
                    <a:pt x="904" y="764"/>
                  </a:cubicBezTo>
                  <a:cubicBezTo>
                    <a:pt x="595" y="764"/>
                    <a:pt x="253" y="1066"/>
                    <a:pt x="124" y="1452"/>
                  </a:cubicBezTo>
                  <a:cubicBezTo>
                    <a:pt x="0" y="1828"/>
                    <a:pt x="103" y="2175"/>
                    <a:pt x="409" y="2404"/>
                  </a:cubicBezTo>
                  <a:cubicBezTo>
                    <a:pt x="603" y="2548"/>
                    <a:pt x="804" y="2636"/>
                    <a:pt x="995" y="2661"/>
                  </a:cubicBezTo>
                  <a:cubicBezTo>
                    <a:pt x="1084" y="2981"/>
                    <a:pt x="1340" y="3167"/>
                    <a:pt x="1702" y="3173"/>
                  </a:cubicBezTo>
                  <a:lnTo>
                    <a:pt x="1766" y="3173"/>
                  </a:lnTo>
                  <a:cubicBezTo>
                    <a:pt x="2249" y="3173"/>
                    <a:pt x="2630" y="3076"/>
                    <a:pt x="2874" y="2890"/>
                  </a:cubicBezTo>
                  <a:cubicBezTo>
                    <a:pt x="2914" y="2937"/>
                    <a:pt x="2958" y="2980"/>
                    <a:pt x="3005" y="3017"/>
                  </a:cubicBezTo>
                  <a:cubicBezTo>
                    <a:pt x="3108" y="3099"/>
                    <a:pt x="3234" y="3140"/>
                    <a:pt x="3378" y="3140"/>
                  </a:cubicBezTo>
                  <a:cubicBezTo>
                    <a:pt x="3843" y="3140"/>
                    <a:pt x="4445" y="2695"/>
                    <a:pt x="4666" y="2187"/>
                  </a:cubicBezTo>
                  <a:cubicBezTo>
                    <a:pt x="4810" y="1853"/>
                    <a:pt x="4770" y="1540"/>
                    <a:pt x="4553" y="1309"/>
                  </a:cubicBezTo>
                  <a:cubicBezTo>
                    <a:pt x="4392" y="1138"/>
                    <a:pt x="4211" y="1048"/>
                    <a:pt x="4012" y="1043"/>
                  </a:cubicBezTo>
                  <a:cubicBezTo>
                    <a:pt x="3996" y="689"/>
                    <a:pt x="3790" y="356"/>
                    <a:pt x="3452" y="138"/>
                  </a:cubicBezTo>
                  <a:cubicBezTo>
                    <a:pt x="3309" y="47"/>
                    <a:pt x="3160" y="0"/>
                    <a:pt x="300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57"/>
            <p:cNvSpPr/>
            <p:nvPr/>
          </p:nvSpPr>
          <p:spPr>
            <a:xfrm>
              <a:off x="5797442" y="3393519"/>
              <a:ext cx="458285" cy="260600"/>
            </a:xfrm>
            <a:custGeom>
              <a:avLst/>
              <a:gdLst/>
              <a:ahLst/>
              <a:cxnLst/>
              <a:rect l="l" t="t" r="r" b="b"/>
              <a:pathLst>
                <a:path w="5332" h="3032" extrusionOk="0">
                  <a:moveTo>
                    <a:pt x="3246" y="0"/>
                  </a:moveTo>
                  <a:cubicBezTo>
                    <a:pt x="3000" y="0"/>
                    <a:pt x="2781" y="136"/>
                    <a:pt x="2631" y="316"/>
                  </a:cubicBezTo>
                  <a:lnTo>
                    <a:pt x="2631" y="316"/>
                  </a:lnTo>
                  <a:cubicBezTo>
                    <a:pt x="2530" y="234"/>
                    <a:pt x="2398" y="160"/>
                    <a:pt x="2229" y="103"/>
                  </a:cubicBezTo>
                  <a:cubicBezTo>
                    <a:pt x="2087" y="55"/>
                    <a:pt x="1967" y="35"/>
                    <a:pt x="1866" y="35"/>
                  </a:cubicBezTo>
                  <a:cubicBezTo>
                    <a:pt x="1243" y="35"/>
                    <a:pt x="1347" y="821"/>
                    <a:pt x="1347" y="821"/>
                  </a:cubicBezTo>
                  <a:cubicBezTo>
                    <a:pt x="1282" y="781"/>
                    <a:pt x="1212" y="763"/>
                    <a:pt x="1140" y="763"/>
                  </a:cubicBezTo>
                  <a:cubicBezTo>
                    <a:pt x="611" y="763"/>
                    <a:pt x="1" y="1761"/>
                    <a:pt x="689" y="2275"/>
                  </a:cubicBezTo>
                  <a:cubicBezTo>
                    <a:pt x="906" y="2438"/>
                    <a:pt x="1112" y="2512"/>
                    <a:pt x="1289" y="2523"/>
                  </a:cubicBezTo>
                  <a:lnTo>
                    <a:pt x="1289" y="2523"/>
                  </a:lnTo>
                  <a:cubicBezTo>
                    <a:pt x="1347" y="2791"/>
                    <a:pt x="1536" y="3024"/>
                    <a:pt x="1942" y="3031"/>
                  </a:cubicBezTo>
                  <a:cubicBezTo>
                    <a:pt x="1962" y="3031"/>
                    <a:pt x="1983" y="3031"/>
                    <a:pt x="2003" y="3031"/>
                  </a:cubicBezTo>
                  <a:cubicBezTo>
                    <a:pt x="2548" y="3031"/>
                    <a:pt x="2915" y="2906"/>
                    <a:pt x="3122" y="2719"/>
                  </a:cubicBezTo>
                  <a:lnTo>
                    <a:pt x="3122" y="2719"/>
                  </a:lnTo>
                  <a:cubicBezTo>
                    <a:pt x="3166" y="2778"/>
                    <a:pt x="3220" y="2836"/>
                    <a:pt x="3288" y="2890"/>
                  </a:cubicBezTo>
                  <a:cubicBezTo>
                    <a:pt x="3381" y="2965"/>
                    <a:pt x="3494" y="2998"/>
                    <a:pt x="3617" y="2998"/>
                  </a:cubicBezTo>
                  <a:cubicBezTo>
                    <a:pt x="4317" y="2998"/>
                    <a:pt x="5332" y="1921"/>
                    <a:pt x="4738" y="1286"/>
                  </a:cubicBezTo>
                  <a:cubicBezTo>
                    <a:pt x="4572" y="1109"/>
                    <a:pt x="4395" y="1043"/>
                    <a:pt x="4230" y="1043"/>
                  </a:cubicBezTo>
                  <a:cubicBezTo>
                    <a:pt x="4213" y="1043"/>
                    <a:pt x="4196" y="1043"/>
                    <a:pt x="4179" y="1045"/>
                  </a:cubicBezTo>
                  <a:lnTo>
                    <a:pt x="4179" y="1045"/>
                  </a:lnTo>
                  <a:cubicBezTo>
                    <a:pt x="4188" y="733"/>
                    <a:pt x="4035" y="374"/>
                    <a:pt x="3651" y="127"/>
                  </a:cubicBezTo>
                  <a:cubicBezTo>
                    <a:pt x="3512" y="38"/>
                    <a:pt x="3375" y="0"/>
                    <a:pt x="32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57"/>
            <p:cNvSpPr/>
            <p:nvPr/>
          </p:nvSpPr>
          <p:spPr>
            <a:xfrm>
              <a:off x="5817813" y="3387503"/>
              <a:ext cx="413591" cy="272719"/>
            </a:xfrm>
            <a:custGeom>
              <a:avLst/>
              <a:gdLst/>
              <a:ahLst/>
              <a:cxnLst/>
              <a:rect l="l" t="t" r="r" b="b"/>
              <a:pathLst>
                <a:path w="4812" h="3173" extrusionOk="0">
                  <a:moveTo>
                    <a:pt x="2403" y="490"/>
                  </a:moveTo>
                  <a:cubicBezTo>
                    <a:pt x="2592" y="675"/>
                    <a:pt x="2631" y="891"/>
                    <a:pt x="2579" y="1034"/>
                  </a:cubicBezTo>
                  <a:cubicBezTo>
                    <a:pt x="2552" y="1109"/>
                    <a:pt x="2505" y="1149"/>
                    <a:pt x="2449" y="1149"/>
                  </a:cubicBezTo>
                  <a:cubicBezTo>
                    <a:pt x="2414" y="1149"/>
                    <a:pt x="2375" y="1134"/>
                    <a:pt x="2337" y="1101"/>
                  </a:cubicBezTo>
                  <a:cubicBezTo>
                    <a:pt x="2205" y="987"/>
                    <a:pt x="2236" y="724"/>
                    <a:pt x="2403" y="490"/>
                  </a:cubicBezTo>
                  <a:close/>
                  <a:moveTo>
                    <a:pt x="3865" y="1197"/>
                  </a:moveTo>
                  <a:lnTo>
                    <a:pt x="3865" y="1198"/>
                  </a:lnTo>
                  <a:cubicBezTo>
                    <a:pt x="3830" y="1458"/>
                    <a:pt x="3670" y="1649"/>
                    <a:pt x="3457" y="1676"/>
                  </a:cubicBezTo>
                  <a:cubicBezTo>
                    <a:pt x="3445" y="1677"/>
                    <a:pt x="3433" y="1678"/>
                    <a:pt x="3422" y="1678"/>
                  </a:cubicBezTo>
                  <a:cubicBezTo>
                    <a:pt x="3365" y="1678"/>
                    <a:pt x="3364" y="1660"/>
                    <a:pt x="3364" y="1646"/>
                  </a:cubicBezTo>
                  <a:cubicBezTo>
                    <a:pt x="3360" y="1537"/>
                    <a:pt x="3568" y="1264"/>
                    <a:pt x="3865" y="1197"/>
                  </a:cubicBezTo>
                  <a:close/>
                  <a:moveTo>
                    <a:pt x="1338" y="1855"/>
                  </a:moveTo>
                  <a:lnTo>
                    <a:pt x="1338" y="1856"/>
                  </a:lnTo>
                  <a:cubicBezTo>
                    <a:pt x="1376" y="1856"/>
                    <a:pt x="1409" y="1891"/>
                    <a:pt x="1432" y="1918"/>
                  </a:cubicBezTo>
                  <a:cubicBezTo>
                    <a:pt x="1536" y="2050"/>
                    <a:pt x="1560" y="2194"/>
                    <a:pt x="1503" y="2313"/>
                  </a:cubicBezTo>
                  <a:cubicBezTo>
                    <a:pt x="1440" y="2440"/>
                    <a:pt x="1291" y="2522"/>
                    <a:pt x="1111" y="2525"/>
                  </a:cubicBezTo>
                  <a:cubicBezTo>
                    <a:pt x="1076" y="2288"/>
                    <a:pt x="1146" y="2037"/>
                    <a:pt x="1241" y="1920"/>
                  </a:cubicBezTo>
                  <a:cubicBezTo>
                    <a:pt x="1274" y="1878"/>
                    <a:pt x="1309" y="1855"/>
                    <a:pt x="1338" y="1855"/>
                  </a:cubicBezTo>
                  <a:close/>
                  <a:moveTo>
                    <a:pt x="2933" y="2063"/>
                  </a:moveTo>
                  <a:lnTo>
                    <a:pt x="2933" y="2065"/>
                  </a:lnTo>
                  <a:cubicBezTo>
                    <a:pt x="2945" y="2065"/>
                    <a:pt x="2973" y="2093"/>
                    <a:pt x="2997" y="2166"/>
                  </a:cubicBezTo>
                  <a:cubicBezTo>
                    <a:pt x="3055" y="2355"/>
                    <a:pt x="3019" y="2534"/>
                    <a:pt x="2897" y="2677"/>
                  </a:cubicBezTo>
                  <a:cubicBezTo>
                    <a:pt x="2786" y="2478"/>
                    <a:pt x="2797" y="2267"/>
                    <a:pt x="2860" y="2142"/>
                  </a:cubicBezTo>
                  <a:cubicBezTo>
                    <a:pt x="2889" y="2085"/>
                    <a:pt x="2920" y="2063"/>
                    <a:pt x="2933" y="2063"/>
                  </a:cubicBezTo>
                  <a:close/>
                  <a:moveTo>
                    <a:pt x="3010" y="145"/>
                  </a:moveTo>
                  <a:cubicBezTo>
                    <a:pt x="3133" y="145"/>
                    <a:pt x="3259" y="181"/>
                    <a:pt x="3377" y="257"/>
                  </a:cubicBezTo>
                  <a:cubicBezTo>
                    <a:pt x="3676" y="450"/>
                    <a:pt x="3858" y="744"/>
                    <a:pt x="3872" y="1053"/>
                  </a:cubicBezTo>
                  <a:cubicBezTo>
                    <a:pt x="3503" y="1117"/>
                    <a:pt x="3215" y="1452"/>
                    <a:pt x="3223" y="1653"/>
                  </a:cubicBezTo>
                  <a:cubicBezTo>
                    <a:pt x="3226" y="1733"/>
                    <a:pt x="3281" y="1820"/>
                    <a:pt x="3422" y="1820"/>
                  </a:cubicBezTo>
                  <a:cubicBezTo>
                    <a:pt x="3441" y="1819"/>
                    <a:pt x="3458" y="1819"/>
                    <a:pt x="3476" y="1816"/>
                  </a:cubicBezTo>
                  <a:cubicBezTo>
                    <a:pt x="3765" y="1779"/>
                    <a:pt x="3976" y="1522"/>
                    <a:pt x="4009" y="1184"/>
                  </a:cubicBezTo>
                  <a:cubicBezTo>
                    <a:pt x="4168" y="1188"/>
                    <a:pt x="4317" y="1263"/>
                    <a:pt x="4450" y="1404"/>
                  </a:cubicBezTo>
                  <a:cubicBezTo>
                    <a:pt x="4676" y="1646"/>
                    <a:pt x="4621" y="1931"/>
                    <a:pt x="4536" y="2129"/>
                  </a:cubicBezTo>
                  <a:cubicBezTo>
                    <a:pt x="4339" y="2583"/>
                    <a:pt x="3789" y="2998"/>
                    <a:pt x="3380" y="2998"/>
                  </a:cubicBezTo>
                  <a:cubicBezTo>
                    <a:pt x="3267" y="2998"/>
                    <a:pt x="3171" y="2967"/>
                    <a:pt x="3095" y="2906"/>
                  </a:cubicBezTo>
                  <a:cubicBezTo>
                    <a:pt x="3053" y="2872"/>
                    <a:pt x="3015" y="2836"/>
                    <a:pt x="2980" y="2796"/>
                  </a:cubicBezTo>
                  <a:cubicBezTo>
                    <a:pt x="3152" y="2613"/>
                    <a:pt x="3208" y="2372"/>
                    <a:pt x="3134" y="2126"/>
                  </a:cubicBezTo>
                  <a:cubicBezTo>
                    <a:pt x="3077" y="1948"/>
                    <a:pt x="2984" y="1923"/>
                    <a:pt x="2933" y="1923"/>
                  </a:cubicBezTo>
                  <a:cubicBezTo>
                    <a:pt x="2856" y="1923"/>
                    <a:pt x="2783" y="1979"/>
                    <a:pt x="2733" y="2078"/>
                  </a:cubicBezTo>
                  <a:cubicBezTo>
                    <a:pt x="2646" y="2248"/>
                    <a:pt x="2635" y="2525"/>
                    <a:pt x="2790" y="2776"/>
                  </a:cubicBezTo>
                  <a:cubicBezTo>
                    <a:pt x="2627" y="2900"/>
                    <a:pt x="2324" y="3031"/>
                    <a:pt x="1766" y="3031"/>
                  </a:cubicBezTo>
                  <a:lnTo>
                    <a:pt x="1705" y="3031"/>
                  </a:lnTo>
                  <a:cubicBezTo>
                    <a:pt x="1358" y="3025"/>
                    <a:pt x="1209" y="2844"/>
                    <a:pt x="1144" y="2665"/>
                  </a:cubicBezTo>
                  <a:cubicBezTo>
                    <a:pt x="1364" y="2653"/>
                    <a:pt x="1547" y="2547"/>
                    <a:pt x="1630" y="2376"/>
                  </a:cubicBezTo>
                  <a:cubicBezTo>
                    <a:pt x="1713" y="2206"/>
                    <a:pt x="1681" y="2009"/>
                    <a:pt x="1544" y="1832"/>
                  </a:cubicBezTo>
                  <a:cubicBezTo>
                    <a:pt x="1468" y="1736"/>
                    <a:pt x="1390" y="1714"/>
                    <a:pt x="1338" y="1714"/>
                  </a:cubicBezTo>
                  <a:cubicBezTo>
                    <a:pt x="1263" y="1714"/>
                    <a:pt x="1191" y="1755"/>
                    <a:pt x="1130" y="1832"/>
                  </a:cubicBezTo>
                  <a:cubicBezTo>
                    <a:pt x="1019" y="1970"/>
                    <a:pt x="935" y="2237"/>
                    <a:pt x="967" y="2513"/>
                  </a:cubicBezTo>
                  <a:cubicBezTo>
                    <a:pt x="813" y="2483"/>
                    <a:pt x="653" y="2407"/>
                    <a:pt x="495" y="2291"/>
                  </a:cubicBezTo>
                  <a:cubicBezTo>
                    <a:pt x="134" y="2021"/>
                    <a:pt x="210" y="1645"/>
                    <a:pt x="261" y="1495"/>
                  </a:cubicBezTo>
                  <a:cubicBezTo>
                    <a:pt x="369" y="1170"/>
                    <a:pt x="658" y="904"/>
                    <a:pt x="904" y="904"/>
                  </a:cubicBezTo>
                  <a:cubicBezTo>
                    <a:pt x="964" y="904"/>
                    <a:pt x="1023" y="920"/>
                    <a:pt x="1074" y="952"/>
                  </a:cubicBezTo>
                  <a:cubicBezTo>
                    <a:pt x="1085" y="960"/>
                    <a:pt x="1098" y="963"/>
                    <a:pt x="1110" y="963"/>
                  </a:cubicBezTo>
                  <a:cubicBezTo>
                    <a:pt x="1150" y="963"/>
                    <a:pt x="1187" y="928"/>
                    <a:pt x="1181" y="883"/>
                  </a:cubicBezTo>
                  <a:cubicBezTo>
                    <a:pt x="1181" y="879"/>
                    <a:pt x="1134" y="506"/>
                    <a:pt x="1310" y="304"/>
                  </a:cubicBezTo>
                  <a:cubicBezTo>
                    <a:pt x="1386" y="218"/>
                    <a:pt x="1493" y="176"/>
                    <a:pt x="1630" y="176"/>
                  </a:cubicBezTo>
                  <a:cubicBezTo>
                    <a:pt x="1728" y="176"/>
                    <a:pt x="1841" y="197"/>
                    <a:pt x="1969" y="240"/>
                  </a:cubicBezTo>
                  <a:cubicBezTo>
                    <a:pt x="2086" y="277"/>
                    <a:pt x="2194" y="331"/>
                    <a:pt x="2294" y="400"/>
                  </a:cubicBezTo>
                  <a:cubicBezTo>
                    <a:pt x="2100" y="668"/>
                    <a:pt x="2031" y="1026"/>
                    <a:pt x="2246" y="1210"/>
                  </a:cubicBezTo>
                  <a:cubicBezTo>
                    <a:pt x="2310" y="1265"/>
                    <a:pt x="2380" y="1290"/>
                    <a:pt x="2446" y="1290"/>
                  </a:cubicBezTo>
                  <a:cubicBezTo>
                    <a:pt x="2561" y="1290"/>
                    <a:pt x="2666" y="1215"/>
                    <a:pt x="2714" y="1082"/>
                  </a:cubicBezTo>
                  <a:cubicBezTo>
                    <a:pt x="2781" y="894"/>
                    <a:pt x="2737" y="610"/>
                    <a:pt x="2495" y="380"/>
                  </a:cubicBezTo>
                  <a:cubicBezTo>
                    <a:pt x="2644" y="226"/>
                    <a:pt x="2825" y="145"/>
                    <a:pt x="3010" y="145"/>
                  </a:cubicBezTo>
                  <a:close/>
                  <a:moveTo>
                    <a:pt x="3009" y="1"/>
                  </a:moveTo>
                  <a:cubicBezTo>
                    <a:pt x="2786" y="1"/>
                    <a:pt x="2561" y="105"/>
                    <a:pt x="2385" y="291"/>
                  </a:cubicBezTo>
                  <a:cubicBezTo>
                    <a:pt x="2271" y="211"/>
                    <a:pt x="2147" y="149"/>
                    <a:pt x="2015" y="106"/>
                  </a:cubicBezTo>
                  <a:cubicBezTo>
                    <a:pt x="1872" y="59"/>
                    <a:pt x="1744" y="35"/>
                    <a:pt x="1630" y="35"/>
                  </a:cubicBezTo>
                  <a:cubicBezTo>
                    <a:pt x="1449" y="35"/>
                    <a:pt x="1306" y="94"/>
                    <a:pt x="1203" y="211"/>
                  </a:cubicBezTo>
                  <a:cubicBezTo>
                    <a:pt x="1055" y="382"/>
                    <a:pt x="1031" y="633"/>
                    <a:pt x="1032" y="781"/>
                  </a:cubicBezTo>
                  <a:cubicBezTo>
                    <a:pt x="994" y="770"/>
                    <a:pt x="955" y="764"/>
                    <a:pt x="915" y="764"/>
                  </a:cubicBezTo>
                  <a:cubicBezTo>
                    <a:pt x="911" y="764"/>
                    <a:pt x="908" y="764"/>
                    <a:pt x="904" y="764"/>
                  </a:cubicBezTo>
                  <a:cubicBezTo>
                    <a:pt x="596" y="764"/>
                    <a:pt x="254" y="1066"/>
                    <a:pt x="126" y="1451"/>
                  </a:cubicBezTo>
                  <a:cubicBezTo>
                    <a:pt x="0" y="1828"/>
                    <a:pt x="104" y="2174"/>
                    <a:pt x="409" y="2404"/>
                  </a:cubicBezTo>
                  <a:cubicBezTo>
                    <a:pt x="603" y="2549"/>
                    <a:pt x="804" y="2637"/>
                    <a:pt x="995" y="2661"/>
                  </a:cubicBezTo>
                  <a:cubicBezTo>
                    <a:pt x="1084" y="2980"/>
                    <a:pt x="1340" y="3166"/>
                    <a:pt x="1703" y="3173"/>
                  </a:cubicBezTo>
                  <a:lnTo>
                    <a:pt x="1766" y="3173"/>
                  </a:lnTo>
                  <a:cubicBezTo>
                    <a:pt x="2250" y="3173"/>
                    <a:pt x="2630" y="3075"/>
                    <a:pt x="2874" y="2891"/>
                  </a:cubicBezTo>
                  <a:cubicBezTo>
                    <a:pt x="2914" y="2938"/>
                    <a:pt x="2958" y="2979"/>
                    <a:pt x="3007" y="3018"/>
                  </a:cubicBezTo>
                  <a:cubicBezTo>
                    <a:pt x="3108" y="3099"/>
                    <a:pt x="3234" y="3141"/>
                    <a:pt x="3380" y="3141"/>
                  </a:cubicBezTo>
                  <a:cubicBezTo>
                    <a:pt x="3845" y="3141"/>
                    <a:pt x="4446" y="2694"/>
                    <a:pt x="4667" y="2186"/>
                  </a:cubicBezTo>
                  <a:cubicBezTo>
                    <a:pt x="4811" y="1852"/>
                    <a:pt x="4771" y="1541"/>
                    <a:pt x="4553" y="1309"/>
                  </a:cubicBezTo>
                  <a:cubicBezTo>
                    <a:pt x="4393" y="1138"/>
                    <a:pt x="4211" y="1049"/>
                    <a:pt x="4013" y="1043"/>
                  </a:cubicBezTo>
                  <a:cubicBezTo>
                    <a:pt x="3996" y="689"/>
                    <a:pt x="3791" y="355"/>
                    <a:pt x="3453" y="138"/>
                  </a:cubicBezTo>
                  <a:cubicBezTo>
                    <a:pt x="3310" y="46"/>
                    <a:pt x="3162" y="1"/>
                    <a:pt x="3009"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6" name="Google Shape;3046;p57"/>
          <p:cNvGrpSpPr/>
          <p:nvPr/>
        </p:nvGrpSpPr>
        <p:grpSpPr>
          <a:xfrm>
            <a:off x="8006723" y="433069"/>
            <a:ext cx="224828" cy="208081"/>
            <a:chOff x="8121411" y="3511069"/>
            <a:chExt cx="224828" cy="208081"/>
          </a:xfrm>
        </p:grpSpPr>
        <p:sp>
          <p:nvSpPr>
            <p:cNvPr id="3047" name="Google Shape;3047;p57"/>
            <p:cNvSpPr/>
            <p:nvPr/>
          </p:nvSpPr>
          <p:spPr>
            <a:xfrm>
              <a:off x="8121411" y="3511069"/>
              <a:ext cx="224828" cy="208081"/>
            </a:xfrm>
            <a:custGeom>
              <a:avLst/>
              <a:gdLst/>
              <a:ahLst/>
              <a:cxnLst/>
              <a:rect l="l" t="t" r="r" b="b"/>
              <a:pathLst>
                <a:path w="2242" h="2075" extrusionOk="0">
                  <a:moveTo>
                    <a:pt x="1550" y="156"/>
                  </a:moveTo>
                  <a:lnTo>
                    <a:pt x="1550" y="156"/>
                  </a:lnTo>
                  <a:cubicBezTo>
                    <a:pt x="1553" y="228"/>
                    <a:pt x="1545" y="384"/>
                    <a:pt x="1510" y="640"/>
                  </a:cubicBezTo>
                  <a:cubicBezTo>
                    <a:pt x="1395" y="577"/>
                    <a:pt x="1275" y="513"/>
                    <a:pt x="1157" y="451"/>
                  </a:cubicBezTo>
                  <a:cubicBezTo>
                    <a:pt x="1391" y="251"/>
                    <a:pt x="1502" y="180"/>
                    <a:pt x="1550" y="156"/>
                  </a:cubicBezTo>
                  <a:close/>
                  <a:moveTo>
                    <a:pt x="422" y="244"/>
                  </a:moveTo>
                  <a:lnTo>
                    <a:pt x="422" y="244"/>
                  </a:lnTo>
                  <a:cubicBezTo>
                    <a:pt x="519" y="289"/>
                    <a:pt x="684" y="368"/>
                    <a:pt x="907" y="482"/>
                  </a:cubicBezTo>
                  <a:cubicBezTo>
                    <a:pt x="820" y="559"/>
                    <a:pt x="728" y="645"/>
                    <a:pt x="628" y="739"/>
                  </a:cubicBezTo>
                  <a:cubicBezTo>
                    <a:pt x="514" y="489"/>
                    <a:pt x="453" y="334"/>
                    <a:pt x="422" y="244"/>
                  </a:cubicBezTo>
                  <a:close/>
                  <a:moveTo>
                    <a:pt x="1620" y="863"/>
                  </a:moveTo>
                  <a:cubicBezTo>
                    <a:pt x="1838" y="985"/>
                    <a:pt x="1955" y="1059"/>
                    <a:pt x="2019" y="1105"/>
                  </a:cubicBezTo>
                  <a:cubicBezTo>
                    <a:pt x="1918" y="1126"/>
                    <a:pt x="1753" y="1160"/>
                    <a:pt x="1561" y="1196"/>
                  </a:cubicBezTo>
                  <a:cubicBezTo>
                    <a:pt x="1581" y="1086"/>
                    <a:pt x="1602" y="974"/>
                    <a:pt x="1620" y="863"/>
                  </a:cubicBezTo>
                  <a:close/>
                  <a:moveTo>
                    <a:pt x="1042" y="551"/>
                  </a:moveTo>
                  <a:cubicBezTo>
                    <a:pt x="1191" y="629"/>
                    <a:pt x="1344" y="711"/>
                    <a:pt x="1487" y="789"/>
                  </a:cubicBezTo>
                  <a:cubicBezTo>
                    <a:pt x="1466" y="934"/>
                    <a:pt x="1439" y="1082"/>
                    <a:pt x="1411" y="1224"/>
                  </a:cubicBezTo>
                  <a:cubicBezTo>
                    <a:pt x="1224" y="1257"/>
                    <a:pt x="1053" y="1285"/>
                    <a:pt x="900" y="1307"/>
                  </a:cubicBezTo>
                  <a:cubicBezTo>
                    <a:pt x="830" y="1165"/>
                    <a:pt x="757" y="1017"/>
                    <a:pt x="691" y="872"/>
                  </a:cubicBezTo>
                  <a:cubicBezTo>
                    <a:pt x="819" y="753"/>
                    <a:pt x="937" y="645"/>
                    <a:pt x="1042" y="551"/>
                  </a:cubicBezTo>
                  <a:close/>
                  <a:moveTo>
                    <a:pt x="582" y="977"/>
                  </a:moveTo>
                  <a:cubicBezTo>
                    <a:pt x="637" y="1094"/>
                    <a:pt x="695" y="1212"/>
                    <a:pt x="752" y="1328"/>
                  </a:cubicBezTo>
                  <a:cubicBezTo>
                    <a:pt x="556" y="1353"/>
                    <a:pt x="397" y="1362"/>
                    <a:pt x="292" y="1362"/>
                  </a:cubicBezTo>
                  <a:cubicBezTo>
                    <a:pt x="247" y="1362"/>
                    <a:pt x="213" y="1361"/>
                    <a:pt x="189" y="1358"/>
                  </a:cubicBezTo>
                  <a:cubicBezTo>
                    <a:pt x="269" y="1279"/>
                    <a:pt x="414" y="1137"/>
                    <a:pt x="582" y="977"/>
                  </a:cubicBezTo>
                  <a:close/>
                  <a:moveTo>
                    <a:pt x="1380" y="1374"/>
                  </a:moveTo>
                  <a:cubicBezTo>
                    <a:pt x="1313" y="1678"/>
                    <a:pt x="1257" y="1836"/>
                    <a:pt x="1225" y="1902"/>
                  </a:cubicBezTo>
                  <a:cubicBezTo>
                    <a:pt x="1178" y="1833"/>
                    <a:pt x="1094" y="1688"/>
                    <a:pt x="967" y="1440"/>
                  </a:cubicBezTo>
                  <a:cubicBezTo>
                    <a:pt x="1094" y="1422"/>
                    <a:pt x="1232" y="1399"/>
                    <a:pt x="1380" y="1374"/>
                  </a:cubicBezTo>
                  <a:close/>
                  <a:moveTo>
                    <a:pt x="1585" y="1"/>
                  </a:moveTo>
                  <a:cubicBezTo>
                    <a:pt x="1584" y="1"/>
                    <a:pt x="1583" y="1"/>
                    <a:pt x="1582" y="1"/>
                  </a:cubicBezTo>
                  <a:cubicBezTo>
                    <a:pt x="1521" y="1"/>
                    <a:pt x="1404" y="47"/>
                    <a:pt x="1019" y="382"/>
                  </a:cubicBezTo>
                  <a:cubicBezTo>
                    <a:pt x="784" y="261"/>
                    <a:pt x="418" y="78"/>
                    <a:pt x="351" y="63"/>
                  </a:cubicBezTo>
                  <a:cubicBezTo>
                    <a:pt x="347" y="63"/>
                    <a:pt x="343" y="63"/>
                    <a:pt x="340" y="63"/>
                  </a:cubicBezTo>
                  <a:cubicBezTo>
                    <a:pt x="312" y="63"/>
                    <a:pt x="285" y="76"/>
                    <a:pt x="268" y="98"/>
                  </a:cubicBezTo>
                  <a:cubicBezTo>
                    <a:pt x="244" y="136"/>
                    <a:pt x="215" y="182"/>
                    <a:pt x="517" y="842"/>
                  </a:cubicBezTo>
                  <a:cubicBezTo>
                    <a:pt x="247" y="1098"/>
                    <a:pt x="26" y="1320"/>
                    <a:pt x="23" y="1323"/>
                  </a:cubicBezTo>
                  <a:cubicBezTo>
                    <a:pt x="7" y="1339"/>
                    <a:pt x="1" y="1362"/>
                    <a:pt x="3" y="1384"/>
                  </a:cubicBezTo>
                  <a:cubicBezTo>
                    <a:pt x="21" y="1491"/>
                    <a:pt x="165" y="1506"/>
                    <a:pt x="303" y="1506"/>
                  </a:cubicBezTo>
                  <a:cubicBezTo>
                    <a:pt x="427" y="1506"/>
                    <a:pt x="601" y="1491"/>
                    <a:pt x="819" y="1462"/>
                  </a:cubicBezTo>
                  <a:cubicBezTo>
                    <a:pt x="923" y="1665"/>
                    <a:pt x="1084" y="1970"/>
                    <a:pt x="1154" y="2042"/>
                  </a:cubicBezTo>
                  <a:cubicBezTo>
                    <a:pt x="1173" y="2062"/>
                    <a:pt x="1199" y="2073"/>
                    <a:pt x="1225" y="2074"/>
                  </a:cubicBezTo>
                  <a:cubicBezTo>
                    <a:pt x="1283" y="2074"/>
                    <a:pt x="1378" y="2074"/>
                    <a:pt x="1530" y="1345"/>
                  </a:cubicBezTo>
                  <a:cubicBezTo>
                    <a:pt x="1883" y="1280"/>
                    <a:pt x="2156" y="1220"/>
                    <a:pt x="2158" y="1220"/>
                  </a:cubicBezTo>
                  <a:cubicBezTo>
                    <a:pt x="2193" y="1213"/>
                    <a:pt x="2220" y="1185"/>
                    <a:pt x="2225" y="1150"/>
                  </a:cubicBezTo>
                  <a:cubicBezTo>
                    <a:pt x="2235" y="1094"/>
                    <a:pt x="2241" y="1046"/>
                    <a:pt x="1641" y="713"/>
                  </a:cubicBezTo>
                  <a:cubicBezTo>
                    <a:pt x="1677" y="457"/>
                    <a:pt x="1711" y="154"/>
                    <a:pt x="1677" y="63"/>
                  </a:cubicBezTo>
                  <a:cubicBezTo>
                    <a:pt x="1663" y="26"/>
                    <a:pt x="1627" y="1"/>
                    <a:pt x="1585"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57"/>
            <p:cNvSpPr/>
            <p:nvPr/>
          </p:nvSpPr>
          <p:spPr>
            <a:xfrm>
              <a:off x="8121411" y="3511069"/>
              <a:ext cx="224828" cy="208081"/>
            </a:xfrm>
            <a:custGeom>
              <a:avLst/>
              <a:gdLst/>
              <a:ahLst/>
              <a:cxnLst/>
              <a:rect l="l" t="t" r="r" b="b"/>
              <a:pathLst>
                <a:path w="2242" h="2075" extrusionOk="0">
                  <a:moveTo>
                    <a:pt x="1551" y="154"/>
                  </a:moveTo>
                  <a:lnTo>
                    <a:pt x="1551" y="154"/>
                  </a:lnTo>
                  <a:cubicBezTo>
                    <a:pt x="1554" y="227"/>
                    <a:pt x="1545" y="383"/>
                    <a:pt x="1510" y="638"/>
                  </a:cubicBezTo>
                  <a:cubicBezTo>
                    <a:pt x="1395" y="575"/>
                    <a:pt x="1275" y="511"/>
                    <a:pt x="1157" y="451"/>
                  </a:cubicBezTo>
                  <a:cubicBezTo>
                    <a:pt x="1391" y="251"/>
                    <a:pt x="1502" y="180"/>
                    <a:pt x="1551" y="154"/>
                  </a:cubicBezTo>
                  <a:close/>
                  <a:moveTo>
                    <a:pt x="422" y="244"/>
                  </a:moveTo>
                  <a:lnTo>
                    <a:pt x="422" y="244"/>
                  </a:lnTo>
                  <a:cubicBezTo>
                    <a:pt x="520" y="288"/>
                    <a:pt x="684" y="368"/>
                    <a:pt x="907" y="481"/>
                  </a:cubicBezTo>
                  <a:cubicBezTo>
                    <a:pt x="822" y="558"/>
                    <a:pt x="728" y="644"/>
                    <a:pt x="628" y="737"/>
                  </a:cubicBezTo>
                  <a:cubicBezTo>
                    <a:pt x="515" y="489"/>
                    <a:pt x="453" y="334"/>
                    <a:pt x="422" y="244"/>
                  </a:cubicBezTo>
                  <a:close/>
                  <a:moveTo>
                    <a:pt x="1620" y="862"/>
                  </a:moveTo>
                  <a:lnTo>
                    <a:pt x="1620" y="863"/>
                  </a:lnTo>
                  <a:cubicBezTo>
                    <a:pt x="1838" y="985"/>
                    <a:pt x="1955" y="1059"/>
                    <a:pt x="2019" y="1104"/>
                  </a:cubicBezTo>
                  <a:cubicBezTo>
                    <a:pt x="1918" y="1126"/>
                    <a:pt x="1753" y="1160"/>
                    <a:pt x="1561" y="1196"/>
                  </a:cubicBezTo>
                  <a:cubicBezTo>
                    <a:pt x="1582" y="1085"/>
                    <a:pt x="1602" y="973"/>
                    <a:pt x="1620" y="862"/>
                  </a:cubicBezTo>
                  <a:close/>
                  <a:moveTo>
                    <a:pt x="1042" y="551"/>
                  </a:moveTo>
                  <a:cubicBezTo>
                    <a:pt x="1191" y="629"/>
                    <a:pt x="1344" y="711"/>
                    <a:pt x="1489" y="789"/>
                  </a:cubicBezTo>
                  <a:cubicBezTo>
                    <a:pt x="1466" y="934"/>
                    <a:pt x="1439" y="1082"/>
                    <a:pt x="1411" y="1224"/>
                  </a:cubicBezTo>
                  <a:cubicBezTo>
                    <a:pt x="1224" y="1257"/>
                    <a:pt x="1053" y="1285"/>
                    <a:pt x="900" y="1307"/>
                  </a:cubicBezTo>
                  <a:cubicBezTo>
                    <a:pt x="830" y="1165"/>
                    <a:pt x="758" y="1017"/>
                    <a:pt x="691" y="873"/>
                  </a:cubicBezTo>
                  <a:lnTo>
                    <a:pt x="691" y="873"/>
                  </a:lnTo>
                  <a:cubicBezTo>
                    <a:pt x="819" y="753"/>
                    <a:pt x="937" y="645"/>
                    <a:pt x="1042" y="551"/>
                  </a:cubicBezTo>
                  <a:close/>
                  <a:moveTo>
                    <a:pt x="582" y="977"/>
                  </a:moveTo>
                  <a:cubicBezTo>
                    <a:pt x="637" y="1093"/>
                    <a:pt x="695" y="1212"/>
                    <a:pt x="752" y="1327"/>
                  </a:cubicBezTo>
                  <a:cubicBezTo>
                    <a:pt x="556" y="1352"/>
                    <a:pt x="395" y="1362"/>
                    <a:pt x="290" y="1362"/>
                  </a:cubicBezTo>
                  <a:cubicBezTo>
                    <a:pt x="247" y="1362"/>
                    <a:pt x="212" y="1361"/>
                    <a:pt x="189" y="1358"/>
                  </a:cubicBezTo>
                  <a:cubicBezTo>
                    <a:pt x="269" y="1279"/>
                    <a:pt x="414" y="1137"/>
                    <a:pt x="582" y="977"/>
                  </a:cubicBezTo>
                  <a:close/>
                  <a:moveTo>
                    <a:pt x="1380" y="1374"/>
                  </a:moveTo>
                  <a:cubicBezTo>
                    <a:pt x="1313" y="1678"/>
                    <a:pt x="1259" y="1835"/>
                    <a:pt x="1225" y="1902"/>
                  </a:cubicBezTo>
                  <a:cubicBezTo>
                    <a:pt x="1178" y="1833"/>
                    <a:pt x="1094" y="1688"/>
                    <a:pt x="967" y="1440"/>
                  </a:cubicBezTo>
                  <a:cubicBezTo>
                    <a:pt x="1093" y="1422"/>
                    <a:pt x="1232" y="1399"/>
                    <a:pt x="1380" y="1374"/>
                  </a:cubicBezTo>
                  <a:close/>
                  <a:moveTo>
                    <a:pt x="1588" y="1"/>
                  </a:moveTo>
                  <a:cubicBezTo>
                    <a:pt x="1587" y="1"/>
                    <a:pt x="1586" y="1"/>
                    <a:pt x="1585" y="1"/>
                  </a:cubicBezTo>
                  <a:cubicBezTo>
                    <a:pt x="1522" y="1"/>
                    <a:pt x="1406" y="47"/>
                    <a:pt x="1021" y="382"/>
                  </a:cubicBezTo>
                  <a:cubicBezTo>
                    <a:pt x="785" y="261"/>
                    <a:pt x="419" y="78"/>
                    <a:pt x="352" y="63"/>
                  </a:cubicBezTo>
                  <a:cubicBezTo>
                    <a:pt x="349" y="63"/>
                    <a:pt x="345" y="63"/>
                    <a:pt x="341" y="63"/>
                  </a:cubicBezTo>
                  <a:cubicBezTo>
                    <a:pt x="313" y="63"/>
                    <a:pt x="286" y="76"/>
                    <a:pt x="269" y="98"/>
                  </a:cubicBezTo>
                  <a:cubicBezTo>
                    <a:pt x="245" y="136"/>
                    <a:pt x="216" y="182"/>
                    <a:pt x="519" y="840"/>
                  </a:cubicBezTo>
                  <a:cubicBezTo>
                    <a:pt x="247" y="1098"/>
                    <a:pt x="26" y="1320"/>
                    <a:pt x="23" y="1323"/>
                  </a:cubicBezTo>
                  <a:cubicBezTo>
                    <a:pt x="7" y="1339"/>
                    <a:pt x="1" y="1362"/>
                    <a:pt x="3" y="1384"/>
                  </a:cubicBezTo>
                  <a:cubicBezTo>
                    <a:pt x="21" y="1491"/>
                    <a:pt x="165" y="1506"/>
                    <a:pt x="303" y="1506"/>
                  </a:cubicBezTo>
                  <a:cubicBezTo>
                    <a:pt x="429" y="1506"/>
                    <a:pt x="602" y="1491"/>
                    <a:pt x="819" y="1462"/>
                  </a:cubicBezTo>
                  <a:cubicBezTo>
                    <a:pt x="923" y="1665"/>
                    <a:pt x="1084" y="1970"/>
                    <a:pt x="1154" y="2042"/>
                  </a:cubicBezTo>
                  <a:cubicBezTo>
                    <a:pt x="1173" y="2062"/>
                    <a:pt x="1199" y="2073"/>
                    <a:pt x="1225" y="2074"/>
                  </a:cubicBezTo>
                  <a:lnTo>
                    <a:pt x="1227" y="2074"/>
                  </a:lnTo>
                  <a:cubicBezTo>
                    <a:pt x="1284" y="2073"/>
                    <a:pt x="1379" y="2073"/>
                    <a:pt x="1533" y="1345"/>
                  </a:cubicBezTo>
                  <a:cubicBezTo>
                    <a:pt x="1884" y="1280"/>
                    <a:pt x="2158" y="1220"/>
                    <a:pt x="2161" y="1220"/>
                  </a:cubicBezTo>
                  <a:cubicBezTo>
                    <a:pt x="2194" y="1213"/>
                    <a:pt x="2221" y="1185"/>
                    <a:pt x="2228" y="1150"/>
                  </a:cubicBezTo>
                  <a:cubicBezTo>
                    <a:pt x="2235" y="1094"/>
                    <a:pt x="2241" y="1046"/>
                    <a:pt x="1642" y="712"/>
                  </a:cubicBezTo>
                  <a:cubicBezTo>
                    <a:pt x="1680" y="457"/>
                    <a:pt x="1712" y="154"/>
                    <a:pt x="1678" y="63"/>
                  </a:cubicBezTo>
                  <a:cubicBezTo>
                    <a:pt x="1664" y="26"/>
                    <a:pt x="1628" y="1"/>
                    <a:pt x="158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9" name="Google Shape;3049;p57"/>
          <p:cNvGrpSpPr/>
          <p:nvPr/>
        </p:nvGrpSpPr>
        <p:grpSpPr>
          <a:xfrm>
            <a:off x="2625340" y="4539467"/>
            <a:ext cx="134275" cy="133874"/>
            <a:chOff x="7616903" y="1949217"/>
            <a:chExt cx="134275" cy="133874"/>
          </a:xfrm>
        </p:grpSpPr>
        <p:sp>
          <p:nvSpPr>
            <p:cNvPr id="3050" name="Google Shape;3050;p57"/>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57"/>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57"/>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57"/>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57"/>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5" name="Google Shape;3055;p57"/>
          <p:cNvGrpSpPr/>
          <p:nvPr/>
        </p:nvGrpSpPr>
        <p:grpSpPr>
          <a:xfrm>
            <a:off x="4935568" y="689007"/>
            <a:ext cx="159445" cy="160147"/>
            <a:chOff x="8424356" y="2349532"/>
            <a:chExt cx="159445" cy="160147"/>
          </a:xfrm>
        </p:grpSpPr>
        <p:sp>
          <p:nvSpPr>
            <p:cNvPr id="3056" name="Google Shape;3056;p57"/>
            <p:cNvSpPr/>
            <p:nvPr/>
          </p:nvSpPr>
          <p:spPr>
            <a:xfrm>
              <a:off x="8424356" y="2349632"/>
              <a:ext cx="159445" cy="160047"/>
            </a:xfrm>
            <a:custGeom>
              <a:avLst/>
              <a:gdLst/>
              <a:ahLst/>
              <a:cxnLst/>
              <a:rect l="l" t="t" r="r" b="b"/>
              <a:pathLst>
                <a:path w="1590" h="1596" extrusionOk="0">
                  <a:moveTo>
                    <a:pt x="850" y="205"/>
                  </a:moveTo>
                  <a:cubicBezTo>
                    <a:pt x="870" y="273"/>
                    <a:pt x="893" y="364"/>
                    <a:pt x="907" y="424"/>
                  </a:cubicBezTo>
                  <a:cubicBezTo>
                    <a:pt x="946" y="582"/>
                    <a:pt x="957" y="621"/>
                    <a:pt x="974" y="645"/>
                  </a:cubicBezTo>
                  <a:cubicBezTo>
                    <a:pt x="994" y="672"/>
                    <a:pt x="1024" y="684"/>
                    <a:pt x="1180" y="740"/>
                  </a:cubicBezTo>
                  <a:cubicBezTo>
                    <a:pt x="1235" y="760"/>
                    <a:pt x="1320" y="791"/>
                    <a:pt x="1382" y="816"/>
                  </a:cubicBezTo>
                  <a:cubicBezTo>
                    <a:pt x="1294" y="855"/>
                    <a:pt x="1151" y="910"/>
                    <a:pt x="1024" y="955"/>
                  </a:cubicBezTo>
                  <a:cubicBezTo>
                    <a:pt x="1005" y="962"/>
                    <a:pt x="990" y="975"/>
                    <a:pt x="982" y="992"/>
                  </a:cubicBezTo>
                  <a:cubicBezTo>
                    <a:pt x="919" y="1138"/>
                    <a:pt x="840" y="1303"/>
                    <a:pt x="790" y="1396"/>
                  </a:cubicBezTo>
                  <a:cubicBezTo>
                    <a:pt x="754" y="1296"/>
                    <a:pt x="704" y="1121"/>
                    <a:pt x="667" y="967"/>
                  </a:cubicBezTo>
                  <a:cubicBezTo>
                    <a:pt x="659" y="940"/>
                    <a:pt x="637" y="920"/>
                    <a:pt x="611" y="915"/>
                  </a:cubicBezTo>
                  <a:cubicBezTo>
                    <a:pt x="462" y="887"/>
                    <a:pt x="292" y="848"/>
                    <a:pt x="199" y="823"/>
                  </a:cubicBezTo>
                  <a:cubicBezTo>
                    <a:pt x="298" y="768"/>
                    <a:pt x="484" y="684"/>
                    <a:pt x="649" y="618"/>
                  </a:cubicBezTo>
                  <a:lnTo>
                    <a:pt x="648" y="618"/>
                  </a:lnTo>
                  <a:cubicBezTo>
                    <a:pt x="667" y="611"/>
                    <a:pt x="681" y="595"/>
                    <a:pt x="688" y="578"/>
                  </a:cubicBezTo>
                  <a:cubicBezTo>
                    <a:pt x="736" y="451"/>
                    <a:pt x="790" y="327"/>
                    <a:pt x="850" y="205"/>
                  </a:cubicBezTo>
                  <a:close/>
                  <a:moveTo>
                    <a:pt x="866" y="1"/>
                  </a:moveTo>
                  <a:cubicBezTo>
                    <a:pt x="823" y="1"/>
                    <a:pt x="758" y="1"/>
                    <a:pt x="566" y="498"/>
                  </a:cubicBezTo>
                  <a:cubicBezTo>
                    <a:pt x="34" y="713"/>
                    <a:pt x="16" y="783"/>
                    <a:pt x="6" y="812"/>
                  </a:cubicBezTo>
                  <a:cubicBezTo>
                    <a:pt x="1" y="836"/>
                    <a:pt x="5" y="863"/>
                    <a:pt x="20" y="883"/>
                  </a:cubicBezTo>
                  <a:cubicBezTo>
                    <a:pt x="33" y="902"/>
                    <a:pt x="74" y="958"/>
                    <a:pt x="540" y="1046"/>
                  </a:cubicBezTo>
                  <a:cubicBezTo>
                    <a:pt x="677" y="1595"/>
                    <a:pt x="728" y="1595"/>
                    <a:pt x="780" y="1595"/>
                  </a:cubicBezTo>
                  <a:lnTo>
                    <a:pt x="784" y="1595"/>
                  </a:lnTo>
                  <a:cubicBezTo>
                    <a:pt x="827" y="1594"/>
                    <a:pt x="875" y="1591"/>
                    <a:pt x="1101" y="1078"/>
                  </a:cubicBezTo>
                  <a:cubicBezTo>
                    <a:pt x="1239" y="1027"/>
                    <a:pt x="1503" y="930"/>
                    <a:pt x="1560" y="880"/>
                  </a:cubicBezTo>
                  <a:cubicBezTo>
                    <a:pt x="1580" y="860"/>
                    <a:pt x="1589" y="832"/>
                    <a:pt x="1586" y="804"/>
                  </a:cubicBezTo>
                  <a:cubicBezTo>
                    <a:pt x="1573" y="738"/>
                    <a:pt x="1502" y="705"/>
                    <a:pt x="1228" y="606"/>
                  </a:cubicBezTo>
                  <a:cubicBezTo>
                    <a:pt x="1177" y="589"/>
                    <a:pt x="1116" y="566"/>
                    <a:pt x="1088" y="554"/>
                  </a:cubicBezTo>
                  <a:cubicBezTo>
                    <a:pt x="1077" y="522"/>
                    <a:pt x="1060" y="450"/>
                    <a:pt x="1045" y="390"/>
                  </a:cubicBezTo>
                  <a:cubicBezTo>
                    <a:pt x="998" y="198"/>
                    <a:pt x="967" y="79"/>
                    <a:pt x="933" y="34"/>
                  </a:cubicBezTo>
                  <a:cubicBezTo>
                    <a:pt x="915" y="14"/>
                    <a:pt x="891" y="2"/>
                    <a:pt x="866"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57"/>
            <p:cNvSpPr/>
            <p:nvPr/>
          </p:nvSpPr>
          <p:spPr>
            <a:xfrm>
              <a:off x="8424356" y="2349532"/>
              <a:ext cx="159445" cy="160147"/>
            </a:xfrm>
            <a:custGeom>
              <a:avLst/>
              <a:gdLst/>
              <a:ahLst/>
              <a:cxnLst/>
              <a:rect l="l" t="t" r="r" b="b"/>
              <a:pathLst>
                <a:path w="1590" h="1597" extrusionOk="0">
                  <a:moveTo>
                    <a:pt x="851" y="206"/>
                  </a:moveTo>
                  <a:cubicBezTo>
                    <a:pt x="871" y="274"/>
                    <a:pt x="893" y="365"/>
                    <a:pt x="907" y="425"/>
                  </a:cubicBezTo>
                  <a:cubicBezTo>
                    <a:pt x="946" y="583"/>
                    <a:pt x="958" y="622"/>
                    <a:pt x="974" y="646"/>
                  </a:cubicBezTo>
                  <a:cubicBezTo>
                    <a:pt x="996" y="673"/>
                    <a:pt x="1024" y="685"/>
                    <a:pt x="1180" y="741"/>
                  </a:cubicBezTo>
                  <a:cubicBezTo>
                    <a:pt x="1236" y="761"/>
                    <a:pt x="1320" y="792"/>
                    <a:pt x="1383" y="817"/>
                  </a:cubicBezTo>
                  <a:cubicBezTo>
                    <a:pt x="1294" y="857"/>
                    <a:pt x="1151" y="911"/>
                    <a:pt x="1025" y="956"/>
                  </a:cubicBezTo>
                  <a:cubicBezTo>
                    <a:pt x="1006" y="963"/>
                    <a:pt x="990" y="976"/>
                    <a:pt x="983" y="995"/>
                  </a:cubicBezTo>
                  <a:cubicBezTo>
                    <a:pt x="919" y="1139"/>
                    <a:pt x="842" y="1305"/>
                    <a:pt x="790" y="1397"/>
                  </a:cubicBezTo>
                  <a:cubicBezTo>
                    <a:pt x="754" y="1297"/>
                    <a:pt x="704" y="1123"/>
                    <a:pt x="667" y="969"/>
                  </a:cubicBezTo>
                  <a:cubicBezTo>
                    <a:pt x="660" y="941"/>
                    <a:pt x="639" y="921"/>
                    <a:pt x="611" y="916"/>
                  </a:cubicBezTo>
                  <a:cubicBezTo>
                    <a:pt x="462" y="889"/>
                    <a:pt x="292" y="850"/>
                    <a:pt x="200" y="824"/>
                  </a:cubicBezTo>
                  <a:cubicBezTo>
                    <a:pt x="298" y="769"/>
                    <a:pt x="484" y="685"/>
                    <a:pt x="649" y="619"/>
                  </a:cubicBezTo>
                  <a:cubicBezTo>
                    <a:pt x="668" y="612"/>
                    <a:pt x="681" y="596"/>
                    <a:pt x="689" y="579"/>
                  </a:cubicBezTo>
                  <a:cubicBezTo>
                    <a:pt x="736" y="452"/>
                    <a:pt x="791" y="328"/>
                    <a:pt x="851" y="206"/>
                  </a:cubicBezTo>
                  <a:close/>
                  <a:moveTo>
                    <a:pt x="866" y="0"/>
                  </a:moveTo>
                  <a:cubicBezTo>
                    <a:pt x="823" y="0"/>
                    <a:pt x="759" y="0"/>
                    <a:pt x="566" y="499"/>
                  </a:cubicBezTo>
                  <a:cubicBezTo>
                    <a:pt x="34" y="714"/>
                    <a:pt x="16" y="784"/>
                    <a:pt x="6" y="813"/>
                  </a:cubicBezTo>
                  <a:cubicBezTo>
                    <a:pt x="1" y="837"/>
                    <a:pt x="5" y="862"/>
                    <a:pt x="20" y="884"/>
                  </a:cubicBezTo>
                  <a:cubicBezTo>
                    <a:pt x="33" y="903"/>
                    <a:pt x="74" y="957"/>
                    <a:pt x="540" y="1047"/>
                  </a:cubicBezTo>
                  <a:cubicBezTo>
                    <a:pt x="677" y="1596"/>
                    <a:pt x="728" y="1596"/>
                    <a:pt x="780" y="1596"/>
                  </a:cubicBezTo>
                  <a:lnTo>
                    <a:pt x="784" y="1596"/>
                  </a:lnTo>
                  <a:cubicBezTo>
                    <a:pt x="827" y="1594"/>
                    <a:pt x="875" y="1591"/>
                    <a:pt x="1101" y="1079"/>
                  </a:cubicBezTo>
                  <a:cubicBezTo>
                    <a:pt x="1240" y="1030"/>
                    <a:pt x="1505" y="931"/>
                    <a:pt x="1560" y="881"/>
                  </a:cubicBezTo>
                  <a:cubicBezTo>
                    <a:pt x="1580" y="861"/>
                    <a:pt x="1589" y="833"/>
                    <a:pt x="1586" y="804"/>
                  </a:cubicBezTo>
                  <a:cubicBezTo>
                    <a:pt x="1573" y="738"/>
                    <a:pt x="1502" y="706"/>
                    <a:pt x="1229" y="607"/>
                  </a:cubicBezTo>
                  <a:cubicBezTo>
                    <a:pt x="1177" y="588"/>
                    <a:pt x="1116" y="567"/>
                    <a:pt x="1088" y="554"/>
                  </a:cubicBezTo>
                  <a:cubicBezTo>
                    <a:pt x="1077" y="523"/>
                    <a:pt x="1060" y="451"/>
                    <a:pt x="1045" y="391"/>
                  </a:cubicBezTo>
                  <a:cubicBezTo>
                    <a:pt x="998" y="199"/>
                    <a:pt x="967" y="80"/>
                    <a:pt x="933" y="34"/>
                  </a:cubicBezTo>
                  <a:cubicBezTo>
                    <a:pt x="917" y="15"/>
                    <a:pt x="893"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8" name="Google Shape;3058;p57"/>
          <p:cNvGrpSpPr/>
          <p:nvPr/>
        </p:nvGrpSpPr>
        <p:grpSpPr>
          <a:xfrm>
            <a:off x="1046579" y="1836786"/>
            <a:ext cx="159345" cy="160247"/>
            <a:chOff x="6188217" y="2794873"/>
            <a:chExt cx="159345" cy="160247"/>
          </a:xfrm>
        </p:grpSpPr>
        <p:sp>
          <p:nvSpPr>
            <p:cNvPr id="3059" name="Google Shape;3059;p57"/>
            <p:cNvSpPr/>
            <p:nvPr/>
          </p:nvSpPr>
          <p:spPr>
            <a:xfrm>
              <a:off x="6188217" y="2794973"/>
              <a:ext cx="159345" cy="160147"/>
            </a:xfrm>
            <a:custGeom>
              <a:avLst/>
              <a:gdLst/>
              <a:ahLst/>
              <a:cxnLst/>
              <a:rect l="l" t="t" r="r" b="b"/>
              <a:pathLst>
                <a:path w="1589" h="1597" extrusionOk="0">
                  <a:moveTo>
                    <a:pt x="851" y="205"/>
                  </a:moveTo>
                  <a:cubicBezTo>
                    <a:pt x="871" y="273"/>
                    <a:pt x="892" y="364"/>
                    <a:pt x="907" y="424"/>
                  </a:cubicBezTo>
                  <a:cubicBezTo>
                    <a:pt x="946" y="582"/>
                    <a:pt x="958" y="621"/>
                    <a:pt x="974" y="645"/>
                  </a:cubicBezTo>
                  <a:cubicBezTo>
                    <a:pt x="994" y="672"/>
                    <a:pt x="1025" y="684"/>
                    <a:pt x="1180" y="740"/>
                  </a:cubicBezTo>
                  <a:cubicBezTo>
                    <a:pt x="1236" y="760"/>
                    <a:pt x="1320" y="790"/>
                    <a:pt x="1383" y="817"/>
                  </a:cubicBezTo>
                  <a:cubicBezTo>
                    <a:pt x="1293" y="856"/>
                    <a:pt x="1150" y="911"/>
                    <a:pt x="1023" y="955"/>
                  </a:cubicBezTo>
                  <a:cubicBezTo>
                    <a:pt x="1005" y="962"/>
                    <a:pt x="990" y="975"/>
                    <a:pt x="982" y="994"/>
                  </a:cubicBezTo>
                  <a:cubicBezTo>
                    <a:pt x="919" y="1138"/>
                    <a:pt x="840" y="1302"/>
                    <a:pt x="789" y="1396"/>
                  </a:cubicBezTo>
                  <a:cubicBezTo>
                    <a:pt x="753" y="1296"/>
                    <a:pt x="704" y="1122"/>
                    <a:pt x="666" y="968"/>
                  </a:cubicBezTo>
                  <a:cubicBezTo>
                    <a:pt x="660" y="940"/>
                    <a:pt x="637" y="920"/>
                    <a:pt x="610" y="915"/>
                  </a:cubicBezTo>
                  <a:cubicBezTo>
                    <a:pt x="462" y="888"/>
                    <a:pt x="293" y="848"/>
                    <a:pt x="199" y="823"/>
                  </a:cubicBezTo>
                  <a:cubicBezTo>
                    <a:pt x="296" y="768"/>
                    <a:pt x="483" y="684"/>
                    <a:pt x="648" y="618"/>
                  </a:cubicBezTo>
                  <a:lnTo>
                    <a:pt x="649" y="618"/>
                  </a:lnTo>
                  <a:cubicBezTo>
                    <a:pt x="666" y="611"/>
                    <a:pt x="681" y="597"/>
                    <a:pt x="689" y="578"/>
                  </a:cubicBezTo>
                  <a:cubicBezTo>
                    <a:pt x="736" y="451"/>
                    <a:pt x="789" y="327"/>
                    <a:pt x="851" y="205"/>
                  </a:cubicBezTo>
                  <a:close/>
                  <a:moveTo>
                    <a:pt x="866" y="0"/>
                  </a:moveTo>
                  <a:cubicBezTo>
                    <a:pt x="823" y="0"/>
                    <a:pt x="759" y="0"/>
                    <a:pt x="566" y="499"/>
                  </a:cubicBezTo>
                  <a:cubicBezTo>
                    <a:pt x="34" y="713"/>
                    <a:pt x="15" y="782"/>
                    <a:pt x="6" y="812"/>
                  </a:cubicBezTo>
                  <a:cubicBezTo>
                    <a:pt x="1" y="837"/>
                    <a:pt x="5" y="863"/>
                    <a:pt x="19" y="884"/>
                  </a:cubicBezTo>
                  <a:cubicBezTo>
                    <a:pt x="33" y="901"/>
                    <a:pt x="73" y="956"/>
                    <a:pt x="539" y="1046"/>
                  </a:cubicBezTo>
                  <a:cubicBezTo>
                    <a:pt x="678" y="1597"/>
                    <a:pt x="728" y="1597"/>
                    <a:pt x="780" y="1597"/>
                  </a:cubicBezTo>
                  <a:lnTo>
                    <a:pt x="784" y="1597"/>
                  </a:lnTo>
                  <a:cubicBezTo>
                    <a:pt x="827" y="1594"/>
                    <a:pt x="875" y="1591"/>
                    <a:pt x="1101" y="1078"/>
                  </a:cubicBezTo>
                  <a:cubicBezTo>
                    <a:pt x="1240" y="1028"/>
                    <a:pt x="1505" y="931"/>
                    <a:pt x="1559" y="880"/>
                  </a:cubicBezTo>
                  <a:cubicBezTo>
                    <a:pt x="1579" y="860"/>
                    <a:pt x="1589" y="832"/>
                    <a:pt x="1586" y="804"/>
                  </a:cubicBezTo>
                  <a:cubicBezTo>
                    <a:pt x="1573" y="738"/>
                    <a:pt x="1502" y="705"/>
                    <a:pt x="1229" y="606"/>
                  </a:cubicBezTo>
                  <a:cubicBezTo>
                    <a:pt x="1177" y="589"/>
                    <a:pt x="1116" y="566"/>
                    <a:pt x="1088" y="554"/>
                  </a:cubicBezTo>
                  <a:cubicBezTo>
                    <a:pt x="1077" y="522"/>
                    <a:pt x="1059" y="450"/>
                    <a:pt x="1045" y="389"/>
                  </a:cubicBezTo>
                  <a:cubicBezTo>
                    <a:pt x="998" y="198"/>
                    <a:pt x="967" y="79"/>
                    <a:pt x="932" y="34"/>
                  </a:cubicBezTo>
                  <a:cubicBezTo>
                    <a:pt x="916" y="14"/>
                    <a:pt x="892" y="2"/>
                    <a:pt x="866"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57"/>
            <p:cNvSpPr/>
            <p:nvPr/>
          </p:nvSpPr>
          <p:spPr>
            <a:xfrm>
              <a:off x="6188217" y="2794873"/>
              <a:ext cx="159345" cy="160247"/>
            </a:xfrm>
            <a:custGeom>
              <a:avLst/>
              <a:gdLst/>
              <a:ahLst/>
              <a:cxnLst/>
              <a:rect l="l" t="t" r="r" b="b"/>
              <a:pathLst>
                <a:path w="1589" h="1598" extrusionOk="0">
                  <a:moveTo>
                    <a:pt x="850" y="206"/>
                  </a:moveTo>
                  <a:cubicBezTo>
                    <a:pt x="870" y="274"/>
                    <a:pt x="892" y="365"/>
                    <a:pt x="907" y="425"/>
                  </a:cubicBezTo>
                  <a:cubicBezTo>
                    <a:pt x="946" y="583"/>
                    <a:pt x="958" y="622"/>
                    <a:pt x="974" y="646"/>
                  </a:cubicBezTo>
                  <a:cubicBezTo>
                    <a:pt x="994" y="673"/>
                    <a:pt x="1023" y="685"/>
                    <a:pt x="1180" y="741"/>
                  </a:cubicBezTo>
                  <a:cubicBezTo>
                    <a:pt x="1235" y="761"/>
                    <a:pt x="1320" y="791"/>
                    <a:pt x="1382" y="817"/>
                  </a:cubicBezTo>
                  <a:cubicBezTo>
                    <a:pt x="1293" y="857"/>
                    <a:pt x="1150" y="912"/>
                    <a:pt x="1023" y="956"/>
                  </a:cubicBezTo>
                  <a:cubicBezTo>
                    <a:pt x="1005" y="963"/>
                    <a:pt x="990" y="976"/>
                    <a:pt x="982" y="995"/>
                  </a:cubicBezTo>
                  <a:cubicBezTo>
                    <a:pt x="919" y="1139"/>
                    <a:pt x="840" y="1303"/>
                    <a:pt x="789" y="1397"/>
                  </a:cubicBezTo>
                  <a:cubicBezTo>
                    <a:pt x="753" y="1297"/>
                    <a:pt x="704" y="1123"/>
                    <a:pt x="666" y="969"/>
                  </a:cubicBezTo>
                  <a:cubicBezTo>
                    <a:pt x="660" y="941"/>
                    <a:pt x="637" y="921"/>
                    <a:pt x="610" y="916"/>
                  </a:cubicBezTo>
                  <a:cubicBezTo>
                    <a:pt x="462" y="889"/>
                    <a:pt x="292" y="850"/>
                    <a:pt x="199" y="824"/>
                  </a:cubicBezTo>
                  <a:cubicBezTo>
                    <a:pt x="296" y="769"/>
                    <a:pt x="483" y="685"/>
                    <a:pt x="648" y="619"/>
                  </a:cubicBezTo>
                  <a:cubicBezTo>
                    <a:pt x="666" y="612"/>
                    <a:pt x="681" y="596"/>
                    <a:pt x="688" y="579"/>
                  </a:cubicBezTo>
                  <a:cubicBezTo>
                    <a:pt x="736" y="452"/>
                    <a:pt x="789" y="328"/>
                    <a:pt x="850" y="206"/>
                  </a:cubicBezTo>
                  <a:close/>
                  <a:moveTo>
                    <a:pt x="866" y="0"/>
                  </a:moveTo>
                  <a:cubicBezTo>
                    <a:pt x="823" y="0"/>
                    <a:pt x="757" y="0"/>
                    <a:pt x="566" y="499"/>
                  </a:cubicBezTo>
                  <a:cubicBezTo>
                    <a:pt x="34" y="714"/>
                    <a:pt x="14" y="783"/>
                    <a:pt x="6" y="813"/>
                  </a:cubicBezTo>
                  <a:cubicBezTo>
                    <a:pt x="1" y="837"/>
                    <a:pt x="5" y="864"/>
                    <a:pt x="18" y="884"/>
                  </a:cubicBezTo>
                  <a:cubicBezTo>
                    <a:pt x="33" y="902"/>
                    <a:pt x="73" y="957"/>
                    <a:pt x="539" y="1047"/>
                  </a:cubicBezTo>
                  <a:cubicBezTo>
                    <a:pt x="677" y="1598"/>
                    <a:pt x="727" y="1598"/>
                    <a:pt x="779" y="1598"/>
                  </a:cubicBezTo>
                  <a:lnTo>
                    <a:pt x="784" y="1596"/>
                  </a:lnTo>
                  <a:cubicBezTo>
                    <a:pt x="827" y="1594"/>
                    <a:pt x="875" y="1591"/>
                    <a:pt x="1100" y="1079"/>
                  </a:cubicBezTo>
                  <a:cubicBezTo>
                    <a:pt x="1239" y="1029"/>
                    <a:pt x="1503" y="931"/>
                    <a:pt x="1559" y="881"/>
                  </a:cubicBezTo>
                  <a:cubicBezTo>
                    <a:pt x="1579" y="861"/>
                    <a:pt x="1589" y="833"/>
                    <a:pt x="1585" y="804"/>
                  </a:cubicBezTo>
                  <a:cubicBezTo>
                    <a:pt x="1573" y="739"/>
                    <a:pt x="1502" y="706"/>
                    <a:pt x="1228" y="607"/>
                  </a:cubicBezTo>
                  <a:cubicBezTo>
                    <a:pt x="1177" y="588"/>
                    <a:pt x="1116" y="567"/>
                    <a:pt x="1088" y="555"/>
                  </a:cubicBezTo>
                  <a:cubicBezTo>
                    <a:pt x="1078" y="523"/>
                    <a:pt x="1059" y="451"/>
                    <a:pt x="1045" y="390"/>
                  </a:cubicBezTo>
                  <a:cubicBezTo>
                    <a:pt x="998" y="199"/>
                    <a:pt x="967" y="80"/>
                    <a:pt x="932" y="34"/>
                  </a:cubicBezTo>
                  <a:cubicBezTo>
                    <a:pt x="915" y="15"/>
                    <a:pt x="891" y="3"/>
                    <a:pt x="866"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1" name="Google Shape;3061;p57"/>
          <p:cNvGrpSpPr/>
          <p:nvPr/>
        </p:nvGrpSpPr>
        <p:grpSpPr>
          <a:xfrm>
            <a:off x="6423565" y="641142"/>
            <a:ext cx="134275" cy="133874"/>
            <a:chOff x="7616903" y="1949217"/>
            <a:chExt cx="134275" cy="133874"/>
          </a:xfrm>
        </p:grpSpPr>
        <p:sp>
          <p:nvSpPr>
            <p:cNvPr id="3062" name="Google Shape;3062;p57"/>
            <p:cNvSpPr/>
            <p:nvPr/>
          </p:nvSpPr>
          <p:spPr>
            <a:xfrm>
              <a:off x="7616903" y="1949217"/>
              <a:ext cx="134074" cy="133874"/>
            </a:xfrm>
            <a:custGeom>
              <a:avLst/>
              <a:gdLst/>
              <a:ahLst/>
              <a:cxnLst/>
              <a:rect l="l" t="t" r="r" b="b"/>
              <a:pathLst>
                <a:path w="1337" h="1335" extrusionOk="0">
                  <a:moveTo>
                    <a:pt x="718" y="1"/>
                  </a:moveTo>
                  <a:cubicBezTo>
                    <a:pt x="678" y="1"/>
                    <a:pt x="647" y="31"/>
                    <a:pt x="647" y="71"/>
                  </a:cubicBezTo>
                  <a:lnTo>
                    <a:pt x="644" y="475"/>
                  </a:lnTo>
                  <a:lnTo>
                    <a:pt x="401" y="218"/>
                  </a:lnTo>
                  <a:cubicBezTo>
                    <a:pt x="386" y="202"/>
                    <a:pt x="368" y="195"/>
                    <a:pt x="351" y="195"/>
                  </a:cubicBezTo>
                  <a:cubicBezTo>
                    <a:pt x="297" y="195"/>
                    <a:pt x="250" y="263"/>
                    <a:pt x="298" y="316"/>
                  </a:cubicBezTo>
                  <a:lnTo>
                    <a:pt x="549" y="579"/>
                  </a:lnTo>
                  <a:lnTo>
                    <a:pt x="95" y="583"/>
                  </a:lnTo>
                  <a:cubicBezTo>
                    <a:pt x="0" y="583"/>
                    <a:pt x="0" y="726"/>
                    <a:pt x="95" y="726"/>
                  </a:cubicBezTo>
                  <a:lnTo>
                    <a:pt x="509" y="722"/>
                  </a:lnTo>
                  <a:lnTo>
                    <a:pt x="189" y="946"/>
                  </a:lnTo>
                  <a:cubicBezTo>
                    <a:pt x="132" y="984"/>
                    <a:pt x="160" y="1074"/>
                    <a:pt x="230" y="1074"/>
                  </a:cubicBezTo>
                  <a:cubicBezTo>
                    <a:pt x="243" y="1074"/>
                    <a:pt x="258" y="1070"/>
                    <a:pt x="270" y="1062"/>
                  </a:cubicBezTo>
                  <a:lnTo>
                    <a:pt x="642" y="803"/>
                  </a:lnTo>
                  <a:lnTo>
                    <a:pt x="639" y="1264"/>
                  </a:lnTo>
                  <a:cubicBezTo>
                    <a:pt x="639" y="1303"/>
                    <a:pt x="671" y="1335"/>
                    <a:pt x="710" y="1335"/>
                  </a:cubicBezTo>
                  <a:cubicBezTo>
                    <a:pt x="749" y="1335"/>
                    <a:pt x="781" y="1303"/>
                    <a:pt x="781" y="1264"/>
                  </a:cubicBezTo>
                  <a:lnTo>
                    <a:pt x="783" y="829"/>
                  </a:lnTo>
                  <a:lnTo>
                    <a:pt x="1043" y="1102"/>
                  </a:lnTo>
                  <a:cubicBezTo>
                    <a:pt x="1058" y="1119"/>
                    <a:pt x="1076" y="1126"/>
                    <a:pt x="1093" y="1126"/>
                  </a:cubicBezTo>
                  <a:cubicBezTo>
                    <a:pt x="1147" y="1126"/>
                    <a:pt x="1194" y="1057"/>
                    <a:pt x="1146" y="1004"/>
                  </a:cubicBezTo>
                  <a:lnTo>
                    <a:pt x="874" y="718"/>
                  </a:lnTo>
                  <a:lnTo>
                    <a:pt x="1242" y="714"/>
                  </a:lnTo>
                  <a:cubicBezTo>
                    <a:pt x="1337" y="714"/>
                    <a:pt x="1335" y="573"/>
                    <a:pt x="1241" y="573"/>
                  </a:cubicBezTo>
                  <a:lnTo>
                    <a:pt x="967" y="575"/>
                  </a:lnTo>
                  <a:lnTo>
                    <a:pt x="967" y="575"/>
                  </a:lnTo>
                  <a:lnTo>
                    <a:pt x="1254" y="375"/>
                  </a:lnTo>
                  <a:cubicBezTo>
                    <a:pt x="1319" y="331"/>
                    <a:pt x="1276" y="244"/>
                    <a:pt x="1215" y="244"/>
                  </a:cubicBezTo>
                  <a:cubicBezTo>
                    <a:pt x="1202" y="244"/>
                    <a:pt x="1188" y="249"/>
                    <a:pt x="1174" y="259"/>
                  </a:cubicBezTo>
                  <a:lnTo>
                    <a:pt x="785" y="529"/>
                  </a:lnTo>
                  <a:lnTo>
                    <a:pt x="787" y="71"/>
                  </a:lnTo>
                  <a:cubicBezTo>
                    <a:pt x="787" y="31"/>
                    <a:pt x="757" y="1"/>
                    <a:pt x="718" y="1"/>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57"/>
            <p:cNvSpPr/>
            <p:nvPr/>
          </p:nvSpPr>
          <p:spPr>
            <a:xfrm>
              <a:off x="7681082" y="1949217"/>
              <a:ext cx="14942" cy="133874"/>
            </a:xfrm>
            <a:custGeom>
              <a:avLst/>
              <a:gdLst/>
              <a:ahLst/>
              <a:cxnLst/>
              <a:rect l="l" t="t" r="r" b="b"/>
              <a:pathLst>
                <a:path w="149" h="1335" extrusionOk="0">
                  <a:moveTo>
                    <a:pt x="78" y="1"/>
                  </a:moveTo>
                  <a:cubicBezTo>
                    <a:pt x="39" y="1"/>
                    <a:pt x="7" y="31"/>
                    <a:pt x="7" y="71"/>
                  </a:cubicBezTo>
                  <a:lnTo>
                    <a:pt x="0" y="1264"/>
                  </a:lnTo>
                  <a:cubicBezTo>
                    <a:pt x="0" y="1303"/>
                    <a:pt x="31" y="1335"/>
                    <a:pt x="71" y="1335"/>
                  </a:cubicBezTo>
                  <a:cubicBezTo>
                    <a:pt x="110" y="1335"/>
                    <a:pt x="141" y="1303"/>
                    <a:pt x="141" y="1264"/>
                  </a:cubicBezTo>
                  <a:lnTo>
                    <a:pt x="149" y="71"/>
                  </a:lnTo>
                  <a:cubicBezTo>
                    <a:pt x="149" y="33"/>
                    <a:pt x="117" y="1"/>
                    <a:pt x="78"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57"/>
            <p:cNvSpPr/>
            <p:nvPr/>
          </p:nvSpPr>
          <p:spPr>
            <a:xfrm>
              <a:off x="7630140" y="1973685"/>
              <a:ext cx="119032" cy="83232"/>
            </a:xfrm>
            <a:custGeom>
              <a:avLst/>
              <a:gdLst/>
              <a:ahLst/>
              <a:cxnLst/>
              <a:rect l="l" t="t" r="r" b="b"/>
              <a:pathLst>
                <a:path w="1187" h="830" extrusionOk="0">
                  <a:moveTo>
                    <a:pt x="1084" y="1"/>
                  </a:moveTo>
                  <a:cubicBezTo>
                    <a:pt x="1071" y="1"/>
                    <a:pt x="1057" y="5"/>
                    <a:pt x="1043" y="15"/>
                  </a:cubicBezTo>
                  <a:lnTo>
                    <a:pt x="58" y="702"/>
                  </a:lnTo>
                  <a:cubicBezTo>
                    <a:pt x="0" y="740"/>
                    <a:pt x="28" y="830"/>
                    <a:pt x="98" y="830"/>
                  </a:cubicBezTo>
                  <a:cubicBezTo>
                    <a:pt x="113" y="830"/>
                    <a:pt x="126" y="826"/>
                    <a:pt x="138" y="818"/>
                  </a:cubicBezTo>
                  <a:lnTo>
                    <a:pt x="1123" y="132"/>
                  </a:lnTo>
                  <a:cubicBezTo>
                    <a:pt x="1187" y="87"/>
                    <a:pt x="1144" y="1"/>
                    <a:pt x="108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57"/>
            <p:cNvSpPr/>
            <p:nvPr/>
          </p:nvSpPr>
          <p:spPr>
            <a:xfrm>
              <a:off x="7641873" y="1968671"/>
              <a:ext cx="94263" cy="93361"/>
            </a:xfrm>
            <a:custGeom>
              <a:avLst/>
              <a:gdLst/>
              <a:ahLst/>
              <a:cxnLst/>
              <a:rect l="l" t="t" r="r" b="b"/>
              <a:pathLst>
                <a:path w="940" h="931" extrusionOk="0">
                  <a:moveTo>
                    <a:pt x="102" y="1"/>
                  </a:moveTo>
                  <a:cubicBezTo>
                    <a:pt x="48" y="1"/>
                    <a:pt x="1" y="69"/>
                    <a:pt x="49" y="122"/>
                  </a:cubicBezTo>
                  <a:lnTo>
                    <a:pt x="794" y="908"/>
                  </a:lnTo>
                  <a:cubicBezTo>
                    <a:pt x="807" y="923"/>
                    <a:pt x="826" y="931"/>
                    <a:pt x="846" y="931"/>
                  </a:cubicBezTo>
                  <a:cubicBezTo>
                    <a:pt x="907" y="931"/>
                    <a:pt x="939" y="856"/>
                    <a:pt x="898" y="810"/>
                  </a:cubicBezTo>
                  <a:lnTo>
                    <a:pt x="152"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57"/>
            <p:cNvSpPr/>
            <p:nvPr/>
          </p:nvSpPr>
          <p:spPr>
            <a:xfrm>
              <a:off x="7617003" y="2006577"/>
              <a:ext cx="134175" cy="15543"/>
            </a:xfrm>
            <a:custGeom>
              <a:avLst/>
              <a:gdLst/>
              <a:ahLst/>
              <a:cxnLst/>
              <a:rect l="l" t="t" r="r" b="b"/>
              <a:pathLst>
                <a:path w="1338" h="155" extrusionOk="0">
                  <a:moveTo>
                    <a:pt x="1241" y="1"/>
                  </a:moveTo>
                  <a:lnTo>
                    <a:pt x="94" y="13"/>
                  </a:lnTo>
                  <a:cubicBezTo>
                    <a:pt x="0" y="13"/>
                    <a:pt x="0" y="154"/>
                    <a:pt x="94" y="154"/>
                  </a:cubicBezTo>
                  <a:lnTo>
                    <a:pt x="95" y="154"/>
                  </a:lnTo>
                  <a:lnTo>
                    <a:pt x="1242" y="142"/>
                  </a:lnTo>
                  <a:cubicBezTo>
                    <a:pt x="1337" y="142"/>
                    <a:pt x="1336" y="1"/>
                    <a:pt x="1241"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7" name="Google Shape;3067;p57"/>
          <p:cNvGrpSpPr/>
          <p:nvPr/>
        </p:nvGrpSpPr>
        <p:grpSpPr>
          <a:xfrm>
            <a:off x="3472718" y="641145"/>
            <a:ext cx="134272" cy="133870"/>
            <a:chOff x="843668" y="3390058"/>
            <a:chExt cx="134272" cy="133870"/>
          </a:xfrm>
        </p:grpSpPr>
        <p:sp>
          <p:nvSpPr>
            <p:cNvPr id="3068" name="Google Shape;3068;p57"/>
            <p:cNvSpPr/>
            <p:nvPr/>
          </p:nvSpPr>
          <p:spPr>
            <a:xfrm>
              <a:off x="843869" y="3390058"/>
              <a:ext cx="132266" cy="133870"/>
            </a:xfrm>
            <a:custGeom>
              <a:avLst/>
              <a:gdLst/>
              <a:ahLst/>
              <a:cxnLst/>
              <a:rect l="l" t="t" r="r" b="b"/>
              <a:pathLst>
                <a:path w="1319" h="1335" extrusionOk="0">
                  <a:moveTo>
                    <a:pt x="718" y="0"/>
                  </a:moveTo>
                  <a:cubicBezTo>
                    <a:pt x="679" y="0"/>
                    <a:pt x="647" y="31"/>
                    <a:pt x="647" y="70"/>
                  </a:cubicBezTo>
                  <a:lnTo>
                    <a:pt x="644" y="475"/>
                  </a:lnTo>
                  <a:lnTo>
                    <a:pt x="402" y="217"/>
                  </a:lnTo>
                  <a:cubicBezTo>
                    <a:pt x="387" y="202"/>
                    <a:pt x="369" y="195"/>
                    <a:pt x="353" y="195"/>
                  </a:cubicBezTo>
                  <a:cubicBezTo>
                    <a:pt x="299" y="195"/>
                    <a:pt x="252" y="262"/>
                    <a:pt x="298" y="314"/>
                  </a:cubicBezTo>
                  <a:lnTo>
                    <a:pt x="549" y="579"/>
                  </a:lnTo>
                  <a:lnTo>
                    <a:pt x="95" y="583"/>
                  </a:lnTo>
                  <a:cubicBezTo>
                    <a:pt x="0" y="584"/>
                    <a:pt x="1" y="725"/>
                    <a:pt x="95" y="725"/>
                  </a:cubicBezTo>
                  <a:cubicBezTo>
                    <a:pt x="95" y="725"/>
                    <a:pt x="96" y="725"/>
                    <a:pt x="96" y="725"/>
                  </a:cubicBezTo>
                  <a:lnTo>
                    <a:pt x="509" y="721"/>
                  </a:lnTo>
                  <a:lnTo>
                    <a:pt x="509" y="721"/>
                  </a:lnTo>
                  <a:lnTo>
                    <a:pt x="190" y="945"/>
                  </a:lnTo>
                  <a:cubicBezTo>
                    <a:pt x="132" y="984"/>
                    <a:pt x="160" y="1074"/>
                    <a:pt x="230" y="1074"/>
                  </a:cubicBezTo>
                  <a:cubicBezTo>
                    <a:pt x="244" y="1074"/>
                    <a:pt x="258" y="1070"/>
                    <a:pt x="270" y="1062"/>
                  </a:cubicBezTo>
                  <a:lnTo>
                    <a:pt x="643" y="801"/>
                  </a:lnTo>
                  <a:lnTo>
                    <a:pt x="640" y="1264"/>
                  </a:lnTo>
                  <a:cubicBezTo>
                    <a:pt x="639" y="1302"/>
                    <a:pt x="671" y="1334"/>
                    <a:pt x="710" y="1334"/>
                  </a:cubicBezTo>
                  <a:cubicBezTo>
                    <a:pt x="750" y="1334"/>
                    <a:pt x="780" y="1302"/>
                    <a:pt x="780" y="1264"/>
                  </a:cubicBezTo>
                  <a:lnTo>
                    <a:pt x="783" y="828"/>
                  </a:lnTo>
                  <a:lnTo>
                    <a:pt x="1042" y="1102"/>
                  </a:lnTo>
                  <a:cubicBezTo>
                    <a:pt x="1058" y="1118"/>
                    <a:pt x="1076" y="1125"/>
                    <a:pt x="1093" y="1125"/>
                  </a:cubicBezTo>
                  <a:cubicBezTo>
                    <a:pt x="1148" y="1125"/>
                    <a:pt x="1195" y="1057"/>
                    <a:pt x="1145" y="1004"/>
                  </a:cubicBezTo>
                  <a:lnTo>
                    <a:pt x="874" y="718"/>
                  </a:lnTo>
                  <a:lnTo>
                    <a:pt x="1242" y="714"/>
                  </a:lnTo>
                  <a:cubicBezTo>
                    <a:pt x="1280" y="714"/>
                    <a:pt x="1312" y="682"/>
                    <a:pt x="1312" y="643"/>
                  </a:cubicBezTo>
                  <a:cubicBezTo>
                    <a:pt x="1312" y="605"/>
                    <a:pt x="1282" y="574"/>
                    <a:pt x="1244" y="574"/>
                  </a:cubicBezTo>
                  <a:cubicBezTo>
                    <a:pt x="1243" y="574"/>
                    <a:pt x="1242" y="574"/>
                    <a:pt x="1242" y="574"/>
                  </a:cubicBezTo>
                  <a:lnTo>
                    <a:pt x="968" y="576"/>
                  </a:lnTo>
                  <a:lnTo>
                    <a:pt x="968" y="576"/>
                  </a:lnTo>
                  <a:lnTo>
                    <a:pt x="1255" y="376"/>
                  </a:lnTo>
                  <a:cubicBezTo>
                    <a:pt x="1319" y="331"/>
                    <a:pt x="1275" y="245"/>
                    <a:pt x="1215" y="245"/>
                  </a:cubicBezTo>
                  <a:cubicBezTo>
                    <a:pt x="1201" y="245"/>
                    <a:pt x="1187" y="249"/>
                    <a:pt x="1173" y="258"/>
                  </a:cubicBezTo>
                  <a:lnTo>
                    <a:pt x="786" y="530"/>
                  </a:lnTo>
                  <a:lnTo>
                    <a:pt x="788" y="71"/>
                  </a:lnTo>
                  <a:cubicBezTo>
                    <a:pt x="788" y="32"/>
                    <a:pt x="756" y="0"/>
                    <a:pt x="718" y="0"/>
                  </a:cubicBezTo>
                  <a:close/>
                </a:path>
              </a:pathLst>
            </a:custGeom>
            <a:solidFill>
              <a:srgbClr val="FFFFFF"/>
            </a:solidFill>
            <a:ln w="417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57"/>
            <p:cNvSpPr/>
            <p:nvPr/>
          </p:nvSpPr>
          <p:spPr>
            <a:xfrm>
              <a:off x="907847" y="3390058"/>
              <a:ext cx="15042" cy="133870"/>
            </a:xfrm>
            <a:custGeom>
              <a:avLst/>
              <a:gdLst/>
              <a:ahLst/>
              <a:cxnLst/>
              <a:rect l="l" t="t" r="r" b="b"/>
              <a:pathLst>
                <a:path w="150" h="1335" extrusionOk="0">
                  <a:moveTo>
                    <a:pt x="80" y="0"/>
                  </a:moveTo>
                  <a:cubicBezTo>
                    <a:pt x="40" y="0"/>
                    <a:pt x="9" y="32"/>
                    <a:pt x="9" y="71"/>
                  </a:cubicBezTo>
                  <a:lnTo>
                    <a:pt x="1" y="1264"/>
                  </a:lnTo>
                  <a:cubicBezTo>
                    <a:pt x="1" y="1302"/>
                    <a:pt x="33" y="1334"/>
                    <a:pt x="72" y="1334"/>
                  </a:cubicBezTo>
                  <a:cubicBezTo>
                    <a:pt x="110" y="1334"/>
                    <a:pt x="142" y="1304"/>
                    <a:pt x="142" y="1265"/>
                  </a:cubicBezTo>
                  <a:lnTo>
                    <a:pt x="149" y="71"/>
                  </a:lnTo>
                  <a:cubicBezTo>
                    <a:pt x="149" y="32"/>
                    <a:pt x="118" y="0"/>
                    <a:pt x="80" y="0"/>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57"/>
            <p:cNvSpPr/>
            <p:nvPr/>
          </p:nvSpPr>
          <p:spPr>
            <a:xfrm>
              <a:off x="856905" y="3414526"/>
              <a:ext cx="119230" cy="83431"/>
            </a:xfrm>
            <a:custGeom>
              <a:avLst/>
              <a:gdLst/>
              <a:ahLst/>
              <a:cxnLst/>
              <a:rect l="l" t="t" r="r" b="b"/>
              <a:pathLst>
                <a:path w="1189" h="832" extrusionOk="0">
                  <a:moveTo>
                    <a:pt x="1085" y="1"/>
                  </a:moveTo>
                  <a:cubicBezTo>
                    <a:pt x="1071" y="1"/>
                    <a:pt x="1057" y="5"/>
                    <a:pt x="1043" y="14"/>
                  </a:cubicBezTo>
                  <a:lnTo>
                    <a:pt x="58" y="701"/>
                  </a:lnTo>
                  <a:cubicBezTo>
                    <a:pt x="1" y="741"/>
                    <a:pt x="29" y="831"/>
                    <a:pt x="98" y="831"/>
                  </a:cubicBezTo>
                  <a:cubicBezTo>
                    <a:pt x="113" y="831"/>
                    <a:pt x="126" y="826"/>
                    <a:pt x="138" y="819"/>
                  </a:cubicBezTo>
                  <a:lnTo>
                    <a:pt x="1125" y="132"/>
                  </a:lnTo>
                  <a:cubicBezTo>
                    <a:pt x="1189" y="87"/>
                    <a:pt x="1145" y="1"/>
                    <a:pt x="1085"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57"/>
            <p:cNvSpPr/>
            <p:nvPr/>
          </p:nvSpPr>
          <p:spPr>
            <a:xfrm>
              <a:off x="868738" y="3409512"/>
              <a:ext cx="94361" cy="93358"/>
            </a:xfrm>
            <a:custGeom>
              <a:avLst/>
              <a:gdLst/>
              <a:ahLst/>
              <a:cxnLst/>
              <a:rect l="l" t="t" r="r" b="b"/>
              <a:pathLst>
                <a:path w="941" h="931" extrusionOk="0">
                  <a:moveTo>
                    <a:pt x="102" y="1"/>
                  </a:moveTo>
                  <a:cubicBezTo>
                    <a:pt x="47" y="1"/>
                    <a:pt x="0" y="69"/>
                    <a:pt x="50" y="122"/>
                  </a:cubicBezTo>
                  <a:lnTo>
                    <a:pt x="794" y="908"/>
                  </a:lnTo>
                  <a:cubicBezTo>
                    <a:pt x="808" y="923"/>
                    <a:pt x="827" y="931"/>
                    <a:pt x="845" y="931"/>
                  </a:cubicBezTo>
                  <a:cubicBezTo>
                    <a:pt x="908" y="931"/>
                    <a:pt x="940" y="856"/>
                    <a:pt x="897" y="812"/>
                  </a:cubicBezTo>
                  <a:lnTo>
                    <a:pt x="153" y="24"/>
                  </a:lnTo>
                  <a:cubicBezTo>
                    <a:pt x="137" y="8"/>
                    <a:pt x="119" y="1"/>
                    <a:pt x="102"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57"/>
            <p:cNvSpPr/>
            <p:nvPr/>
          </p:nvSpPr>
          <p:spPr>
            <a:xfrm>
              <a:off x="843668" y="3447517"/>
              <a:ext cx="134272" cy="15443"/>
            </a:xfrm>
            <a:custGeom>
              <a:avLst/>
              <a:gdLst/>
              <a:ahLst/>
              <a:cxnLst/>
              <a:rect l="l" t="t" r="r" b="b"/>
              <a:pathLst>
                <a:path w="1339" h="154" extrusionOk="0">
                  <a:moveTo>
                    <a:pt x="1244" y="1"/>
                  </a:moveTo>
                  <a:cubicBezTo>
                    <a:pt x="1243" y="1"/>
                    <a:pt x="1243" y="1"/>
                    <a:pt x="1242" y="1"/>
                  </a:cubicBezTo>
                  <a:lnTo>
                    <a:pt x="95" y="11"/>
                  </a:lnTo>
                  <a:cubicBezTo>
                    <a:pt x="0" y="11"/>
                    <a:pt x="2" y="153"/>
                    <a:pt x="97" y="153"/>
                  </a:cubicBezTo>
                  <a:lnTo>
                    <a:pt x="1244" y="142"/>
                  </a:lnTo>
                  <a:cubicBezTo>
                    <a:pt x="1338" y="141"/>
                    <a:pt x="1337" y="1"/>
                    <a:pt x="1244" y="1"/>
                  </a:cubicBezTo>
                  <a:close/>
                </a:path>
              </a:pathLst>
            </a:custGeom>
            <a:solidFill>
              <a:srgbClr val="251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Grafik 1">
            <a:extLst>
              <a:ext uri="{FF2B5EF4-FFF2-40B4-BE49-F238E27FC236}">
                <a16:creationId xmlns:a16="http://schemas.microsoft.com/office/drawing/2014/main" id="{53E9BC5A-EB88-5508-BB75-C0C68CB777CC}"/>
              </a:ext>
            </a:extLst>
          </p:cNvPr>
          <p:cNvPicPr>
            <a:picLocks noChangeAspect="1"/>
          </p:cNvPicPr>
          <p:nvPr/>
        </p:nvPicPr>
        <p:blipFill>
          <a:blip r:embed="rId4"/>
          <a:stretch>
            <a:fillRect/>
          </a:stretch>
        </p:blipFill>
        <p:spPr>
          <a:xfrm>
            <a:off x="6278714" y="2439133"/>
            <a:ext cx="2302565" cy="2467034"/>
          </a:xfrm>
          <a:prstGeom prst="rect">
            <a:avLst/>
          </a:prstGeom>
        </p:spPr>
      </p:pic>
    </p:spTree>
  </p:cSld>
  <p:clrMapOvr>
    <a:masterClrMapping/>
  </p:clrMapOvr>
</p:sld>
</file>

<file path=ppt/theme/theme1.xml><?xml version="1.0" encoding="utf-8"?>
<a:theme xmlns:a="http://schemas.openxmlformats.org/drawingml/2006/main" name="German Easter! by Slidesgo">
  <a:themeElements>
    <a:clrScheme name="Simple Light">
      <a:dk1>
        <a:srgbClr val="FFFFFF"/>
      </a:dk1>
      <a:lt1>
        <a:srgbClr val="FFED9E"/>
      </a:lt1>
      <a:dk2>
        <a:srgbClr val="FFDF41"/>
      </a:dk2>
      <a:lt2>
        <a:srgbClr val="FEBC00"/>
      </a:lt2>
      <a:accent1>
        <a:srgbClr val="BCC400"/>
      </a:accent1>
      <a:accent2>
        <a:srgbClr val="B3739B"/>
      </a:accent2>
      <a:accent3>
        <a:srgbClr val="05AE9D"/>
      </a:accent3>
      <a:accent4>
        <a:srgbClr val="FFBCCA"/>
      </a:accent4>
      <a:accent5>
        <a:srgbClr val="F5829A"/>
      </a:accent5>
      <a:accent6>
        <a:srgbClr val="FF6459"/>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524</Words>
  <Application>Microsoft Office PowerPoint</Application>
  <PresentationFormat>Bildschirmpräsentation (16:9)</PresentationFormat>
  <Paragraphs>77</Paragraphs>
  <Slides>18</Slides>
  <Notes>18</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18</vt:i4>
      </vt:variant>
    </vt:vector>
  </HeadingPairs>
  <TitlesOfParts>
    <vt:vector size="27" baseType="lpstr">
      <vt:lpstr>Arial</vt:lpstr>
      <vt:lpstr>Baloo 2</vt:lpstr>
      <vt:lpstr>Bebas Neue</vt:lpstr>
      <vt:lpstr>Fira Sans Extra Condensed Medium</vt:lpstr>
      <vt:lpstr>Mada</vt:lpstr>
      <vt:lpstr>Mali</vt:lpstr>
      <vt:lpstr>Nunito Light</vt:lpstr>
      <vt:lpstr>PT Serif</vt:lpstr>
      <vt:lpstr>German Easter! by Slidesgo</vt:lpstr>
      <vt:lpstr>Ostern in Deutschland!</vt:lpstr>
      <vt:lpstr>Inhaltsverzeichnis</vt:lpstr>
      <vt:lpstr>Die Feiertage</vt:lpstr>
      <vt:lpstr>Wann und Warum feiern wir Ostern?</vt:lpstr>
      <vt:lpstr>Wann und Warum feiern wir Ostern?</vt:lpstr>
      <vt:lpstr>Die Ostertage</vt:lpstr>
      <vt:lpstr>Die wichtigsten Bräuche</vt:lpstr>
      <vt:lpstr>Traditionen</vt:lpstr>
      <vt:lpstr>Ostereier: Eier werden ausgeblasen oder gekocht und bunt bemalt. Sie symbolisieren Leben und Fruchtbarkeit</vt:lpstr>
      <vt:lpstr>Der Legende nach bringt und versteckt der Hase Eier und Süßigkeiten (Schokohasen) im Garten oder Haus. </vt:lpstr>
      <vt:lpstr> Am Ostersonntag suchen Kinder die versteckten Nester</vt:lpstr>
      <vt:lpstr>Osterfeuer: Am Karsamstag oder Ostersonntag entzündete Feuer stehen für den Frühling und das Licht</vt:lpstr>
      <vt:lpstr>Osterdecko</vt:lpstr>
      <vt:lpstr>Ostern Essen und Trinken</vt:lpstr>
      <vt:lpstr>Die besten Osterkuchen</vt:lpstr>
      <vt:lpstr>Das Osterfrühstück </vt:lpstr>
      <vt:lpstr>Das Osterfrühstück </vt:lpstr>
      <vt:lpstr>Frohe Ostern!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Katrin Gebhardt</dc:creator>
  <cp:lastModifiedBy>Gabriele Lindner</cp:lastModifiedBy>
  <cp:revision>2</cp:revision>
  <dcterms:modified xsi:type="dcterms:W3CDTF">2026-03-24T07:23:53Z</dcterms:modified>
</cp:coreProperties>
</file>