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40288" cy="42803763"/>
  <p:notesSz cx="6858000" cy="9144000"/>
  <p:defaultTextStyle>
    <a:defPPr>
      <a:defRPr lang="de-DE"/>
    </a:defPPr>
    <a:lvl1pPr marL="0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1pPr>
    <a:lvl2pPr marL="1753042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2pPr>
    <a:lvl3pPr marL="3506084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3pPr>
    <a:lvl4pPr marL="5259126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4pPr>
    <a:lvl5pPr marL="7012168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5pPr>
    <a:lvl6pPr marL="8765210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6pPr>
    <a:lvl7pPr marL="10518252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7pPr>
    <a:lvl8pPr marL="12271294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8pPr>
    <a:lvl9pPr marL="14024336" algn="l" defTabSz="3506084" rtl="0" eaLnBrk="1" latinLnBrk="0" hangingPunct="1">
      <a:defRPr sz="690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1">
          <p15:clr>
            <a:srgbClr val="A4A3A4"/>
          </p15:clr>
        </p15:guide>
        <p15:guide id="2" pos="95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B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" d="100"/>
          <a:sy n="12" d="100"/>
        </p:scale>
        <p:origin x="2040" y="148"/>
      </p:cViewPr>
      <p:guideLst>
        <p:guide orient="horz" pos="13481"/>
        <p:guide pos="95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7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8022" y="7005156"/>
            <a:ext cx="25704245" cy="14902051"/>
          </a:xfrm>
        </p:spPr>
        <p:txBody>
          <a:bodyPr anchor="b"/>
          <a:lstStyle>
            <a:lvl1pPr algn="ctr">
              <a:defRPr sz="1984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036" y="22481887"/>
            <a:ext cx="22680216" cy="10334331"/>
          </a:xfrm>
        </p:spPr>
        <p:txBody>
          <a:bodyPr/>
          <a:lstStyle>
            <a:lvl1pPr marL="0" indent="0" algn="ctr">
              <a:buNone/>
              <a:defRPr sz="7937"/>
            </a:lvl1pPr>
            <a:lvl2pPr marL="1512006" indent="0" algn="ctr">
              <a:buNone/>
              <a:defRPr sz="6614"/>
            </a:lvl2pPr>
            <a:lvl3pPr marL="3024012" indent="0" algn="ctr">
              <a:buNone/>
              <a:defRPr sz="5953"/>
            </a:lvl3pPr>
            <a:lvl4pPr marL="4536018" indent="0" algn="ctr">
              <a:buNone/>
              <a:defRPr sz="5291"/>
            </a:lvl4pPr>
            <a:lvl5pPr marL="6048024" indent="0" algn="ctr">
              <a:buNone/>
              <a:defRPr sz="5291"/>
            </a:lvl5pPr>
            <a:lvl6pPr marL="7560031" indent="0" algn="ctr">
              <a:buNone/>
              <a:defRPr sz="5291"/>
            </a:lvl6pPr>
            <a:lvl7pPr marL="9072037" indent="0" algn="ctr">
              <a:buNone/>
              <a:defRPr sz="5291"/>
            </a:lvl7pPr>
            <a:lvl8pPr marL="10584043" indent="0" algn="ctr">
              <a:buNone/>
              <a:defRPr sz="5291"/>
            </a:lvl8pPr>
            <a:lvl9pPr marL="12096049" indent="0" algn="ctr">
              <a:buNone/>
              <a:defRPr sz="5291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5131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6542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272" y="10671229"/>
            <a:ext cx="26082248" cy="17805173"/>
          </a:xfrm>
        </p:spPr>
        <p:txBody>
          <a:bodyPr anchor="b"/>
          <a:lstStyle>
            <a:lvl1pPr>
              <a:defRPr sz="1984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3272" y="28644846"/>
            <a:ext cx="26082248" cy="9363320"/>
          </a:xfrm>
        </p:spPr>
        <p:txBody>
          <a:bodyPr/>
          <a:lstStyle>
            <a:lvl1pPr marL="0" indent="0">
              <a:buNone/>
              <a:defRPr sz="7937">
                <a:solidFill>
                  <a:schemeClr val="tx1"/>
                </a:solidFill>
              </a:defRPr>
            </a:lvl1pPr>
            <a:lvl2pPr marL="1512006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2pPr>
            <a:lvl3pPr marL="3024012" indent="0">
              <a:buNone/>
              <a:defRPr sz="5953">
                <a:solidFill>
                  <a:schemeClr val="tx1">
                    <a:tint val="75000"/>
                  </a:schemeClr>
                </a:solidFill>
              </a:defRPr>
            </a:lvl3pPr>
            <a:lvl4pPr marL="4536018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4pPr>
            <a:lvl5pPr marL="6048024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5pPr>
            <a:lvl6pPr marL="7560031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6pPr>
            <a:lvl7pPr marL="9072037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7pPr>
            <a:lvl8pPr marL="10584043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8pPr>
            <a:lvl9pPr marL="12096049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3655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79020" y="11394520"/>
            <a:ext cx="12852122" cy="2715859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09146" y="11394520"/>
            <a:ext cx="12852122" cy="2715859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2255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59" y="2278913"/>
            <a:ext cx="26082248" cy="8273416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2962" y="10492870"/>
            <a:ext cx="12793057" cy="5142393"/>
          </a:xfrm>
        </p:spPr>
        <p:txBody>
          <a:bodyPr anchor="b"/>
          <a:lstStyle>
            <a:lvl1pPr marL="0" indent="0">
              <a:buNone/>
              <a:defRPr sz="7937" b="1"/>
            </a:lvl1pPr>
            <a:lvl2pPr marL="1512006" indent="0">
              <a:buNone/>
              <a:defRPr sz="6614" b="1"/>
            </a:lvl2pPr>
            <a:lvl3pPr marL="3024012" indent="0">
              <a:buNone/>
              <a:defRPr sz="5953" b="1"/>
            </a:lvl3pPr>
            <a:lvl4pPr marL="4536018" indent="0">
              <a:buNone/>
              <a:defRPr sz="5291" b="1"/>
            </a:lvl4pPr>
            <a:lvl5pPr marL="6048024" indent="0">
              <a:buNone/>
              <a:defRPr sz="5291" b="1"/>
            </a:lvl5pPr>
            <a:lvl6pPr marL="7560031" indent="0">
              <a:buNone/>
              <a:defRPr sz="5291" b="1"/>
            </a:lvl6pPr>
            <a:lvl7pPr marL="9072037" indent="0">
              <a:buNone/>
              <a:defRPr sz="5291" b="1"/>
            </a:lvl7pPr>
            <a:lvl8pPr marL="10584043" indent="0">
              <a:buNone/>
              <a:defRPr sz="5291" b="1"/>
            </a:lvl8pPr>
            <a:lvl9pPr marL="12096049" indent="0">
              <a:buNone/>
              <a:defRPr sz="5291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2962" y="15635264"/>
            <a:ext cx="12793057" cy="2299711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09148" y="10492870"/>
            <a:ext cx="12856061" cy="5142393"/>
          </a:xfrm>
        </p:spPr>
        <p:txBody>
          <a:bodyPr anchor="b"/>
          <a:lstStyle>
            <a:lvl1pPr marL="0" indent="0">
              <a:buNone/>
              <a:defRPr sz="7937" b="1"/>
            </a:lvl1pPr>
            <a:lvl2pPr marL="1512006" indent="0">
              <a:buNone/>
              <a:defRPr sz="6614" b="1"/>
            </a:lvl2pPr>
            <a:lvl3pPr marL="3024012" indent="0">
              <a:buNone/>
              <a:defRPr sz="5953" b="1"/>
            </a:lvl3pPr>
            <a:lvl4pPr marL="4536018" indent="0">
              <a:buNone/>
              <a:defRPr sz="5291" b="1"/>
            </a:lvl4pPr>
            <a:lvl5pPr marL="6048024" indent="0">
              <a:buNone/>
              <a:defRPr sz="5291" b="1"/>
            </a:lvl5pPr>
            <a:lvl6pPr marL="7560031" indent="0">
              <a:buNone/>
              <a:defRPr sz="5291" b="1"/>
            </a:lvl6pPr>
            <a:lvl7pPr marL="9072037" indent="0">
              <a:buNone/>
              <a:defRPr sz="5291" b="1"/>
            </a:lvl7pPr>
            <a:lvl8pPr marL="10584043" indent="0">
              <a:buNone/>
              <a:defRPr sz="5291" b="1"/>
            </a:lvl8pPr>
            <a:lvl9pPr marL="12096049" indent="0">
              <a:buNone/>
              <a:defRPr sz="5291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09148" y="15635264"/>
            <a:ext cx="12856061" cy="2299711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292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186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 userDrawn="1"/>
        </p:nvPicPr>
        <p:blipFill rotWithShape="1">
          <a:blip r:embed="rId2"/>
          <a:srcRect l="6292" r="44208"/>
          <a:stretch/>
        </p:blipFill>
        <p:spPr>
          <a:xfrm>
            <a:off x="-76199" y="3831124"/>
            <a:ext cx="30327600" cy="40387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0" y="427037"/>
            <a:ext cx="7143750" cy="2843213"/>
          </a:xfrm>
          <a:prstGeom prst="rect">
            <a:avLst/>
          </a:prstGeom>
        </p:spPr>
      </p:pic>
      <p:sp>
        <p:nvSpPr>
          <p:cNvPr id="6" name="Textfeld 5"/>
          <p:cNvSpPr txBox="1"/>
          <p:nvPr userDrawn="1"/>
        </p:nvSpPr>
        <p:spPr>
          <a:xfrm>
            <a:off x="-1828800" y="3831124"/>
            <a:ext cx="2301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5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de-DE" sz="5900" dirty="0">
                <a:solidFill>
                  <a:srgbClr val="0070C0"/>
                </a:solidFill>
                <a:latin typeface="Lucida Sans" panose="020B0602030504020204" pitchFamily="34" charset="0"/>
              </a:rPr>
              <a:t> Forschung in Wildau – </a:t>
            </a:r>
            <a:r>
              <a:rPr lang="de-DE" sz="5900" dirty="0">
                <a:solidFill>
                  <a:schemeClr val="accent5">
                    <a:lumMod val="75000"/>
                  </a:schemeClr>
                </a:solidFill>
                <a:latin typeface="Lucida Sans" panose="020B0602030504020204" pitchFamily="34" charset="0"/>
              </a:rPr>
              <a:t>innovativ und praxisnah </a:t>
            </a:r>
            <a:r>
              <a:rPr lang="de-DE" sz="59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endParaRPr lang="de-DE" sz="5900" dirty="0">
              <a:solidFill>
                <a:schemeClr val="accent5">
                  <a:lumMod val="75000"/>
                </a:schemeClr>
              </a:solidFill>
              <a:latin typeface="Lucida Sans" panose="020B0602030504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 rotWithShape="1">
          <a:blip r:embed="rId4"/>
          <a:srcRect l="10204" t="-1" r="5181" b="24667"/>
          <a:stretch/>
        </p:blipFill>
        <p:spPr>
          <a:xfrm>
            <a:off x="-76200" y="40807206"/>
            <a:ext cx="30327600" cy="2169594"/>
          </a:xfrm>
          <a:prstGeom prst="rect">
            <a:avLst/>
          </a:prstGeom>
        </p:spPr>
      </p:pic>
      <p:sp>
        <p:nvSpPr>
          <p:cNvPr id="9" name="Rechteck 8"/>
          <p:cNvSpPr/>
          <p:nvPr userDrawn="1"/>
        </p:nvSpPr>
        <p:spPr>
          <a:xfrm flipH="1">
            <a:off x="25088846" y="1310762"/>
            <a:ext cx="1214437" cy="5378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8FCD9A7-8A1F-4A18-8A11-232AA1C67EA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6509658" y="427037"/>
            <a:ext cx="10928831" cy="330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14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59" y="2853584"/>
            <a:ext cx="9753280" cy="9987545"/>
          </a:xfrm>
        </p:spPr>
        <p:txBody>
          <a:bodyPr anchor="b"/>
          <a:lstStyle>
            <a:lvl1pPr>
              <a:defRPr sz="1058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6061" y="6162959"/>
            <a:ext cx="15309146" cy="30418415"/>
          </a:xfrm>
        </p:spPr>
        <p:txBody>
          <a:bodyPr/>
          <a:lstStyle>
            <a:lvl1pPr>
              <a:defRPr sz="10583"/>
            </a:lvl1pPr>
            <a:lvl2pPr>
              <a:defRPr sz="9260"/>
            </a:lvl2pPr>
            <a:lvl3pPr>
              <a:defRPr sz="7937"/>
            </a:lvl3pPr>
            <a:lvl4pPr>
              <a:defRPr sz="6614"/>
            </a:lvl4pPr>
            <a:lvl5pPr>
              <a:defRPr sz="6614"/>
            </a:lvl5pPr>
            <a:lvl6pPr>
              <a:defRPr sz="6614"/>
            </a:lvl6pPr>
            <a:lvl7pPr>
              <a:defRPr sz="6614"/>
            </a:lvl7pPr>
            <a:lvl8pPr>
              <a:defRPr sz="6614"/>
            </a:lvl8pPr>
            <a:lvl9pPr>
              <a:defRPr sz="6614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959" y="12841129"/>
            <a:ext cx="9753280" cy="23789780"/>
          </a:xfrm>
        </p:spPr>
        <p:txBody>
          <a:bodyPr/>
          <a:lstStyle>
            <a:lvl1pPr marL="0" indent="0">
              <a:buNone/>
              <a:defRPr sz="5291"/>
            </a:lvl1pPr>
            <a:lvl2pPr marL="1512006" indent="0">
              <a:buNone/>
              <a:defRPr sz="4630"/>
            </a:lvl2pPr>
            <a:lvl3pPr marL="3024012" indent="0">
              <a:buNone/>
              <a:defRPr sz="3969"/>
            </a:lvl3pPr>
            <a:lvl4pPr marL="4536018" indent="0">
              <a:buNone/>
              <a:defRPr sz="3307"/>
            </a:lvl4pPr>
            <a:lvl5pPr marL="6048024" indent="0">
              <a:buNone/>
              <a:defRPr sz="3307"/>
            </a:lvl5pPr>
            <a:lvl6pPr marL="7560031" indent="0">
              <a:buNone/>
              <a:defRPr sz="3307"/>
            </a:lvl6pPr>
            <a:lvl7pPr marL="9072037" indent="0">
              <a:buNone/>
              <a:defRPr sz="3307"/>
            </a:lvl7pPr>
            <a:lvl8pPr marL="10584043" indent="0">
              <a:buNone/>
              <a:defRPr sz="3307"/>
            </a:lvl8pPr>
            <a:lvl9pPr marL="12096049" indent="0">
              <a:buNone/>
              <a:defRPr sz="330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658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59" y="2853584"/>
            <a:ext cx="9753280" cy="9987545"/>
          </a:xfrm>
        </p:spPr>
        <p:txBody>
          <a:bodyPr anchor="b"/>
          <a:lstStyle>
            <a:lvl1pPr>
              <a:defRPr sz="1058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56061" y="6162959"/>
            <a:ext cx="15309146" cy="30418415"/>
          </a:xfrm>
        </p:spPr>
        <p:txBody>
          <a:bodyPr anchor="t"/>
          <a:lstStyle>
            <a:lvl1pPr marL="0" indent="0">
              <a:buNone/>
              <a:defRPr sz="10583"/>
            </a:lvl1pPr>
            <a:lvl2pPr marL="1512006" indent="0">
              <a:buNone/>
              <a:defRPr sz="9260"/>
            </a:lvl2pPr>
            <a:lvl3pPr marL="3024012" indent="0">
              <a:buNone/>
              <a:defRPr sz="7937"/>
            </a:lvl3pPr>
            <a:lvl4pPr marL="4536018" indent="0">
              <a:buNone/>
              <a:defRPr sz="6614"/>
            </a:lvl4pPr>
            <a:lvl5pPr marL="6048024" indent="0">
              <a:buNone/>
              <a:defRPr sz="6614"/>
            </a:lvl5pPr>
            <a:lvl6pPr marL="7560031" indent="0">
              <a:buNone/>
              <a:defRPr sz="6614"/>
            </a:lvl6pPr>
            <a:lvl7pPr marL="9072037" indent="0">
              <a:buNone/>
              <a:defRPr sz="6614"/>
            </a:lvl7pPr>
            <a:lvl8pPr marL="10584043" indent="0">
              <a:buNone/>
              <a:defRPr sz="6614"/>
            </a:lvl8pPr>
            <a:lvl9pPr marL="12096049" indent="0">
              <a:buNone/>
              <a:defRPr sz="6614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959" y="12841129"/>
            <a:ext cx="9753280" cy="23789780"/>
          </a:xfrm>
        </p:spPr>
        <p:txBody>
          <a:bodyPr/>
          <a:lstStyle>
            <a:lvl1pPr marL="0" indent="0">
              <a:buNone/>
              <a:defRPr sz="5291"/>
            </a:lvl1pPr>
            <a:lvl2pPr marL="1512006" indent="0">
              <a:buNone/>
              <a:defRPr sz="4630"/>
            </a:lvl2pPr>
            <a:lvl3pPr marL="3024012" indent="0">
              <a:buNone/>
              <a:defRPr sz="3969"/>
            </a:lvl3pPr>
            <a:lvl4pPr marL="4536018" indent="0">
              <a:buNone/>
              <a:defRPr sz="3307"/>
            </a:lvl4pPr>
            <a:lvl5pPr marL="6048024" indent="0">
              <a:buNone/>
              <a:defRPr sz="3307"/>
            </a:lvl5pPr>
            <a:lvl6pPr marL="7560031" indent="0">
              <a:buNone/>
              <a:defRPr sz="3307"/>
            </a:lvl6pPr>
            <a:lvl7pPr marL="9072037" indent="0">
              <a:buNone/>
              <a:defRPr sz="3307"/>
            </a:lvl7pPr>
            <a:lvl8pPr marL="10584043" indent="0">
              <a:buNone/>
              <a:defRPr sz="3307"/>
            </a:lvl8pPr>
            <a:lvl9pPr marL="12096049" indent="0">
              <a:buNone/>
              <a:defRPr sz="330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1263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624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40708" y="2278904"/>
            <a:ext cx="6520562" cy="36274211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79021" y="2278904"/>
            <a:ext cx="19183683" cy="36274211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9163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79020" y="2278913"/>
            <a:ext cx="26082248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9020" y="11394520"/>
            <a:ext cx="26082248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79020" y="39672756"/>
            <a:ext cx="6804065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1DF85-919C-459E-92F4-795DAD0A388E}" type="datetimeFigureOut">
              <a:rPr lang="de-DE" smtClean="0"/>
              <a:t>14.01.2021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17096" y="39672756"/>
            <a:ext cx="10206097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57203" y="39672756"/>
            <a:ext cx="6804065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7F59D-29A0-4342-AF86-66E7886AB5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7162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4012" rtl="0" eaLnBrk="1" latinLnBrk="0" hangingPunct="1">
        <a:lnSpc>
          <a:spcPct val="90000"/>
        </a:lnSpc>
        <a:spcBef>
          <a:spcPct val="0"/>
        </a:spcBef>
        <a:buNone/>
        <a:defRPr sz="145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003" indent="-756003" algn="l" defTabSz="3024012" rtl="0" eaLnBrk="1" latinLnBrk="0" hangingPunct="1">
        <a:lnSpc>
          <a:spcPct val="90000"/>
        </a:lnSpc>
        <a:spcBef>
          <a:spcPts val="3307"/>
        </a:spcBef>
        <a:buFont typeface="Arial" panose="020B0604020202020204" pitchFamily="34" charset="0"/>
        <a:buChar char="•"/>
        <a:defRPr sz="9260" kern="1200">
          <a:solidFill>
            <a:schemeClr val="tx1"/>
          </a:solidFill>
          <a:latin typeface="+mn-lt"/>
          <a:ea typeface="+mn-ea"/>
          <a:cs typeface="+mn-cs"/>
        </a:defRPr>
      </a:lvl1pPr>
      <a:lvl2pPr marL="2268009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7937" kern="1200">
          <a:solidFill>
            <a:schemeClr val="tx1"/>
          </a:solidFill>
          <a:latin typeface="+mn-lt"/>
          <a:ea typeface="+mn-ea"/>
          <a:cs typeface="+mn-cs"/>
        </a:defRPr>
      </a:lvl2pPr>
      <a:lvl3pPr marL="3780015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5292021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4pPr>
      <a:lvl5pPr marL="6804028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5pPr>
      <a:lvl6pPr marL="8316034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6pPr>
      <a:lvl7pPr marL="9828040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7pPr>
      <a:lvl8pPr marL="11340046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8pPr>
      <a:lvl9pPr marL="12852052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1pPr>
      <a:lvl2pPr marL="1512006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2pPr>
      <a:lvl3pPr marL="3024012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3pPr>
      <a:lvl4pPr marL="4536018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4pPr>
      <a:lvl5pPr marL="6048024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5pPr>
      <a:lvl6pPr marL="7560031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6pPr>
      <a:lvl7pPr marL="9072037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7pPr>
      <a:lvl8pPr marL="10584043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8pPr>
      <a:lvl9pPr marL="12096049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0" y="5850499"/>
            <a:ext cx="30240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7200" dirty="0">
                <a:solidFill>
                  <a:schemeClr val="bg1"/>
                </a:solidFill>
                <a:latin typeface="Lucida Sans" panose="020B0602030504020204" pitchFamily="34" charset="0"/>
              </a:rPr>
              <a:t>TITEL</a:t>
            </a:r>
          </a:p>
        </p:txBody>
      </p:sp>
      <p:sp>
        <p:nvSpPr>
          <p:cNvPr id="8" name="Rechteck 7"/>
          <p:cNvSpPr/>
          <p:nvPr/>
        </p:nvSpPr>
        <p:spPr>
          <a:xfrm>
            <a:off x="228600" y="40943778"/>
            <a:ext cx="302069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de-DE" sz="3600" dirty="0">
                <a:solidFill>
                  <a:schemeClr val="bg1"/>
                </a:solidFill>
                <a:latin typeface="Lucida Sans" panose="020B0602030504020204" pitchFamily="34" charset="0"/>
              </a:rPr>
              <a:t>				     Arbeitsgruppe: 		Tel.:</a:t>
            </a:r>
          </a:p>
          <a:p>
            <a:pPr>
              <a:lnSpc>
                <a:spcPct val="150000"/>
              </a:lnSpc>
            </a:pPr>
            <a:r>
              <a:rPr lang="de-DE" sz="3600" dirty="0">
                <a:solidFill>
                  <a:schemeClr val="bg1"/>
                </a:solidFill>
                <a:latin typeface="Lucida Sans" panose="020B0602030504020204" pitchFamily="34" charset="0"/>
              </a:rPr>
              <a:t>Homepage: 				     Projektleiter / Professor:		E-Mail: </a:t>
            </a:r>
          </a:p>
        </p:txBody>
      </p:sp>
    </p:spTree>
    <p:extLst>
      <p:ext uri="{BB962C8B-B14F-4D97-AF65-F5344CB8AC3E}">
        <p14:creationId xmlns:p14="http://schemas.microsoft.com/office/powerpoint/2010/main" val="2819563063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Lariss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stervorlageA0_30Jahre" id="{C26A3E7F-0371-433F-8B09-B6FF2532F603}" vid="{7B80A587-7403-41FF-A171-5DDEAA7FD68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</Words>
  <Application>Microsoft Office PowerPoint</Application>
  <PresentationFormat>Benutzerdefiniert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Lucida Sans</vt:lpstr>
      <vt:lpstr>Larissa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Christine</dc:creator>
  <cp:lastModifiedBy>Christine</cp:lastModifiedBy>
  <cp:revision>1</cp:revision>
  <dcterms:created xsi:type="dcterms:W3CDTF">2021-01-14T05:32:38Z</dcterms:created>
  <dcterms:modified xsi:type="dcterms:W3CDTF">2021-01-14T05:39:54Z</dcterms:modified>
</cp:coreProperties>
</file>