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9" r:id="rId2"/>
    <p:sldId id="260" r:id="rId3"/>
    <p:sldId id="263" r:id="rId4"/>
    <p:sldId id="261" r:id="rId5"/>
    <p:sldId id="262" r:id="rId6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5" autoAdjust="0"/>
    <p:restoredTop sz="94635" autoAdjust="0"/>
  </p:normalViewPr>
  <p:slideViewPr>
    <p:cSldViewPr showGuides="1">
      <p:cViewPr varScale="1">
        <p:scale>
          <a:sx n="88" d="100"/>
          <a:sy n="88" d="100"/>
        </p:scale>
        <p:origin x="-1413" y="-98"/>
      </p:cViewPr>
      <p:guideLst>
        <p:guide orient="horz" pos="799"/>
        <p:guide pos="408"/>
        <p:guide pos="544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03091C-A7E1-4EEF-830B-F65CB1538338}" type="datetimeFigureOut">
              <a:rPr lang="de-DE" smtClean="0"/>
              <a:pPr/>
              <a:t>01.02.2017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430C6F-2FDE-48B7-A1C0-00B9020474F1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7678725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979778-F551-4F82-9F4B-7F31524F6FF4}" type="datetimeFigureOut">
              <a:rPr lang="de-DE" smtClean="0"/>
              <a:pPr/>
              <a:t>01.02.2017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2D7841-0DDF-4DD7-B0AF-EB4AEF6E38DD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9359538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ortrags-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47700" y="3960000"/>
            <a:ext cx="8027988" cy="18002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lnSpc>
                <a:spcPts val="4400"/>
              </a:lnSpc>
              <a:defRPr sz="4000" baseline="0"/>
            </a:lvl1pPr>
          </a:lstStyle>
          <a:p>
            <a:r>
              <a:rPr lang="de-DE" dirty="0" smtClean="0"/>
              <a:t>Titel des Vortrags </a:t>
            </a:r>
            <a:br>
              <a:rPr lang="de-DE" dirty="0" smtClean="0"/>
            </a:br>
            <a:r>
              <a:rPr lang="de-DE" dirty="0" smtClean="0"/>
              <a:t>(Bearbeitung durch Klicken; maximal drei Zeilen)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quarter" idx="10" hasCustomPrompt="1"/>
          </p:nvPr>
        </p:nvSpPr>
        <p:spPr>
          <a:xfrm>
            <a:off x="4247964" y="3104642"/>
            <a:ext cx="4427724" cy="360362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buNone/>
              <a:defRPr sz="2000" baseline="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de-DE" dirty="0" smtClean="0"/>
              <a:t>Kontext z.B. Veranstaltungsthema</a:t>
            </a:r>
            <a:endParaRPr lang="de-DE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" y="6021389"/>
            <a:ext cx="8027988" cy="323935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 smtClean="0"/>
              <a:t>Vortragender (Titel, Vor- und Nachname)</a:t>
            </a:r>
            <a:endParaRPr lang="de-DE" dirty="0"/>
          </a:p>
        </p:txBody>
      </p:sp>
      <p:sp>
        <p:nvSpPr>
          <p:cNvPr id="5" name="Foliennummernplatzhalter 5"/>
          <p:cNvSpPr txBox="1">
            <a:spLocks/>
          </p:cNvSpPr>
          <p:nvPr userDrawn="1"/>
        </p:nvSpPr>
        <p:spPr>
          <a:xfrm>
            <a:off x="8199040" y="6484255"/>
            <a:ext cx="9094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rgbClr val="0A50A1"/>
                </a:solidFill>
                <a:latin typeface="ITC Stone Sans Std Medium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|  </a:t>
            </a:r>
            <a:fld id="{D27AFFEA-B07E-4CC4-AFDA-EB5AA40550C1}" type="slidenum">
              <a:rPr kumimoji="0" lang="de-D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r>
              <a:rPr kumimoji="0" lang="de-DE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A50A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 </a:t>
            </a:r>
            <a:r>
              <a:rPr kumimoji="0" lang="de-DE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|</a:t>
            </a:r>
            <a:endParaRPr kumimoji="0" lang="de-DE" sz="1400" b="0" i="0" u="none" strike="noStrike" kern="1200" cap="none" spc="0" normalizeH="0" baseline="0" noProof="0" dirty="0" smtClean="0">
              <a:ln>
                <a:noFill/>
              </a:ln>
              <a:solidFill>
                <a:srgbClr val="0A50A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400" b="0" i="0" u="none" strike="noStrike" kern="1200" cap="none" spc="0" normalizeH="0" baseline="0" noProof="0" dirty="0">
              <a:ln>
                <a:noFill/>
              </a:ln>
              <a:solidFill>
                <a:srgbClr val="0A50A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-Folie_Tex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48000" y="144000"/>
            <a:ext cx="6995121" cy="368676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l">
              <a:defRPr sz="2400" b="1" baseline="0">
                <a:solidFill>
                  <a:schemeClr val="tx1"/>
                </a:solidFill>
              </a:defRPr>
            </a:lvl1pPr>
          </a:lstStyle>
          <a:p>
            <a:r>
              <a:rPr lang="de-DE" dirty="0" smtClean="0"/>
              <a:t>Hier Folienüberschrift einfügen</a:t>
            </a:r>
            <a:endParaRPr lang="de-DE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0" hasCustomPrompt="1"/>
          </p:nvPr>
        </p:nvSpPr>
        <p:spPr>
          <a:xfrm>
            <a:off x="647564" y="1260000"/>
            <a:ext cx="7993199" cy="5229340"/>
          </a:xfrm>
          <a:prstGeom prst="rect">
            <a:avLst/>
          </a:prstGeom>
          <a:ln w="0">
            <a:noFill/>
          </a:ln>
          <a:effectLst/>
        </p:spPr>
        <p:txBody>
          <a:bodyPr lIns="0" tIns="0" rIns="0" bIns="0"/>
          <a:lstStyle>
            <a:lvl1pPr marL="266700" indent="-266700">
              <a:buFont typeface="Wingdings" pitchFamily="2" charset="2"/>
              <a:buChar char="§"/>
              <a:defRPr sz="2400" baseline="0">
                <a:latin typeface="Lucida Sans" pitchFamily="34" charset="0"/>
              </a:defRPr>
            </a:lvl1pPr>
            <a:lvl2pPr marL="542925" indent="-276225">
              <a:buFont typeface="Symbol" pitchFamily="18" charset="2"/>
              <a:buChar char="-"/>
              <a:defRPr sz="2000" baseline="0">
                <a:latin typeface="Lucida Sans" pitchFamily="34" charset="0"/>
              </a:defRPr>
            </a:lvl2pPr>
            <a:lvl3pPr marL="809625" indent="-266700">
              <a:buFont typeface="Symbol" pitchFamily="18" charset="2"/>
              <a:buChar char="-"/>
              <a:defRPr sz="2000" baseline="0">
                <a:latin typeface="Lucida Sans" pitchFamily="34" charset="0"/>
              </a:defRPr>
            </a:lvl3pPr>
            <a:lvl4pPr marL="1076325" indent="-266700">
              <a:buFont typeface="Symbol" pitchFamily="18" charset="2"/>
              <a:buChar char="-"/>
              <a:defRPr baseline="0">
                <a:latin typeface="Lucida Sans" pitchFamily="34" charset="0"/>
              </a:defRPr>
            </a:lvl4pPr>
            <a:lvl5pPr marL="1257300" indent="-180975">
              <a:buFont typeface="Symbol" pitchFamily="18" charset="2"/>
              <a:buChar char="-"/>
              <a:defRPr baseline="0">
                <a:latin typeface="Lucida Sans" pitchFamily="34" charset="0"/>
              </a:defRPr>
            </a:lvl5pPr>
          </a:lstStyle>
          <a:p>
            <a:pPr lvl="0"/>
            <a:r>
              <a:rPr lang="de-DE" dirty="0" smtClean="0"/>
              <a:t>Text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5" name="Inhaltsplatzhalter 14"/>
          <p:cNvSpPr>
            <a:spLocks noGrp="1"/>
          </p:cNvSpPr>
          <p:nvPr>
            <p:ph sz="quarter" idx="11" hasCustomPrompt="1"/>
          </p:nvPr>
        </p:nvSpPr>
        <p:spPr>
          <a:xfrm>
            <a:off x="647700" y="576000"/>
            <a:ext cx="6985000" cy="323850"/>
          </a:xfrm>
          <a:prstGeom prst="rect">
            <a:avLst/>
          </a:prstGeom>
        </p:spPr>
        <p:txBody>
          <a:bodyPr lIns="0" tIns="0" rIns="0" bIns="0" anchor="t" anchorCtr="0"/>
          <a:lstStyle>
            <a:lvl1pPr>
              <a:buNone/>
              <a:defRPr sz="1600" b="1" baseline="0">
                <a:solidFill>
                  <a:srgbClr val="000000"/>
                </a:solidFill>
              </a:defRPr>
            </a:lvl1pPr>
          </a:lstStyle>
          <a:p>
            <a:pPr lvl="0"/>
            <a:r>
              <a:rPr lang="de-DE" sz="1600" dirty="0" smtClean="0"/>
              <a:t>Hier Unterüberschrift einfügen</a:t>
            </a:r>
            <a:endParaRPr lang="de-DE" dirty="0"/>
          </a:p>
        </p:txBody>
      </p:sp>
      <p:sp>
        <p:nvSpPr>
          <p:cNvPr id="6" name="Foliennummernplatzhalter 5"/>
          <p:cNvSpPr txBox="1">
            <a:spLocks/>
          </p:cNvSpPr>
          <p:nvPr userDrawn="1"/>
        </p:nvSpPr>
        <p:spPr>
          <a:xfrm>
            <a:off x="8199040" y="6484255"/>
            <a:ext cx="9094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rgbClr val="0A50A1"/>
                </a:solidFill>
                <a:latin typeface="ITC Stone Sans Std Medium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|  </a:t>
            </a:r>
            <a:fld id="{D27AFFEA-B07E-4CC4-AFDA-EB5AA40550C1}" type="slidenum">
              <a:rPr kumimoji="0" lang="de-D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r>
              <a:rPr kumimoji="0" lang="de-DE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A50A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 </a:t>
            </a:r>
            <a:r>
              <a:rPr kumimoji="0" lang="de-DE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|</a:t>
            </a:r>
            <a:endParaRPr kumimoji="0" lang="de-DE" sz="1400" b="0" i="0" u="none" strike="noStrike" kern="1200" cap="none" spc="0" normalizeH="0" baseline="0" noProof="0" dirty="0" smtClean="0">
              <a:ln>
                <a:noFill/>
              </a:ln>
              <a:solidFill>
                <a:srgbClr val="0A50A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400" b="0" i="0" u="none" strike="noStrike" kern="1200" cap="none" spc="0" normalizeH="0" baseline="0" noProof="0" dirty="0">
              <a:ln>
                <a:noFill/>
              </a:ln>
              <a:solidFill>
                <a:srgbClr val="0A50A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ortrags-Zwischen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1"/>
          <p:cNvSpPr>
            <a:spLocks noGrp="1"/>
          </p:cNvSpPr>
          <p:nvPr>
            <p:ph type="title" hasCustomPrompt="1"/>
          </p:nvPr>
        </p:nvSpPr>
        <p:spPr>
          <a:xfrm>
            <a:off x="647700" y="3960000"/>
            <a:ext cx="8027988" cy="18002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lnSpc>
                <a:spcPts val="4400"/>
              </a:lnSpc>
              <a:defRPr sz="4000" baseline="0"/>
            </a:lvl1pPr>
          </a:lstStyle>
          <a:p>
            <a:r>
              <a:rPr lang="de-DE" dirty="0" smtClean="0"/>
              <a:t>Zwischentitel z.B. Fortsetzung um ? Uhr, Abschnittsüberschrift, Unterinhaltspunkte</a:t>
            </a:r>
            <a:endParaRPr lang="de-DE" dirty="0"/>
          </a:p>
        </p:txBody>
      </p:sp>
      <p:sp>
        <p:nvSpPr>
          <p:cNvPr id="7" name="Inhaltsplatzhalter 3"/>
          <p:cNvSpPr>
            <a:spLocks noGrp="1"/>
          </p:cNvSpPr>
          <p:nvPr>
            <p:ph sz="quarter" idx="10" hasCustomPrompt="1"/>
          </p:nvPr>
        </p:nvSpPr>
        <p:spPr>
          <a:xfrm>
            <a:off x="4247964" y="3104642"/>
            <a:ext cx="4427724" cy="360362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buNone/>
              <a:defRPr sz="2000" baseline="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de-DE" dirty="0" smtClean="0"/>
              <a:t>Kontext z.B. Veranstaltungsthema</a:t>
            </a:r>
            <a:endParaRPr lang="de-DE" dirty="0"/>
          </a:p>
        </p:txBody>
      </p:sp>
      <p:sp>
        <p:nvSpPr>
          <p:cNvPr id="8" name="Textplatzhalter 9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" y="6021389"/>
            <a:ext cx="8027988" cy="323935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 smtClean="0"/>
              <a:t>Vortragender (Titel, Vor- und Nachname)</a:t>
            </a:r>
            <a:endParaRPr lang="de-DE" dirty="0"/>
          </a:p>
        </p:txBody>
      </p:sp>
      <p:sp>
        <p:nvSpPr>
          <p:cNvPr id="9" name="Foliennummernplatzhalter 5"/>
          <p:cNvSpPr txBox="1">
            <a:spLocks/>
          </p:cNvSpPr>
          <p:nvPr userDrawn="1"/>
        </p:nvSpPr>
        <p:spPr>
          <a:xfrm>
            <a:off x="8199040" y="6484255"/>
            <a:ext cx="9094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rgbClr val="0A50A1"/>
                </a:solidFill>
                <a:latin typeface="ITC Stone Sans Std Medium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|  </a:t>
            </a:r>
            <a:fld id="{D27AFFEA-B07E-4CC4-AFDA-EB5AA40550C1}" type="slidenum">
              <a:rPr kumimoji="0" lang="de-D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r>
              <a:rPr kumimoji="0" lang="de-DE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A50A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 </a:t>
            </a:r>
            <a:r>
              <a:rPr kumimoji="0" lang="de-DE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|</a:t>
            </a:r>
            <a:endParaRPr kumimoji="0" lang="de-DE" sz="1400" b="0" i="0" u="none" strike="noStrike" kern="1200" cap="none" spc="0" normalizeH="0" baseline="0" noProof="0" dirty="0" smtClean="0">
              <a:ln>
                <a:noFill/>
              </a:ln>
              <a:solidFill>
                <a:srgbClr val="0A50A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400" b="0" i="0" u="none" strike="noStrike" kern="1200" cap="none" spc="0" normalizeH="0" baseline="0" noProof="0" dirty="0">
              <a:ln>
                <a:noFill/>
              </a:ln>
              <a:solidFill>
                <a:srgbClr val="0A50A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-Folie_Bild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648000" y="144000"/>
            <a:ext cx="6995121" cy="368676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l">
              <a:defRPr sz="2400" b="1" baseline="0">
                <a:solidFill>
                  <a:schemeClr val="tx1"/>
                </a:solidFill>
              </a:defRPr>
            </a:lvl1pPr>
          </a:lstStyle>
          <a:p>
            <a:r>
              <a:rPr lang="de-DE" dirty="0" smtClean="0"/>
              <a:t>Hier Folienüberschrift einfügen</a:t>
            </a:r>
            <a:endParaRPr lang="de-DE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0" hasCustomPrompt="1"/>
          </p:nvPr>
        </p:nvSpPr>
        <p:spPr>
          <a:xfrm>
            <a:off x="647564" y="6408000"/>
            <a:ext cx="8028892" cy="261360"/>
          </a:xfrm>
          <a:prstGeom prst="rect">
            <a:avLst/>
          </a:prstGeom>
          <a:ln w="0">
            <a:noFill/>
          </a:ln>
          <a:effectLst/>
        </p:spPr>
        <p:txBody>
          <a:bodyPr lIns="0" tIns="0" rIns="0" bIns="0"/>
          <a:lstStyle>
            <a:lvl1pPr marL="0" indent="0">
              <a:buFont typeface="Wingdings" pitchFamily="2" charset="2"/>
              <a:buNone/>
              <a:defRPr sz="1400" baseline="0">
                <a:latin typeface="Lucida Sans" pitchFamily="34" charset="0"/>
              </a:defRPr>
            </a:lvl1pPr>
            <a:lvl2pPr marL="542925" indent="-276225">
              <a:buFont typeface="Symbol" pitchFamily="18" charset="2"/>
              <a:buChar char="-"/>
              <a:defRPr sz="2000" baseline="0">
                <a:latin typeface="Lucida Sans" pitchFamily="34" charset="0"/>
              </a:defRPr>
            </a:lvl2pPr>
            <a:lvl3pPr marL="809625" indent="-266700">
              <a:buFont typeface="Symbol" pitchFamily="18" charset="2"/>
              <a:buChar char="-"/>
              <a:defRPr sz="2000" baseline="0">
                <a:latin typeface="Lucida Sans" pitchFamily="34" charset="0"/>
              </a:defRPr>
            </a:lvl3pPr>
            <a:lvl4pPr marL="1076325" indent="-266700">
              <a:buFont typeface="Symbol" pitchFamily="18" charset="2"/>
              <a:buChar char="-"/>
              <a:defRPr baseline="0">
                <a:latin typeface="Lucida Sans" pitchFamily="34" charset="0"/>
              </a:defRPr>
            </a:lvl4pPr>
            <a:lvl5pPr marL="1257300" indent="-180975">
              <a:buFont typeface="Symbol" pitchFamily="18" charset="2"/>
              <a:buChar char="-"/>
              <a:defRPr baseline="0">
                <a:latin typeface="Lucida Sans" pitchFamily="34" charset="0"/>
              </a:defRPr>
            </a:lvl5pPr>
          </a:lstStyle>
          <a:p>
            <a:pPr lvl="0"/>
            <a:r>
              <a:rPr lang="de-DE" sz="1400" dirty="0" smtClean="0"/>
              <a:t>Bildunterzeile bearbeiten</a:t>
            </a:r>
            <a:endParaRPr lang="de-DE" dirty="0"/>
          </a:p>
        </p:txBody>
      </p:sp>
      <p:sp>
        <p:nvSpPr>
          <p:cNvPr id="15" name="Inhaltsplatzhalter 14"/>
          <p:cNvSpPr>
            <a:spLocks noGrp="1"/>
          </p:cNvSpPr>
          <p:nvPr>
            <p:ph sz="quarter" idx="11" hasCustomPrompt="1"/>
          </p:nvPr>
        </p:nvSpPr>
        <p:spPr>
          <a:xfrm>
            <a:off x="647700" y="576000"/>
            <a:ext cx="6985000" cy="323850"/>
          </a:xfrm>
          <a:prstGeom prst="rect">
            <a:avLst/>
          </a:prstGeom>
        </p:spPr>
        <p:txBody>
          <a:bodyPr lIns="0" tIns="0" rIns="0" bIns="0" anchor="t" anchorCtr="0"/>
          <a:lstStyle>
            <a:lvl1pPr>
              <a:buNone/>
              <a:defRPr sz="1600" b="1" baseline="0">
                <a:solidFill>
                  <a:srgbClr val="000000"/>
                </a:solidFill>
              </a:defRPr>
            </a:lvl1pPr>
          </a:lstStyle>
          <a:p>
            <a:pPr lvl="0"/>
            <a:r>
              <a:rPr lang="de-DE" sz="1600" dirty="0" smtClean="0"/>
              <a:t>Hier Unterüberschrift einfügen</a:t>
            </a:r>
            <a:endParaRPr lang="de-DE" dirty="0"/>
          </a:p>
        </p:txBody>
      </p:sp>
      <p:sp>
        <p:nvSpPr>
          <p:cNvPr id="8" name="Bildplatzhalter 7"/>
          <p:cNvSpPr>
            <a:spLocks noGrp="1"/>
          </p:cNvSpPr>
          <p:nvPr>
            <p:ph type="pic" sz="quarter" idx="12" hasCustomPrompt="1"/>
          </p:nvPr>
        </p:nvSpPr>
        <p:spPr>
          <a:xfrm>
            <a:off x="647700" y="1260000"/>
            <a:ext cx="7993063" cy="50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/>
            </a:lvl1pPr>
          </a:lstStyle>
          <a:p>
            <a:r>
              <a:rPr lang="de-DE" dirty="0" smtClean="0"/>
              <a:t>Bild in diesen Rahmen durch Klicken in die Mitte einfügen</a:t>
            </a:r>
            <a:endParaRPr lang="de-DE" dirty="0"/>
          </a:p>
        </p:txBody>
      </p:sp>
      <p:sp>
        <p:nvSpPr>
          <p:cNvPr id="7" name="Foliennummernplatzhalter 5"/>
          <p:cNvSpPr txBox="1">
            <a:spLocks/>
          </p:cNvSpPr>
          <p:nvPr userDrawn="1"/>
        </p:nvSpPr>
        <p:spPr>
          <a:xfrm>
            <a:off x="8199040" y="6484255"/>
            <a:ext cx="9094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rgbClr val="0A50A1"/>
                </a:solidFill>
                <a:latin typeface="ITC Stone Sans Std Medium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|  </a:t>
            </a:r>
            <a:fld id="{D27AFFEA-B07E-4CC4-AFDA-EB5AA40550C1}" type="slidenum">
              <a:rPr kumimoji="0" lang="de-D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r>
              <a:rPr kumimoji="0" lang="de-DE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A50A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 </a:t>
            </a:r>
            <a:r>
              <a:rPr kumimoji="0" lang="de-DE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|</a:t>
            </a:r>
            <a:endParaRPr kumimoji="0" lang="de-DE" sz="1400" b="0" i="0" u="none" strike="noStrike" kern="1200" cap="none" spc="0" normalizeH="0" baseline="0" noProof="0" dirty="0" smtClean="0">
              <a:ln>
                <a:noFill/>
              </a:ln>
              <a:solidFill>
                <a:srgbClr val="0A50A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400" b="0" i="0" u="none" strike="noStrike" kern="1200" cap="none" spc="0" normalizeH="0" baseline="0" noProof="0" dirty="0">
              <a:ln>
                <a:noFill/>
              </a:ln>
              <a:solidFill>
                <a:srgbClr val="0A50A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ortrags-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1"/>
          <p:cNvSpPr>
            <a:spLocks noGrp="1"/>
          </p:cNvSpPr>
          <p:nvPr>
            <p:ph type="title" hasCustomPrompt="1"/>
          </p:nvPr>
        </p:nvSpPr>
        <p:spPr>
          <a:xfrm>
            <a:off x="647700" y="3960000"/>
            <a:ext cx="8027988" cy="1800200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lnSpc>
                <a:spcPts val="4400"/>
              </a:lnSpc>
              <a:defRPr sz="4000" baseline="0"/>
            </a:lvl1pPr>
          </a:lstStyle>
          <a:p>
            <a:r>
              <a:rPr lang="de-DE" dirty="0" smtClean="0"/>
              <a:t>Schluss/Dank/Gruß (Bearbeitung durch Klicken; maximal drei Zeilen)</a:t>
            </a:r>
            <a:endParaRPr lang="de-DE" dirty="0"/>
          </a:p>
        </p:txBody>
      </p:sp>
      <p:sp>
        <p:nvSpPr>
          <p:cNvPr id="7" name="Inhaltsplatzhalter 3"/>
          <p:cNvSpPr>
            <a:spLocks noGrp="1"/>
          </p:cNvSpPr>
          <p:nvPr>
            <p:ph sz="quarter" idx="10" hasCustomPrompt="1"/>
          </p:nvPr>
        </p:nvSpPr>
        <p:spPr>
          <a:xfrm>
            <a:off x="4247964" y="3104642"/>
            <a:ext cx="4427724" cy="360362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buNone/>
              <a:defRPr sz="2000" baseline="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de-DE" dirty="0" smtClean="0"/>
              <a:t>Kontext z.B. Veranstaltungsthema</a:t>
            </a:r>
            <a:endParaRPr lang="de-DE" dirty="0"/>
          </a:p>
        </p:txBody>
      </p:sp>
      <p:sp>
        <p:nvSpPr>
          <p:cNvPr id="8" name="Textplatzhalter 9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" y="6021389"/>
            <a:ext cx="8027988" cy="323935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 smtClean="0"/>
              <a:t>Vortragender (Titel, Vor- und Nachname)</a:t>
            </a:r>
            <a:endParaRPr lang="de-DE" dirty="0"/>
          </a:p>
        </p:txBody>
      </p:sp>
      <p:sp>
        <p:nvSpPr>
          <p:cNvPr id="5" name="Foliennummernplatzhalter 5"/>
          <p:cNvSpPr txBox="1">
            <a:spLocks/>
          </p:cNvSpPr>
          <p:nvPr userDrawn="1"/>
        </p:nvSpPr>
        <p:spPr>
          <a:xfrm>
            <a:off x="8199040" y="6484255"/>
            <a:ext cx="9094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rgbClr val="0A50A1"/>
                </a:solidFill>
                <a:latin typeface="ITC Stone Sans Std Medium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|  </a:t>
            </a:r>
            <a:fld id="{D27AFFEA-B07E-4CC4-AFDA-EB5AA40550C1}" type="slidenum">
              <a:rPr kumimoji="0" lang="de-D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r>
              <a:rPr kumimoji="0" lang="de-DE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A50A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 </a:t>
            </a:r>
            <a:r>
              <a:rPr kumimoji="0" lang="de-DE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|</a:t>
            </a:r>
            <a:endParaRPr kumimoji="0" lang="de-DE" sz="1400" b="0" i="0" u="none" strike="noStrike" kern="1200" cap="none" spc="0" normalizeH="0" baseline="0" noProof="0" dirty="0" smtClean="0">
              <a:ln>
                <a:noFill/>
              </a:ln>
              <a:solidFill>
                <a:srgbClr val="0A50A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400" b="0" i="0" u="none" strike="noStrike" kern="1200" cap="none" spc="0" normalizeH="0" baseline="0" noProof="0" dirty="0">
              <a:ln>
                <a:noFill/>
              </a:ln>
              <a:solidFill>
                <a:srgbClr val="0A50A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w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5" r:id="rId2"/>
    <p:sldLayoutId id="2147483659" r:id="rId3"/>
    <p:sldLayoutId id="2147483656" r:id="rId4"/>
    <p:sldLayoutId id="2147483658" r:id="rId5"/>
  </p:sldLayoutIdLst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Textplatzhalter 5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Inhaltsplatzhalter 6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Inhaltsplatzhalter 8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8" name="Inhaltsplatzhalter 7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Bildplatzhalter 8"/>
          <p:cNvSpPr>
            <a:spLocks noGrp="1"/>
          </p:cNvSpPr>
          <p:nvPr>
            <p:ph type="pic" sz="quarter" idx="12"/>
          </p:nvPr>
        </p:nvSpPr>
        <p:spPr/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Inhaltsplatzhalter 8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-Foliendesign">
  <a:themeElements>
    <a:clrScheme name="TH-Präsentation-Farben">
      <a:dk1>
        <a:srgbClr val="005BAE"/>
      </a:dk1>
      <a:lt1>
        <a:sysClr val="window" lastClr="FFFFFF"/>
      </a:lt1>
      <a:dk2>
        <a:srgbClr val="F2871A"/>
      </a:dk2>
      <a:lt2>
        <a:srgbClr val="CCDEEF"/>
      </a:lt2>
      <a:accent1>
        <a:srgbClr val="F2871A"/>
      </a:accent1>
      <a:accent2>
        <a:srgbClr val="F2871A"/>
      </a:accent2>
      <a:accent3>
        <a:srgbClr val="F2871A"/>
      </a:accent3>
      <a:accent4>
        <a:srgbClr val="F2871A"/>
      </a:accent4>
      <a:accent5>
        <a:srgbClr val="F2871A"/>
      </a:accent5>
      <a:accent6>
        <a:srgbClr val="F79646"/>
      </a:accent6>
      <a:hlink>
        <a:srgbClr val="005BAE"/>
      </a:hlink>
      <a:folHlink>
        <a:srgbClr val="005BAE"/>
      </a:folHlink>
    </a:clrScheme>
    <a:fontScheme name="TH-Präsentation-Schriften">
      <a:majorFont>
        <a:latin typeface="Lucida Sans"/>
        <a:ea typeface=""/>
        <a:cs typeface=""/>
      </a:majorFont>
      <a:minorFont>
        <a:latin typeface="Lucida Sans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 vert="horz" wrap="square" lIns="0" tIns="0" rIns="0" bIns="0" rtlCol="0" anchor="t" anchorCtr="0">
        <a:no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ct val="0"/>
          </a:spcBef>
          <a:spcAft>
            <a:spcPts val="0"/>
          </a:spcAft>
          <a:buClrTx/>
          <a:buSzTx/>
          <a:buFontTx/>
          <a:buNone/>
          <a:tabLst/>
          <a:defRPr kumimoji="0" sz="1800" b="1" i="0" u="none" strike="noStrike" kern="1200" cap="none" spc="0" normalizeH="0" baseline="0" noProof="0" dirty="0" smtClean="0">
            <a:ln>
              <a:noFill/>
            </a:ln>
            <a:solidFill>
              <a:schemeClr val="tx1"/>
            </a:solidFill>
            <a:effectLst/>
            <a:uLnTx/>
            <a:uFillTx/>
            <a:latin typeface="+mj-lt"/>
            <a:ea typeface="+mj-ea"/>
            <a:cs typeface="+mj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Bildschirmpräsentation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5</vt:i4>
      </vt:variant>
    </vt:vector>
  </HeadingPairs>
  <TitlesOfParts>
    <vt:vector size="6" baseType="lpstr">
      <vt:lpstr>TH-Foliendesign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nm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TH Wildau | NM</dc:creator>
  <cp:lastModifiedBy>nm</cp:lastModifiedBy>
  <cp:revision>39</cp:revision>
  <dcterms:created xsi:type="dcterms:W3CDTF">2009-09-16T17:29:37Z</dcterms:created>
  <dcterms:modified xsi:type="dcterms:W3CDTF">2017-02-01T22:53:34Z</dcterms:modified>
</cp:coreProperties>
</file>